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57" r:id="rId5"/>
    <p:sldId id="268" r:id="rId6"/>
    <p:sldId id="258" r:id="rId7"/>
    <p:sldId id="259" r:id="rId8"/>
    <p:sldId id="265" r:id="rId9"/>
    <p:sldId id="269" r:id="rId10"/>
    <p:sldId id="270" r:id="rId11"/>
    <p:sldId id="271" r:id="rId12"/>
    <p:sldId id="261" r:id="rId13"/>
    <p:sldId id="262" r:id="rId14"/>
    <p:sldId id="26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B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459B97-DBB5-4C49-B87C-5A94AFD19A5E}" v="1" dt="2020-12-15T09:41:11.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83"/>
    <p:restoredTop sz="94643"/>
  </p:normalViewPr>
  <p:slideViewPr>
    <p:cSldViewPr snapToGrid="0" snapToObjects="1">
      <p:cViewPr>
        <p:scale>
          <a:sx n="114" d="100"/>
          <a:sy n="114" d="100"/>
        </p:scale>
        <p:origin x="53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tableStyles" Target="tableStyles.xml"/><Relationship Id="rId21" Type="http://schemas.microsoft.com/office/2015/10/relationships/revisionInfo" Target="revisionInfo.xml"/><Relationship Id="rId22" Type="http://schemas.microsoft.com/office/2016/11/relationships/changesInfo" Target="changesInfos/changesInfo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ke, Christina" userId="fa6fd9c5-37ae-42b6-8e16-0a2f09d4d8e2" providerId="ADAL" clId="{0A459B97-DBB5-4C49-B87C-5A94AFD19A5E}"/>
    <pc:docChg chg="addSld modSld">
      <pc:chgData name="Lake, Christina" userId="fa6fd9c5-37ae-42b6-8e16-0a2f09d4d8e2" providerId="ADAL" clId="{0A459B97-DBB5-4C49-B87C-5A94AFD19A5E}" dt="2020-12-15T09:41:11.298" v="0"/>
      <pc:docMkLst>
        <pc:docMk/>
      </pc:docMkLst>
      <pc:sldChg chg="add">
        <pc:chgData name="Lake, Christina" userId="fa6fd9c5-37ae-42b6-8e16-0a2f09d4d8e2" providerId="ADAL" clId="{0A459B97-DBB5-4C49-B87C-5A94AFD19A5E}" dt="2020-12-15T09:41:11.298" v="0"/>
        <pc:sldMkLst>
          <pc:docMk/>
          <pc:sldMk cId="2964450322"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BA8150-CB55-1E45-A72C-D122ED32CBA4}" type="datetimeFigureOut">
              <a:rPr lang="en-US" smtClean="0"/>
              <a:t>2/23/21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2FCFA0-2D3D-4141-9705-A114EDC5B494}" type="slidenum">
              <a:rPr lang="en-US" smtClean="0"/>
              <a:t>‹#›</a:t>
            </a:fld>
            <a:endParaRPr lang="en-US"/>
          </a:p>
        </p:txBody>
      </p:sp>
    </p:spTree>
    <p:extLst>
      <p:ext uri="{BB962C8B-B14F-4D97-AF65-F5344CB8AC3E}">
        <p14:creationId xmlns:p14="http://schemas.microsoft.com/office/powerpoint/2010/main" val="4104504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B759B9D3-6B7D-234A-97FA-E0AB847EC3FA}"/>
              </a:ext>
            </a:extLst>
          </p:cNvPr>
          <p:cNvSpPr/>
          <p:nvPr userDrawn="1"/>
        </p:nvSpPr>
        <p:spPr>
          <a:xfrm>
            <a:off x="0" y="0"/>
            <a:ext cx="12192000" cy="1600200"/>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sp>
        <p:nvSpPr>
          <p:cNvPr id="9" name="Subtitle 2">
            <a:extLst>
              <a:ext uri="{FF2B5EF4-FFF2-40B4-BE49-F238E27FC236}">
                <a16:creationId xmlns="" xmlns:a16="http://schemas.microsoft.com/office/drawing/2014/main" id="{E13E6C52-66D0-DB4E-8432-77E8DF3BF868}"/>
              </a:ext>
            </a:extLst>
          </p:cNvPr>
          <p:cNvSpPr>
            <a:spLocks noGrp="1"/>
          </p:cNvSpPr>
          <p:nvPr>
            <p:ph type="subTitle" idx="1" hasCustomPrompt="1"/>
          </p:nvPr>
        </p:nvSpPr>
        <p:spPr>
          <a:xfrm>
            <a:off x="3788229" y="4125090"/>
            <a:ext cx="4615543" cy="1027614"/>
          </a:xfrm>
          <a:prstGeom prst="rect">
            <a:avLst/>
          </a:prstGeom>
        </p:spPr>
        <p:txBody>
          <a:bodyPr/>
          <a:lstStyle>
            <a:lvl1pPr marL="0" indent="0" algn="ctr">
              <a:buNone/>
              <a:defRPr sz="1800"/>
            </a:lvl1pPr>
          </a:lstStyle>
          <a:p>
            <a:r>
              <a:rPr lang="en-US" dirty="0"/>
              <a:t>Brief description here</a:t>
            </a:r>
          </a:p>
        </p:txBody>
      </p:sp>
      <p:sp>
        <p:nvSpPr>
          <p:cNvPr id="10" name="Rectangle 9">
            <a:extLst>
              <a:ext uri="{FF2B5EF4-FFF2-40B4-BE49-F238E27FC236}">
                <a16:creationId xmlns="" xmlns:a16="http://schemas.microsoft.com/office/drawing/2014/main" id="{6ABDC6E1-8EB3-2442-A13C-13CF1337A6EE}"/>
              </a:ext>
            </a:extLst>
          </p:cNvPr>
          <p:cNvSpPr/>
          <p:nvPr userDrawn="1"/>
        </p:nvSpPr>
        <p:spPr>
          <a:xfrm>
            <a:off x="5932714" y="3688084"/>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pic>
        <p:nvPicPr>
          <p:cNvPr id="11" name="Picture 10">
            <a:extLst>
              <a:ext uri="{FF2B5EF4-FFF2-40B4-BE49-F238E27FC236}">
                <a16:creationId xmlns="" xmlns:a16="http://schemas.microsoft.com/office/drawing/2014/main" id="{61292260-EFD5-2E49-9978-260943FAE225}"/>
              </a:ext>
            </a:extLst>
          </p:cNvPr>
          <p:cNvPicPr>
            <a:picLocks noChangeAspect="1"/>
          </p:cNvPicPr>
          <p:nvPr userDrawn="1"/>
        </p:nvPicPr>
        <p:blipFill>
          <a:blip r:embed="rId2"/>
          <a:stretch>
            <a:fillRect/>
          </a:stretch>
        </p:blipFill>
        <p:spPr>
          <a:xfrm>
            <a:off x="536121" y="525714"/>
            <a:ext cx="2250622" cy="550611"/>
          </a:xfrm>
          <a:prstGeom prst="rect">
            <a:avLst/>
          </a:prstGeom>
        </p:spPr>
      </p:pic>
      <p:pic>
        <p:nvPicPr>
          <p:cNvPr id="12" name="Picture 11" descr="A close up of a sign&#10;&#10;Description automatically generated">
            <a:extLst>
              <a:ext uri="{FF2B5EF4-FFF2-40B4-BE49-F238E27FC236}">
                <a16:creationId xmlns="" xmlns:a16="http://schemas.microsoft.com/office/drawing/2014/main" id="{2CB5D7F9-A4B0-184E-83D6-AA95FC6C08A2}"/>
              </a:ext>
            </a:extLst>
          </p:cNvPr>
          <p:cNvPicPr>
            <a:picLocks noChangeAspect="1"/>
          </p:cNvPicPr>
          <p:nvPr userDrawn="1"/>
        </p:nvPicPr>
        <p:blipFill>
          <a:blip r:embed="rId2"/>
          <a:stretch>
            <a:fillRect/>
          </a:stretch>
        </p:blipFill>
        <p:spPr>
          <a:xfrm>
            <a:off x="10774137" y="202610"/>
            <a:ext cx="1194980" cy="1194980"/>
          </a:xfrm>
          <a:prstGeom prst="rect">
            <a:avLst/>
          </a:prstGeom>
        </p:spPr>
      </p:pic>
      <p:sp>
        <p:nvSpPr>
          <p:cNvPr id="15" name="Title 1">
            <a:extLst>
              <a:ext uri="{FF2B5EF4-FFF2-40B4-BE49-F238E27FC236}">
                <a16:creationId xmlns="" xmlns:a16="http://schemas.microsoft.com/office/drawing/2014/main" id="{C843759D-CF7C-5941-A1AF-40145CF871D2}"/>
              </a:ext>
            </a:extLst>
          </p:cNvPr>
          <p:cNvSpPr>
            <a:spLocks noGrp="1"/>
          </p:cNvSpPr>
          <p:nvPr>
            <p:ph type="ctrTitle" hasCustomPrompt="1"/>
          </p:nvPr>
        </p:nvSpPr>
        <p:spPr>
          <a:xfrm>
            <a:off x="4050846" y="2828071"/>
            <a:ext cx="4090308" cy="613365"/>
          </a:xfrm>
          <a:prstGeom prst="rect">
            <a:avLst/>
          </a:prstGeom>
        </p:spPr>
        <p:txBody>
          <a:bodyPr/>
          <a:lstStyle>
            <a:lvl1pPr algn="ctr">
              <a:defRPr b="1" i="0">
                <a:latin typeface="Calibri" panose="020F0502020204030204" pitchFamily="34" charset="0"/>
                <a:cs typeface="Calibri" panose="020F0502020204030204" pitchFamily="34" charset="0"/>
              </a:defRPr>
            </a:lvl1pPr>
          </a:lstStyle>
          <a:p>
            <a:r>
              <a:rPr lang="en-US" b="1" i="0" dirty="0">
                <a:latin typeface="Calibri" panose="020F0502020204030204" pitchFamily="34" charset="0"/>
                <a:cs typeface="Calibri" panose="020F0502020204030204" pitchFamily="34" charset="0"/>
              </a:rPr>
              <a:t>Title of Output</a:t>
            </a:r>
            <a:endParaRPr lang="en-US" b="1" dirty="0">
              <a:latin typeface="Gill Sans SemiBold" panose="020B0502020104020203" pitchFamily="34" charset="-79"/>
              <a:cs typeface="Gill Sans SemiBold" panose="020B0502020104020203" pitchFamily="34" charset="-79"/>
            </a:endParaRPr>
          </a:p>
        </p:txBody>
      </p:sp>
      <p:sp>
        <p:nvSpPr>
          <p:cNvPr id="5" name="Text Placeholder 4">
            <a:extLst>
              <a:ext uri="{FF2B5EF4-FFF2-40B4-BE49-F238E27FC236}">
                <a16:creationId xmlns="" xmlns:a16="http://schemas.microsoft.com/office/drawing/2014/main" id="{080637D7-1726-C847-9A1A-DB83FBA9242B}"/>
              </a:ext>
            </a:extLst>
          </p:cNvPr>
          <p:cNvSpPr>
            <a:spLocks noGrp="1"/>
          </p:cNvSpPr>
          <p:nvPr>
            <p:ph type="body" sz="quarter" idx="10" hasCustomPrompt="1"/>
          </p:nvPr>
        </p:nvSpPr>
        <p:spPr>
          <a:xfrm>
            <a:off x="3275685" y="6081826"/>
            <a:ext cx="5640629" cy="345256"/>
          </a:xfrm>
          <a:prstGeom prst="rect">
            <a:avLst/>
          </a:prstGeom>
        </p:spPr>
        <p:txBody>
          <a:bodyPr/>
          <a:lstStyle>
            <a:lvl1pPr marL="0" indent="0" algn="ctr">
              <a:buNone/>
              <a:defRPr sz="1800" b="1"/>
            </a:lvl1pPr>
          </a:lstStyle>
          <a:p>
            <a:pPr lvl="0"/>
            <a:r>
              <a:rPr lang="en-GB" dirty="0"/>
              <a:t>Research Programme:</a:t>
            </a:r>
            <a:endParaRPr lang="en-US" dirty="0"/>
          </a:p>
        </p:txBody>
      </p:sp>
      <p:sp>
        <p:nvSpPr>
          <p:cNvPr id="16" name="Text Placeholder 4">
            <a:extLst>
              <a:ext uri="{FF2B5EF4-FFF2-40B4-BE49-F238E27FC236}">
                <a16:creationId xmlns="" xmlns:a16="http://schemas.microsoft.com/office/drawing/2014/main" id="{617D664C-90C9-0241-B0C2-845E8C26CD31}"/>
              </a:ext>
            </a:extLst>
          </p:cNvPr>
          <p:cNvSpPr>
            <a:spLocks noGrp="1"/>
          </p:cNvSpPr>
          <p:nvPr>
            <p:ph type="body" sz="quarter" idx="11" hasCustomPrompt="1"/>
          </p:nvPr>
        </p:nvSpPr>
        <p:spPr>
          <a:xfrm>
            <a:off x="3275686" y="5621070"/>
            <a:ext cx="5640628" cy="345256"/>
          </a:xfrm>
          <a:prstGeom prst="rect">
            <a:avLst/>
          </a:prstGeom>
        </p:spPr>
        <p:txBody>
          <a:bodyPr/>
          <a:lstStyle>
            <a:lvl1pPr marL="0" indent="0" algn="ctr">
              <a:buNone/>
              <a:defRPr sz="1800" b="1"/>
            </a:lvl1pPr>
          </a:lstStyle>
          <a:p>
            <a:pPr lvl="0"/>
            <a:r>
              <a:rPr lang="en-GB" dirty="0"/>
              <a:t>Researchers name</a:t>
            </a:r>
            <a:endParaRPr lang="en-US" dirty="0"/>
          </a:p>
        </p:txBody>
      </p:sp>
    </p:spTree>
    <p:extLst>
      <p:ext uri="{BB962C8B-B14F-4D97-AF65-F5344CB8AC3E}">
        <p14:creationId xmlns:p14="http://schemas.microsoft.com/office/powerpoint/2010/main" val="3447610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search Output Option 3 (Multiple Image)">
    <p:spTree>
      <p:nvGrpSpPr>
        <p:cNvPr id="1" name=""/>
        <p:cNvGrpSpPr/>
        <p:nvPr/>
      </p:nvGrpSpPr>
      <p:grpSpPr>
        <a:xfrm>
          <a:off x="0" y="0"/>
          <a:ext cx="0" cy="0"/>
          <a:chOff x="0" y="0"/>
          <a:chExt cx="0" cy="0"/>
        </a:xfrm>
      </p:grpSpPr>
      <p:sp>
        <p:nvSpPr>
          <p:cNvPr id="13" name="Picture Placeholder 6">
            <a:extLst>
              <a:ext uri="{FF2B5EF4-FFF2-40B4-BE49-F238E27FC236}">
                <a16:creationId xmlns="" xmlns:a16="http://schemas.microsoft.com/office/drawing/2014/main" id="{9D791181-52F6-6F49-8116-088813C66AFA}"/>
              </a:ext>
            </a:extLst>
          </p:cNvPr>
          <p:cNvSpPr>
            <a:spLocks noGrp="1"/>
          </p:cNvSpPr>
          <p:nvPr>
            <p:ph type="pic" sz="quarter" idx="20" hasCustomPrompt="1"/>
          </p:nvPr>
        </p:nvSpPr>
        <p:spPr>
          <a:xfrm>
            <a:off x="6111799" y="1917955"/>
            <a:ext cx="2706859" cy="1962518"/>
          </a:xfrm>
          <a:prstGeom prst="rect">
            <a:avLst/>
          </a:prstGeom>
        </p:spPr>
        <p:txBody>
          <a:bodyPr/>
          <a:lstStyle>
            <a:lvl1pPr>
              <a:defRPr sz="1600"/>
            </a:lvl1pPr>
          </a:lstStyle>
          <a:p>
            <a:r>
              <a:rPr lang="en-US" dirty="0"/>
              <a:t>Click icon to insert image</a:t>
            </a:r>
          </a:p>
        </p:txBody>
      </p:sp>
      <p:sp>
        <p:nvSpPr>
          <p:cNvPr id="14" name="Picture Placeholder 7">
            <a:extLst>
              <a:ext uri="{FF2B5EF4-FFF2-40B4-BE49-F238E27FC236}">
                <a16:creationId xmlns="" xmlns:a16="http://schemas.microsoft.com/office/drawing/2014/main" id="{1051D26D-B14C-8E45-B235-F11F593416D9}"/>
              </a:ext>
            </a:extLst>
          </p:cNvPr>
          <p:cNvSpPr>
            <a:spLocks noGrp="1"/>
          </p:cNvSpPr>
          <p:nvPr>
            <p:ph type="pic" sz="quarter" idx="21" hasCustomPrompt="1"/>
          </p:nvPr>
        </p:nvSpPr>
        <p:spPr>
          <a:xfrm>
            <a:off x="9034883" y="19187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insert image</a:t>
            </a:r>
          </a:p>
          <a:p>
            <a:endParaRPr lang="en-US" dirty="0"/>
          </a:p>
        </p:txBody>
      </p:sp>
      <p:sp>
        <p:nvSpPr>
          <p:cNvPr id="23" name="Picture Placeholder 6">
            <a:extLst>
              <a:ext uri="{FF2B5EF4-FFF2-40B4-BE49-F238E27FC236}">
                <a16:creationId xmlns="" xmlns:a16="http://schemas.microsoft.com/office/drawing/2014/main" id="{515C288C-024E-5E46-A515-BA18FDE6B239}"/>
              </a:ext>
            </a:extLst>
          </p:cNvPr>
          <p:cNvSpPr>
            <a:spLocks noGrp="1"/>
          </p:cNvSpPr>
          <p:nvPr>
            <p:ph type="pic" sz="quarter" idx="22" hasCustomPrompt="1"/>
          </p:nvPr>
        </p:nvSpPr>
        <p:spPr>
          <a:xfrm>
            <a:off x="6111799" y="4127755"/>
            <a:ext cx="2706859" cy="1962518"/>
          </a:xfrm>
          <a:prstGeom prst="rect">
            <a:avLst/>
          </a:prstGeom>
        </p:spPr>
        <p:txBody>
          <a:bodyPr/>
          <a:lstStyle>
            <a:lvl1pPr>
              <a:defRPr sz="1600"/>
            </a:lvl1pPr>
          </a:lstStyle>
          <a:p>
            <a:r>
              <a:rPr lang="en-US" dirty="0"/>
              <a:t>Click icon to insert image</a:t>
            </a:r>
          </a:p>
        </p:txBody>
      </p:sp>
      <p:sp>
        <p:nvSpPr>
          <p:cNvPr id="24" name="Picture Placeholder 7">
            <a:extLst>
              <a:ext uri="{FF2B5EF4-FFF2-40B4-BE49-F238E27FC236}">
                <a16:creationId xmlns="" xmlns:a16="http://schemas.microsoft.com/office/drawing/2014/main" id="{115A5BB8-A022-E04A-9E69-DB5280C5386A}"/>
              </a:ext>
            </a:extLst>
          </p:cNvPr>
          <p:cNvSpPr>
            <a:spLocks noGrp="1"/>
          </p:cNvSpPr>
          <p:nvPr>
            <p:ph type="pic" sz="quarter" idx="23" hasCustomPrompt="1"/>
          </p:nvPr>
        </p:nvSpPr>
        <p:spPr>
          <a:xfrm>
            <a:off x="9034883" y="41285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insert image</a:t>
            </a:r>
          </a:p>
          <a:p>
            <a:endParaRPr lang="en-US" dirty="0"/>
          </a:p>
        </p:txBody>
      </p:sp>
      <p:sp>
        <p:nvSpPr>
          <p:cNvPr id="19" name="Rectangle 18">
            <a:extLst>
              <a:ext uri="{FF2B5EF4-FFF2-40B4-BE49-F238E27FC236}">
                <a16:creationId xmlns="" xmlns:a16="http://schemas.microsoft.com/office/drawing/2014/main" id="{5A02B4B3-B2C1-CF48-A922-6D15EFC4B35C}"/>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20" name="Picture 19" descr="A picture containing drawing, sign&#10;&#10;Description automatically generated">
            <a:extLst>
              <a:ext uri="{FF2B5EF4-FFF2-40B4-BE49-F238E27FC236}">
                <a16:creationId xmlns="" xmlns:a16="http://schemas.microsoft.com/office/drawing/2014/main" id="{64E867B5-A97A-114B-A2F3-A71D5962A1AB}"/>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21" name="Rectangle 20">
            <a:extLst>
              <a:ext uri="{FF2B5EF4-FFF2-40B4-BE49-F238E27FC236}">
                <a16:creationId xmlns="" xmlns:a16="http://schemas.microsoft.com/office/drawing/2014/main" id="{EDE16F85-D855-E646-AE57-31060C6E7D8C}"/>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
            <a:extLst>
              <a:ext uri="{FF2B5EF4-FFF2-40B4-BE49-F238E27FC236}">
                <a16:creationId xmlns="" xmlns:a16="http://schemas.microsoft.com/office/drawing/2014/main" id="{CC598861-B1DA-BE4A-936F-53D4790C2DB8}"/>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Multiple Image Template</a:t>
            </a:r>
          </a:p>
        </p:txBody>
      </p:sp>
      <p:sp>
        <p:nvSpPr>
          <p:cNvPr id="27" name="Text Placeholder 3">
            <a:extLst>
              <a:ext uri="{FF2B5EF4-FFF2-40B4-BE49-F238E27FC236}">
                <a16:creationId xmlns="" xmlns:a16="http://schemas.microsoft.com/office/drawing/2014/main" id="{34445FD2-C98B-C846-AF66-166EE8EE4C0B}"/>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28" name="Text Placeholder 3">
            <a:extLst>
              <a:ext uri="{FF2B5EF4-FFF2-40B4-BE49-F238E27FC236}">
                <a16:creationId xmlns="" xmlns:a16="http://schemas.microsoft.com/office/drawing/2014/main" id="{8DCC8E22-1E09-5641-B705-9E82B6E15FF3}"/>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16" name="Text Placeholder 4">
            <a:extLst>
              <a:ext uri="{FF2B5EF4-FFF2-40B4-BE49-F238E27FC236}">
                <a16:creationId xmlns="" xmlns:a16="http://schemas.microsoft.com/office/drawing/2014/main" id="{84BE005A-43C8-2240-8235-A9D75E93860A}"/>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5" name="TextBox 14">
            <a:extLst>
              <a:ext uri="{FF2B5EF4-FFF2-40B4-BE49-F238E27FC236}">
                <a16:creationId xmlns="" xmlns:a16="http://schemas.microsoft.com/office/drawing/2014/main" id="{7AC62CAB-706F-6E4C-ABAF-9D282C71BCFA}"/>
              </a:ext>
            </a:extLst>
          </p:cNvPr>
          <p:cNvSpPr txBox="1"/>
          <p:nvPr userDrawn="1"/>
        </p:nvSpPr>
        <p:spPr>
          <a:xfrm>
            <a:off x="281836" y="1586319"/>
            <a:ext cx="1757789" cy="369332"/>
          </a:xfrm>
          <a:prstGeom prst="rect">
            <a:avLst/>
          </a:prstGeom>
          <a:noFill/>
        </p:spPr>
        <p:txBody>
          <a:bodyPr wrap="none" rtlCol="0">
            <a:spAutoFit/>
          </a:bodyPr>
          <a:lstStyle/>
          <a:p>
            <a:pPr algn="l"/>
            <a:r>
              <a:rPr lang="en-US" dirty="0"/>
              <a:t>Research Output</a:t>
            </a:r>
          </a:p>
        </p:txBody>
      </p:sp>
    </p:spTree>
    <p:extLst>
      <p:ext uri="{BB962C8B-B14F-4D97-AF65-F5344CB8AC3E}">
        <p14:creationId xmlns:p14="http://schemas.microsoft.com/office/powerpoint/2010/main" val="182006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search Output Option 4 (Large Multimedia)">
    <p:spTree>
      <p:nvGrpSpPr>
        <p:cNvPr id="1" name=""/>
        <p:cNvGrpSpPr/>
        <p:nvPr/>
      </p:nvGrpSpPr>
      <p:grpSpPr>
        <a:xfrm>
          <a:off x="0" y="0"/>
          <a:ext cx="0" cy="0"/>
          <a:chOff x="0" y="0"/>
          <a:chExt cx="0" cy="0"/>
        </a:xfrm>
      </p:grpSpPr>
      <p:sp>
        <p:nvSpPr>
          <p:cNvPr id="7" name="Text Placeholder 3">
            <a:extLst>
              <a:ext uri="{FF2B5EF4-FFF2-40B4-BE49-F238E27FC236}">
                <a16:creationId xmlns="" xmlns:a16="http://schemas.microsoft.com/office/drawing/2014/main" id="{33E68C30-6D68-5A45-91C8-AF2456F3AF41}"/>
              </a:ext>
            </a:extLst>
          </p:cNvPr>
          <p:cNvSpPr>
            <a:spLocks noGrp="1"/>
          </p:cNvSpPr>
          <p:nvPr>
            <p:ph type="body" sz="quarter" idx="16" hasCustomPrompt="1"/>
          </p:nvPr>
        </p:nvSpPr>
        <p:spPr>
          <a:xfrm>
            <a:off x="7144785" y="6348001"/>
            <a:ext cx="4404957" cy="365126"/>
          </a:xfrm>
          <a:prstGeom prst="rect">
            <a:avLst/>
          </a:prstGeom>
        </p:spPr>
        <p:txBody>
          <a:bodyPr/>
          <a:lstStyle>
            <a:lvl1pPr marL="0" indent="0" algn="r">
              <a:buNone/>
              <a:defRPr sz="1200"/>
            </a:lvl1pPr>
          </a:lstStyle>
          <a:p>
            <a:r>
              <a:rPr lang="en-US" dirty="0"/>
              <a:t>Image info</a:t>
            </a:r>
          </a:p>
        </p:txBody>
      </p:sp>
      <p:sp>
        <p:nvSpPr>
          <p:cNvPr id="8" name="Content Placeholder 2">
            <a:extLst>
              <a:ext uri="{FF2B5EF4-FFF2-40B4-BE49-F238E27FC236}">
                <a16:creationId xmlns="" xmlns:a16="http://schemas.microsoft.com/office/drawing/2014/main" id="{77CE13DE-5784-4343-89A2-7D001A89BAA2}"/>
              </a:ext>
            </a:extLst>
          </p:cNvPr>
          <p:cNvSpPr>
            <a:spLocks noGrp="1"/>
          </p:cNvSpPr>
          <p:nvPr>
            <p:ph idx="18" hasCustomPrompt="1"/>
          </p:nvPr>
        </p:nvSpPr>
        <p:spPr>
          <a:xfrm>
            <a:off x="424543" y="1506071"/>
            <a:ext cx="11317199" cy="4666129"/>
          </a:xfrm>
          <a:prstGeom prst="rect">
            <a:avLst/>
          </a:prstGeom>
        </p:spPr>
        <p:txBody>
          <a:bodyPr/>
          <a:lstStyle>
            <a:lvl1pPr marL="457200" indent="-457200" algn="r">
              <a:buFont typeface="Arial" panose="020B0604020202020204" pitchFamily="34" charset="0"/>
              <a:buChar char="•"/>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icons below to insert multimedia</a:t>
            </a:r>
          </a:p>
        </p:txBody>
      </p:sp>
      <p:sp>
        <p:nvSpPr>
          <p:cNvPr id="10" name="Text Placeholder 3">
            <a:extLst>
              <a:ext uri="{FF2B5EF4-FFF2-40B4-BE49-F238E27FC236}">
                <a16:creationId xmlns="" xmlns:a16="http://schemas.microsoft.com/office/drawing/2014/main" id="{EC6688CB-C040-E545-B2E2-F2515F782BAA}"/>
              </a:ext>
            </a:extLst>
          </p:cNvPr>
          <p:cNvSpPr>
            <a:spLocks noGrp="1"/>
          </p:cNvSpPr>
          <p:nvPr>
            <p:ph type="body" sz="quarter" idx="17" hasCustomPrompt="1"/>
          </p:nvPr>
        </p:nvSpPr>
        <p:spPr>
          <a:xfrm>
            <a:off x="424543" y="6348001"/>
            <a:ext cx="4622672" cy="365126"/>
          </a:xfrm>
          <a:prstGeom prst="rect">
            <a:avLst/>
          </a:prstGeom>
        </p:spPr>
        <p:txBody>
          <a:bodyPr/>
          <a:lstStyle>
            <a:lvl1pPr marL="0" indent="0" algn="l">
              <a:buNone/>
              <a:defRPr sz="1200"/>
            </a:lvl1pPr>
          </a:lstStyle>
          <a:p>
            <a:r>
              <a:rPr lang="en-US" dirty="0"/>
              <a:t>Insert links here</a:t>
            </a:r>
          </a:p>
        </p:txBody>
      </p:sp>
      <p:sp>
        <p:nvSpPr>
          <p:cNvPr id="12" name="Rectangle 11">
            <a:extLst>
              <a:ext uri="{FF2B5EF4-FFF2-40B4-BE49-F238E27FC236}">
                <a16:creationId xmlns="" xmlns:a16="http://schemas.microsoft.com/office/drawing/2014/main" id="{CC5039F4-E1FC-E94B-8FA8-9ACC6AF9AFCD}"/>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3" name="Picture 12" descr="A picture containing drawing, sign&#10;&#10;Description automatically generated">
            <a:extLst>
              <a:ext uri="{FF2B5EF4-FFF2-40B4-BE49-F238E27FC236}">
                <a16:creationId xmlns="" xmlns:a16="http://schemas.microsoft.com/office/drawing/2014/main" id="{6FAE3242-1CD8-8C46-A8CB-2B722CE6F97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1" name="Text Placeholder 4">
            <a:extLst>
              <a:ext uri="{FF2B5EF4-FFF2-40B4-BE49-F238E27FC236}">
                <a16:creationId xmlns="" xmlns:a16="http://schemas.microsoft.com/office/drawing/2014/main" id="{572F0E72-70F4-7745-B25F-D027AD107ABB}"/>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Tree>
    <p:extLst>
      <p:ext uri="{BB962C8B-B14F-4D97-AF65-F5344CB8AC3E}">
        <p14:creationId xmlns:p14="http://schemas.microsoft.com/office/powerpoint/2010/main" val="203213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semination Option 1 (Text Only)">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0D0C7984-A842-0D4E-9999-B54DDECC6B99}"/>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5" name="Picture 14" descr="A picture containing drawing, sign&#10;&#10;Description automatically generated">
            <a:extLst>
              <a:ext uri="{FF2B5EF4-FFF2-40B4-BE49-F238E27FC236}">
                <a16:creationId xmlns="" xmlns:a16="http://schemas.microsoft.com/office/drawing/2014/main" id="{02943945-C285-124C-90A0-99746C645F5F}"/>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9" name="Rectangle 8">
            <a:extLst>
              <a:ext uri="{FF2B5EF4-FFF2-40B4-BE49-F238E27FC236}">
                <a16:creationId xmlns="" xmlns:a16="http://schemas.microsoft.com/office/drawing/2014/main" id="{B2C174ED-A1D4-9E41-A896-2E876CFBBBF0}"/>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 xmlns:a16="http://schemas.microsoft.com/office/drawing/2014/main" id="{ECA44C68-B031-D34B-AB7A-32D75643A35D}"/>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Text here</a:t>
            </a:r>
          </a:p>
        </p:txBody>
      </p:sp>
      <p:sp>
        <p:nvSpPr>
          <p:cNvPr id="13" name="Text Placeholder 4">
            <a:extLst>
              <a:ext uri="{FF2B5EF4-FFF2-40B4-BE49-F238E27FC236}">
                <a16:creationId xmlns="" xmlns:a16="http://schemas.microsoft.com/office/drawing/2014/main" id="{9942EE86-A517-7243-8F1C-596A0AFAAE73}"/>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6" name="TextBox 15">
            <a:extLst>
              <a:ext uri="{FF2B5EF4-FFF2-40B4-BE49-F238E27FC236}">
                <a16:creationId xmlns="" xmlns:a16="http://schemas.microsoft.com/office/drawing/2014/main" id="{558ED9E7-65F1-2C41-ACF8-36BB43A09F37}"/>
              </a:ext>
            </a:extLst>
          </p:cNvPr>
          <p:cNvSpPr txBox="1"/>
          <p:nvPr userDrawn="1"/>
        </p:nvSpPr>
        <p:spPr>
          <a:xfrm>
            <a:off x="281836" y="1586319"/>
            <a:ext cx="1516249" cy="369332"/>
          </a:xfrm>
          <a:prstGeom prst="rect">
            <a:avLst/>
          </a:prstGeom>
          <a:noFill/>
        </p:spPr>
        <p:txBody>
          <a:bodyPr wrap="none" rtlCol="0">
            <a:spAutoFit/>
          </a:bodyPr>
          <a:lstStyle/>
          <a:p>
            <a:pPr algn="l"/>
            <a:r>
              <a:rPr lang="en-US" dirty="0"/>
              <a:t>Dissemination</a:t>
            </a:r>
          </a:p>
        </p:txBody>
      </p:sp>
    </p:spTree>
    <p:extLst>
      <p:ext uri="{BB962C8B-B14F-4D97-AF65-F5344CB8AC3E}">
        <p14:creationId xmlns:p14="http://schemas.microsoft.com/office/powerpoint/2010/main" val="890516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xtual Evidence Option 1 (Multimedia)">
    <p:spTree>
      <p:nvGrpSpPr>
        <p:cNvPr id="1" name=""/>
        <p:cNvGrpSpPr/>
        <p:nvPr/>
      </p:nvGrpSpPr>
      <p:grpSpPr>
        <a:xfrm>
          <a:off x="0" y="0"/>
          <a:ext cx="0" cy="0"/>
          <a:chOff x="0" y="0"/>
          <a:chExt cx="0" cy="0"/>
        </a:xfrm>
      </p:grpSpPr>
      <p:sp>
        <p:nvSpPr>
          <p:cNvPr id="10" name="Content Placeholder 2">
            <a:extLst>
              <a:ext uri="{FF2B5EF4-FFF2-40B4-BE49-F238E27FC236}">
                <a16:creationId xmlns="" xmlns:a16="http://schemas.microsoft.com/office/drawing/2014/main" id="{B721B972-373D-BA47-BE82-3D6A8DD82306}"/>
              </a:ext>
            </a:extLst>
          </p:cNvPr>
          <p:cNvSpPr>
            <a:spLocks noGrp="1"/>
          </p:cNvSpPr>
          <p:nvPr>
            <p:ph idx="18" hasCustomPrompt="1"/>
          </p:nvPr>
        </p:nvSpPr>
        <p:spPr>
          <a:xfrm>
            <a:off x="6096000" y="1917954"/>
            <a:ext cx="5645742" cy="4099670"/>
          </a:xfrm>
          <a:prstGeom prst="rect">
            <a:avLst/>
          </a:prstGeom>
        </p:spPr>
        <p:txBody>
          <a:bodyPr/>
          <a:lstStyle>
            <a:lvl1pPr marL="285750" indent="-285750" algn="r">
              <a:buFont typeface="Arial" panose="020B0604020202020204" pitchFamily="34" charset="0"/>
              <a:buChar char="•"/>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icons below to add multimedia</a:t>
            </a:r>
          </a:p>
        </p:txBody>
      </p:sp>
      <p:sp>
        <p:nvSpPr>
          <p:cNvPr id="14" name="Rectangle 13">
            <a:extLst>
              <a:ext uri="{FF2B5EF4-FFF2-40B4-BE49-F238E27FC236}">
                <a16:creationId xmlns="" xmlns:a16="http://schemas.microsoft.com/office/drawing/2014/main" id="{1E62361E-45AF-704D-B7F5-5BF1A85B622B}"/>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5" name="Picture 14" descr="A picture containing drawing, sign&#10;&#10;Description automatically generated">
            <a:extLst>
              <a:ext uri="{FF2B5EF4-FFF2-40B4-BE49-F238E27FC236}">
                <a16:creationId xmlns="" xmlns:a16="http://schemas.microsoft.com/office/drawing/2014/main" id="{DC7C43BA-687D-5646-AA5D-09C76A5F48F0}"/>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1" name="Rectangle 10">
            <a:extLst>
              <a:ext uri="{FF2B5EF4-FFF2-40B4-BE49-F238E27FC236}">
                <a16:creationId xmlns="" xmlns:a16="http://schemas.microsoft.com/office/drawing/2014/main" id="{3697CC29-BF63-D542-895D-2D304DC74391}"/>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 xmlns:a16="http://schemas.microsoft.com/office/drawing/2014/main" id="{E176480B-F90C-6C4B-9CE5-63A79B7D45BD}"/>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Text here</a:t>
            </a:r>
          </a:p>
        </p:txBody>
      </p:sp>
      <p:sp>
        <p:nvSpPr>
          <p:cNvPr id="17" name="Text Placeholder 3">
            <a:extLst>
              <a:ext uri="{FF2B5EF4-FFF2-40B4-BE49-F238E27FC236}">
                <a16:creationId xmlns="" xmlns:a16="http://schemas.microsoft.com/office/drawing/2014/main" id="{4B6187C7-3536-8049-B371-1678D25751C4}"/>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18" name="Text Placeholder 3">
            <a:extLst>
              <a:ext uri="{FF2B5EF4-FFF2-40B4-BE49-F238E27FC236}">
                <a16:creationId xmlns="" xmlns:a16="http://schemas.microsoft.com/office/drawing/2014/main" id="{A116EDC4-C668-6E4C-BD05-086A3F2DF53F}"/>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19" name="Text Placeholder 4">
            <a:extLst>
              <a:ext uri="{FF2B5EF4-FFF2-40B4-BE49-F238E27FC236}">
                <a16:creationId xmlns="" xmlns:a16="http://schemas.microsoft.com/office/drawing/2014/main" id="{CE45003D-A62C-5F4B-8933-74BB6C806180}"/>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2" name="TextBox 11">
            <a:extLst>
              <a:ext uri="{FF2B5EF4-FFF2-40B4-BE49-F238E27FC236}">
                <a16:creationId xmlns="" xmlns:a16="http://schemas.microsoft.com/office/drawing/2014/main" id="{805FA931-1217-5B4D-9292-319A07DB6D32}"/>
              </a:ext>
            </a:extLst>
          </p:cNvPr>
          <p:cNvSpPr txBox="1"/>
          <p:nvPr userDrawn="1"/>
        </p:nvSpPr>
        <p:spPr>
          <a:xfrm>
            <a:off x="281836" y="1586319"/>
            <a:ext cx="2087495" cy="369332"/>
          </a:xfrm>
          <a:prstGeom prst="rect">
            <a:avLst/>
          </a:prstGeom>
          <a:noFill/>
        </p:spPr>
        <p:txBody>
          <a:bodyPr wrap="none" rtlCol="0">
            <a:spAutoFit/>
          </a:bodyPr>
          <a:lstStyle/>
          <a:p>
            <a:pPr algn="l"/>
            <a:r>
              <a:rPr lang="en-US" dirty="0"/>
              <a:t>Contextual Evidence</a:t>
            </a:r>
          </a:p>
        </p:txBody>
      </p:sp>
    </p:spTree>
    <p:extLst>
      <p:ext uri="{BB962C8B-B14F-4D97-AF65-F5344CB8AC3E}">
        <p14:creationId xmlns:p14="http://schemas.microsoft.com/office/powerpoint/2010/main" val="638288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xtual Evidence Option 2 (Multi Image)">
    <p:spTree>
      <p:nvGrpSpPr>
        <p:cNvPr id="1" name=""/>
        <p:cNvGrpSpPr/>
        <p:nvPr/>
      </p:nvGrpSpPr>
      <p:grpSpPr>
        <a:xfrm>
          <a:off x="0" y="0"/>
          <a:ext cx="0" cy="0"/>
          <a:chOff x="0" y="0"/>
          <a:chExt cx="0" cy="0"/>
        </a:xfrm>
      </p:grpSpPr>
      <p:sp>
        <p:nvSpPr>
          <p:cNvPr id="11" name="Picture Placeholder 6">
            <a:extLst>
              <a:ext uri="{FF2B5EF4-FFF2-40B4-BE49-F238E27FC236}">
                <a16:creationId xmlns="" xmlns:a16="http://schemas.microsoft.com/office/drawing/2014/main" id="{83843DE0-54B4-5F41-A83F-D322754C37EB}"/>
              </a:ext>
            </a:extLst>
          </p:cNvPr>
          <p:cNvSpPr>
            <a:spLocks noGrp="1"/>
          </p:cNvSpPr>
          <p:nvPr>
            <p:ph type="pic" sz="quarter" idx="20"/>
          </p:nvPr>
        </p:nvSpPr>
        <p:spPr>
          <a:xfrm>
            <a:off x="6111799" y="19179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3" name="Picture Placeholder 7">
            <a:extLst>
              <a:ext uri="{FF2B5EF4-FFF2-40B4-BE49-F238E27FC236}">
                <a16:creationId xmlns="" xmlns:a16="http://schemas.microsoft.com/office/drawing/2014/main" id="{373D581C-628A-DC49-ABF2-3EAC896CFF58}"/>
              </a:ext>
            </a:extLst>
          </p:cNvPr>
          <p:cNvSpPr>
            <a:spLocks noGrp="1"/>
          </p:cNvSpPr>
          <p:nvPr>
            <p:ph type="pic" sz="quarter" idx="21"/>
          </p:nvPr>
        </p:nvSpPr>
        <p:spPr>
          <a:xfrm>
            <a:off x="9034883" y="19187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4" name="Picture Placeholder 6">
            <a:extLst>
              <a:ext uri="{FF2B5EF4-FFF2-40B4-BE49-F238E27FC236}">
                <a16:creationId xmlns="" xmlns:a16="http://schemas.microsoft.com/office/drawing/2014/main" id="{F5CEBDE7-3930-AF46-9F7E-7DC7077A0052}"/>
              </a:ext>
            </a:extLst>
          </p:cNvPr>
          <p:cNvSpPr>
            <a:spLocks noGrp="1"/>
          </p:cNvSpPr>
          <p:nvPr>
            <p:ph type="pic" sz="quarter" idx="22"/>
          </p:nvPr>
        </p:nvSpPr>
        <p:spPr>
          <a:xfrm>
            <a:off x="6111799" y="41277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5" name="Picture Placeholder 7">
            <a:extLst>
              <a:ext uri="{FF2B5EF4-FFF2-40B4-BE49-F238E27FC236}">
                <a16:creationId xmlns="" xmlns:a16="http://schemas.microsoft.com/office/drawing/2014/main" id="{C298C073-8CB7-6940-8AF2-BC4D37572E5F}"/>
              </a:ext>
            </a:extLst>
          </p:cNvPr>
          <p:cNvSpPr>
            <a:spLocks noGrp="1"/>
          </p:cNvSpPr>
          <p:nvPr>
            <p:ph type="pic" sz="quarter" idx="23"/>
          </p:nvPr>
        </p:nvSpPr>
        <p:spPr>
          <a:xfrm>
            <a:off x="9034883" y="41285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8" name="Rectangle 17">
            <a:extLst>
              <a:ext uri="{FF2B5EF4-FFF2-40B4-BE49-F238E27FC236}">
                <a16:creationId xmlns="" xmlns:a16="http://schemas.microsoft.com/office/drawing/2014/main" id="{9B416D46-18E3-5141-944C-B3642534C7FE}"/>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9" name="Picture 18" descr="A picture containing drawing, sign&#10;&#10;Description automatically generated">
            <a:extLst>
              <a:ext uri="{FF2B5EF4-FFF2-40B4-BE49-F238E27FC236}">
                <a16:creationId xmlns="" xmlns:a16="http://schemas.microsoft.com/office/drawing/2014/main" id="{BC072882-BC2E-FE41-8449-E0CE2428C45D}"/>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6" name="Text Placeholder 3">
            <a:extLst>
              <a:ext uri="{FF2B5EF4-FFF2-40B4-BE49-F238E27FC236}">
                <a16:creationId xmlns="" xmlns:a16="http://schemas.microsoft.com/office/drawing/2014/main" id="{529D70E7-F9C5-0A40-B48E-5C1F8D1969F4}"/>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17" name="Text Placeholder 3">
            <a:extLst>
              <a:ext uri="{FF2B5EF4-FFF2-40B4-BE49-F238E27FC236}">
                <a16:creationId xmlns="" xmlns:a16="http://schemas.microsoft.com/office/drawing/2014/main" id="{AF71D92D-70BD-9640-84B6-FCF9E77775FB}"/>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20" name="Rectangle 19">
            <a:extLst>
              <a:ext uri="{FF2B5EF4-FFF2-40B4-BE49-F238E27FC236}">
                <a16:creationId xmlns="" xmlns:a16="http://schemas.microsoft.com/office/drawing/2014/main" id="{260D5930-5DE8-014F-8100-6886373CCEF7}"/>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a:extLst>
              <a:ext uri="{FF2B5EF4-FFF2-40B4-BE49-F238E27FC236}">
                <a16:creationId xmlns="" xmlns:a16="http://schemas.microsoft.com/office/drawing/2014/main" id="{2D70D1B8-9914-B24F-9276-D2A8AC7B72DD}"/>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Text here</a:t>
            </a:r>
          </a:p>
        </p:txBody>
      </p:sp>
      <p:sp>
        <p:nvSpPr>
          <p:cNvPr id="23" name="Text Placeholder 4">
            <a:extLst>
              <a:ext uri="{FF2B5EF4-FFF2-40B4-BE49-F238E27FC236}">
                <a16:creationId xmlns="" xmlns:a16="http://schemas.microsoft.com/office/drawing/2014/main" id="{4B774823-F366-8848-B0A3-87B9F4BD20C3}"/>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24" name="TextBox 23">
            <a:extLst>
              <a:ext uri="{FF2B5EF4-FFF2-40B4-BE49-F238E27FC236}">
                <a16:creationId xmlns="" xmlns:a16="http://schemas.microsoft.com/office/drawing/2014/main" id="{A50AB56D-2EAA-6444-8356-E01A5C045337}"/>
              </a:ext>
            </a:extLst>
          </p:cNvPr>
          <p:cNvSpPr txBox="1"/>
          <p:nvPr userDrawn="1"/>
        </p:nvSpPr>
        <p:spPr>
          <a:xfrm>
            <a:off x="281836" y="1586319"/>
            <a:ext cx="2087495" cy="369332"/>
          </a:xfrm>
          <a:prstGeom prst="rect">
            <a:avLst/>
          </a:prstGeom>
          <a:noFill/>
        </p:spPr>
        <p:txBody>
          <a:bodyPr wrap="none" rtlCol="0">
            <a:spAutoFit/>
          </a:bodyPr>
          <a:lstStyle/>
          <a:p>
            <a:pPr algn="l"/>
            <a:r>
              <a:rPr lang="en-US" dirty="0"/>
              <a:t>Contextual Evidence</a:t>
            </a:r>
          </a:p>
        </p:txBody>
      </p:sp>
    </p:spTree>
    <p:extLst>
      <p:ext uri="{BB962C8B-B14F-4D97-AF65-F5344CB8AC3E}">
        <p14:creationId xmlns:p14="http://schemas.microsoft.com/office/powerpoint/2010/main" val="2987260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knowledgments (Text only)">
    <p:spTree>
      <p:nvGrpSpPr>
        <p:cNvPr id="1" name=""/>
        <p:cNvGrpSpPr/>
        <p:nvPr/>
      </p:nvGrpSpPr>
      <p:grpSpPr>
        <a:xfrm>
          <a:off x="0" y="0"/>
          <a:ext cx="0" cy="0"/>
          <a:chOff x="0" y="0"/>
          <a:chExt cx="0" cy="0"/>
        </a:xfrm>
      </p:grpSpPr>
      <p:sp>
        <p:nvSpPr>
          <p:cNvPr id="15" name="Text Placeholder 3">
            <a:extLst>
              <a:ext uri="{FF2B5EF4-FFF2-40B4-BE49-F238E27FC236}">
                <a16:creationId xmlns="" xmlns:a16="http://schemas.microsoft.com/office/drawing/2014/main" id="{B1040ECF-FC6C-C94A-8124-51FD744ABD82}"/>
              </a:ext>
            </a:extLst>
          </p:cNvPr>
          <p:cNvSpPr>
            <a:spLocks noGrp="1"/>
          </p:cNvSpPr>
          <p:nvPr>
            <p:ph type="body" sz="quarter" idx="18" hasCustomPrompt="1"/>
          </p:nvPr>
        </p:nvSpPr>
        <p:spPr>
          <a:xfrm>
            <a:off x="7204485" y="6348001"/>
            <a:ext cx="4622672" cy="365126"/>
          </a:xfrm>
          <a:prstGeom prst="rect">
            <a:avLst/>
          </a:prstGeom>
        </p:spPr>
        <p:txBody>
          <a:bodyPr/>
          <a:lstStyle>
            <a:lvl1pPr marL="0" indent="0" algn="l">
              <a:buNone/>
              <a:defRPr sz="1200"/>
            </a:lvl1pPr>
          </a:lstStyle>
          <a:p>
            <a:r>
              <a:rPr lang="en-US" dirty="0"/>
              <a:t>Insert links here</a:t>
            </a:r>
          </a:p>
        </p:txBody>
      </p:sp>
      <p:sp>
        <p:nvSpPr>
          <p:cNvPr id="10" name="Rectangle 9">
            <a:extLst>
              <a:ext uri="{FF2B5EF4-FFF2-40B4-BE49-F238E27FC236}">
                <a16:creationId xmlns="" xmlns:a16="http://schemas.microsoft.com/office/drawing/2014/main" id="{040ADA45-3426-1648-A01E-8FAB9C2A0758}"/>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7" name="Picture 16" descr="A picture containing drawing, sign&#10;&#10;Description automatically generated">
            <a:extLst>
              <a:ext uri="{FF2B5EF4-FFF2-40B4-BE49-F238E27FC236}">
                <a16:creationId xmlns="" xmlns:a16="http://schemas.microsoft.com/office/drawing/2014/main" id="{20824C11-9323-6245-AB12-9B23240D08FA}"/>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8" name="Rectangle 17">
            <a:extLst>
              <a:ext uri="{FF2B5EF4-FFF2-40B4-BE49-F238E27FC236}">
                <a16:creationId xmlns="" xmlns:a16="http://schemas.microsoft.com/office/drawing/2014/main" id="{36961A06-C7A3-7A48-92F1-46646194EE30}"/>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 xmlns:a16="http://schemas.microsoft.com/office/drawing/2014/main" id="{361FFE7C-DF85-5D41-B881-CE1CC11FA55B}"/>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Text here</a:t>
            </a:r>
          </a:p>
        </p:txBody>
      </p:sp>
      <p:sp>
        <p:nvSpPr>
          <p:cNvPr id="22" name="Text Placeholder 4">
            <a:extLst>
              <a:ext uri="{FF2B5EF4-FFF2-40B4-BE49-F238E27FC236}">
                <a16:creationId xmlns="" xmlns:a16="http://schemas.microsoft.com/office/drawing/2014/main" id="{9BEE45DB-3C66-7541-BBEB-3CB0129DA339}"/>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1" name="TextBox 10">
            <a:extLst>
              <a:ext uri="{FF2B5EF4-FFF2-40B4-BE49-F238E27FC236}">
                <a16:creationId xmlns="" xmlns:a16="http://schemas.microsoft.com/office/drawing/2014/main" id="{FAAE0929-AD45-EA40-9F24-31FDC0B49DE0}"/>
              </a:ext>
            </a:extLst>
          </p:cNvPr>
          <p:cNvSpPr txBox="1"/>
          <p:nvPr userDrawn="1"/>
        </p:nvSpPr>
        <p:spPr>
          <a:xfrm>
            <a:off x="281836" y="1586319"/>
            <a:ext cx="1912896" cy="369332"/>
          </a:xfrm>
          <a:prstGeom prst="rect">
            <a:avLst/>
          </a:prstGeom>
          <a:noFill/>
        </p:spPr>
        <p:txBody>
          <a:bodyPr wrap="none" rtlCol="0">
            <a:spAutoFit/>
          </a:bodyPr>
          <a:lstStyle/>
          <a:p>
            <a:pPr algn="l"/>
            <a:r>
              <a:rPr lang="en-US" dirty="0"/>
              <a:t>Acknowledgments</a:t>
            </a:r>
          </a:p>
        </p:txBody>
      </p:sp>
    </p:spTree>
    <p:extLst>
      <p:ext uri="{BB962C8B-B14F-4D97-AF65-F5344CB8AC3E}">
        <p14:creationId xmlns:p14="http://schemas.microsoft.com/office/powerpoint/2010/main" val="2074283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age 8 Images">
    <p:spTree>
      <p:nvGrpSpPr>
        <p:cNvPr id="1" name=""/>
        <p:cNvGrpSpPr/>
        <p:nvPr/>
      </p:nvGrpSpPr>
      <p:grpSpPr>
        <a:xfrm>
          <a:off x="0" y="0"/>
          <a:ext cx="0" cy="0"/>
          <a:chOff x="0" y="0"/>
          <a:chExt cx="0" cy="0"/>
        </a:xfrm>
      </p:grpSpPr>
      <p:sp>
        <p:nvSpPr>
          <p:cNvPr id="9" name="Text Placeholder 3">
            <a:extLst>
              <a:ext uri="{FF2B5EF4-FFF2-40B4-BE49-F238E27FC236}">
                <a16:creationId xmlns="" xmlns:a16="http://schemas.microsoft.com/office/drawing/2014/main" id="{6827B867-1FF4-2747-9FEF-AFE595F68B99}"/>
              </a:ext>
            </a:extLst>
          </p:cNvPr>
          <p:cNvSpPr>
            <a:spLocks noGrp="1"/>
          </p:cNvSpPr>
          <p:nvPr>
            <p:ph type="body" sz="quarter" idx="16" hasCustomPrompt="1"/>
          </p:nvPr>
        </p:nvSpPr>
        <p:spPr>
          <a:xfrm>
            <a:off x="7144784" y="6356153"/>
            <a:ext cx="4596957" cy="365126"/>
          </a:xfrm>
          <a:prstGeom prst="rect">
            <a:avLst/>
          </a:prstGeom>
        </p:spPr>
        <p:txBody>
          <a:bodyPr/>
          <a:lstStyle>
            <a:lvl1pPr marL="0" indent="0" algn="r">
              <a:buNone/>
              <a:defRPr sz="1200"/>
            </a:lvl1pPr>
          </a:lstStyle>
          <a:p>
            <a:r>
              <a:rPr lang="en-US" dirty="0"/>
              <a:t>Image info</a:t>
            </a:r>
          </a:p>
        </p:txBody>
      </p:sp>
      <p:sp>
        <p:nvSpPr>
          <p:cNvPr id="12" name="Text Placeholder 3">
            <a:extLst>
              <a:ext uri="{FF2B5EF4-FFF2-40B4-BE49-F238E27FC236}">
                <a16:creationId xmlns="" xmlns:a16="http://schemas.microsoft.com/office/drawing/2014/main" id="{8C93AF70-1408-134E-843A-78846FD78333}"/>
              </a:ext>
            </a:extLst>
          </p:cNvPr>
          <p:cNvSpPr>
            <a:spLocks noGrp="1"/>
          </p:cNvSpPr>
          <p:nvPr>
            <p:ph type="body" sz="quarter" idx="17" hasCustomPrompt="1"/>
          </p:nvPr>
        </p:nvSpPr>
        <p:spPr>
          <a:xfrm>
            <a:off x="424543" y="6348001"/>
            <a:ext cx="4622672" cy="365126"/>
          </a:xfrm>
          <a:prstGeom prst="rect">
            <a:avLst/>
          </a:prstGeom>
        </p:spPr>
        <p:txBody>
          <a:bodyPr/>
          <a:lstStyle>
            <a:lvl1pPr marL="0" indent="0" algn="l">
              <a:buNone/>
              <a:defRPr sz="1200"/>
            </a:lvl1pPr>
          </a:lstStyle>
          <a:p>
            <a:r>
              <a:rPr lang="en-US" dirty="0"/>
              <a:t>Insert links here</a:t>
            </a:r>
          </a:p>
        </p:txBody>
      </p:sp>
      <p:sp>
        <p:nvSpPr>
          <p:cNvPr id="22" name="Rectangle 21">
            <a:extLst>
              <a:ext uri="{FF2B5EF4-FFF2-40B4-BE49-F238E27FC236}">
                <a16:creationId xmlns="" xmlns:a16="http://schemas.microsoft.com/office/drawing/2014/main" id="{3D7D5662-5B57-1E49-B34C-66BB36C37DA4}"/>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23" name="Picture 22" descr="A picture containing drawing, sign&#10;&#10;Description automatically generated">
            <a:extLst>
              <a:ext uri="{FF2B5EF4-FFF2-40B4-BE49-F238E27FC236}">
                <a16:creationId xmlns="" xmlns:a16="http://schemas.microsoft.com/office/drawing/2014/main" id="{9F2162AA-B91B-D84D-8FCB-EF0B7E01D81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26" name="Picture Placeholder 6">
            <a:extLst>
              <a:ext uri="{FF2B5EF4-FFF2-40B4-BE49-F238E27FC236}">
                <a16:creationId xmlns="" xmlns:a16="http://schemas.microsoft.com/office/drawing/2014/main" id="{E59C7476-4963-204E-8BA7-604561DCA756}"/>
              </a:ext>
            </a:extLst>
          </p:cNvPr>
          <p:cNvSpPr>
            <a:spLocks noGrp="1"/>
          </p:cNvSpPr>
          <p:nvPr>
            <p:ph type="pic" sz="quarter" idx="20"/>
          </p:nvPr>
        </p:nvSpPr>
        <p:spPr>
          <a:xfrm>
            <a:off x="6178705" y="19179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27" name="Picture Placeholder 7">
            <a:extLst>
              <a:ext uri="{FF2B5EF4-FFF2-40B4-BE49-F238E27FC236}">
                <a16:creationId xmlns="" xmlns:a16="http://schemas.microsoft.com/office/drawing/2014/main" id="{C1E2BBE5-057B-3E48-A9C3-0A4222A631D8}"/>
              </a:ext>
            </a:extLst>
          </p:cNvPr>
          <p:cNvSpPr>
            <a:spLocks noGrp="1"/>
          </p:cNvSpPr>
          <p:nvPr>
            <p:ph type="pic" sz="quarter" idx="21"/>
          </p:nvPr>
        </p:nvSpPr>
        <p:spPr>
          <a:xfrm>
            <a:off x="9101789" y="19187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28" name="Picture Placeholder 6">
            <a:extLst>
              <a:ext uri="{FF2B5EF4-FFF2-40B4-BE49-F238E27FC236}">
                <a16:creationId xmlns="" xmlns:a16="http://schemas.microsoft.com/office/drawing/2014/main" id="{EA6D35FD-36E4-9F40-B43A-421B798C627E}"/>
              </a:ext>
            </a:extLst>
          </p:cNvPr>
          <p:cNvSpPr>
            <a:spLocks noGrp="1"/>
          </p:cNvSpPr>
          <p:nvPr>
            <p:ph type="pic" sz="quarter" idx="22"/>
          </p:nvPr>
        </p:nvSpPr>
        <p:spPr>
          <a:xfrm>
            <a:off x="6178705" y="41277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29" name="Picture Placeholder 7">
            <a:extLst>
              <a:ext uri="{FF2B5EF4-FFF2-40B4-BE49-F238E27FC236}">
                <a16:creationId xmlns="" xmlns:a16="http://schemas.microsoft.com/office/drawing/2014/main" id="{62E39907-7571-CE4E-862B-F9E6C7E09D56}"/>
              </a:ext>
            </a:extLst>
          </p:cNvPr>
          <p:cNvSpPr>
            <a:spLocks noGrp="1"/>
          </p:cNvSpPr>
          <p:nvPr>
            <p:ph type="pic" sz="quarter" idx="23"/>
          </p:nvPr>
        </p:nvSpPr>
        <p:spPr>
          <a:xfrm>
            <a:off x="9101789" y="41285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0" name="Picture Placeholder 6">
            <a:extLst>
              <a:ext uri="{FF2B5EF4-FFF2-40B4-BE49-F238E27FC236}">
                <a16:creationId xmlns="" xmlns:a16="http://schemas.microsoft.com/office/drawing/2014/main" id="{259EC8F7-8386-0C4C-B97B-813E78F10C37}"/>
              </a:ext>
            </a:extLst>
          </p:cNvPr>
          <p:cNvSpPr>
            <a:spLocks noGrp="1"/>
          </p:cNvSpPr>
          <p:nvPr>
            <p:ph type="pic" sz="quarter" idx="24"/>
          </p:nvPr>
        </p:nvSpPr>
        <p:spPr>
          <a:xfrm>
            <a:off x="346617" y="19179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1" name="Picture Placeholder 7">
            <a:extLst>
              <a:ext uri="{FF2B5EF4-FFF2-40B4-BE49-F238E27FC236}">
                <a16:creationId xmlns="" xmlns:a16="http://schemas.microsoft.com/office/drawing/2014/main" id="{F0249D87-EE73-8147-AFAE-36A30488BCEF}"/>
              </a:ext>
            </a:extLst>
          </p:cNvPr>
          <p:cNvSpPr>
            <a:spLocks noGrp="1"/>
          </p:cNvSpPr>
          <p:nvPr>
            <p:ph type="pic" sz="quarter" idx="25"/>
          </p:nvPr>
        </p:nvSpPr>
        <p:spPr>
          <a:xfrm>
            <a:off x="3269701" y="19187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2" name="Picture Placeholder 6">
            <a:extLst>
              <a:ext uri="{FF2B5EF4-FFF2-40B4-BE49-F238E27FC236}">
                <a16:creationId xmlns="" xmlns:a16="http://schemas.microsoft.com/office/drawing/2014/main" id="{42773820-F9BE-264B-9A5C-C77387A2A018}"/>
              </a:ext>
            </a:extLst>
          </p:cNvPr>
          <p:cNvSpPr>
            <a:spLocks noGrp="1"/>
          </p:cNvSpPr>
          <p:nvPr>
            <p:ph type="pic" sz="quarter" idx="26"/>
          </p:nvPr>
        </p:nvSpPr>
        <p:spPr>
          <a:xfrm>
            <a:off x="346617" y="41277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3" name="Picture Placeholder 7">
            <a:extLst>
              <a:ext uri="{FF2B5EF4-FFF2-40B4-BE49-F238E27FC236}">
                <a16:creationId xmlns="" xmlns:a16="http://schemas.microsoft.com/office/drawing/2014/main" id="{73DFA0B2-B786-3B4E-9EE9-521CC2C94F50}"/>
              </a:ext>
            </a:extLst>
          </p:cNvPr>
          <p:cNvSpPr>
            <a:spLocks noGrp="1"/>
          </p:cNvSpPr>
          <p:nvPr>
            <p:ph type="pic" sz="quarter" idx="27"/>
          </p:nvPr>
        </p:nvSpPr>
        <p:spPr>
          <a:xfrm>
            <a:off x="3269701" y="41285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4" name="Text Placeholder 4">
            <a:extLst>
              <a:ext uri="{FF2B5EF4-FFF2-40B4-BE49-F238E27FC236}">
                <a16:creationId xmlns="" xmlns:a16="http://schemas.microsoft.com/office/drawing/2014/main" id="{293A50A9-B964-B344-ADDC-04C78A78F5A9}"/>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Tree>
    <p:extLst>
      <p:ext uri="{BB962C8B-B14F-4D97-AF65-F5344CB8AC3E}">
        <p14:creationId xmlns:p14="http://schemas.microsoft.com/office/powerpoint/2010/main" val="2195610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Page 2 Images">
    <p:spTree>
      <p:nvGrpSpPr>
        <p:cNvPr id="1" name=""/>
        <p:cNvGrpSpPr/>
        <p:nvPr/>
      </p:nvGrpSpPr>
      <p:grpSpPr>
        <a:xfrm>
          <a:off x="0" y="0"/>
          <a:ext cx="0" cy="0"/>
          <a:chOff x="0" y="0"/>
          <a:chExt cx="0" cy="0"/>
        </a:xfrm>
      </p:grpSpPr>
      <p:sp>
        <p:nvSpPr>
          <p:cNvPr id="10" name="Text Placeholder 3">
            <a:extLst>
              <a:ext uri="{FF2B5EF4-FFF2-40B4-BE49-F238E27FC236}">
                <a16:creationId xmlns="" xmlns:a16="http://schemas.microsoft.com/office/drawing/2014/main" id="{C655229D-2B07-074D-90EC-9052788F6E8D}"/>
              </a:ext>
            </a:extLst>
          </p:cNvPr>
          <p:cNvSpPr>
            <a:spLocks noGrp="1"/>
          </p:cNvSpPr>
          <p:nvPr>
            <p:ph type="body" sz="quarter" idx="16" hasCustomPrompt="1"/>
          </p:nvPr>
        </p:nvSpPr>
        <p:spPr>
          <a:xfrm>
            <a:off x="7097486" y="6356349"/>
            <a:ext cx="4274142" cy="365126"/>
          </a:xfrm>
          <a:prstGeom prst="rect">
            <a:avLst/>
          </a:prstGeom>
        </p:spPr>
        <p:txBody>
          <a:bodyPr/>
          <a:lstStyle>
            <a:lvl1pPr marL="0" indent="0" algn="r">
              <a:buNone/>
              <a:defRPr sz="1200"/>
            </a:lvl1pPr>
          </a:lstStyle>
          <a:p>
            <a:r>
              <a:rPr lang="en-US" dirty="0"/>
              <a:t>Image info</a:t>
            </a:r>
          </a:p>
        </p:txBody>
      </p:sp>
      <p:sp>
        <p:nvSpPr>
          <p:cNvPr id="15" name="Text Placeholder 3">
            <a:extLst>
              <a:ext uri="{FF2B5EF4-FFF2-40B4-BE49-F238E27FC236}">
                <a16:creationId xmlns="" xmlns:a16="http://schemas.microsoft.com/office/drawing/2014/main" id="{B1040ECF-FC6C-C94A-8124-51FD744ABD82}"/>
              </a:ext>
            </a:extLst>
          </p:cNvPr>
          <p:cNvSpPr>
            <a:spLocks noGrp="1"/>
          </p:cNvSpPr>
          <p:nvPr>
            <p:ph type="body" sz="quarter" idx="18" hasCustomPrompt="1"/>
          </p:nvPr>
        </p:nvSpPr>
        <p:spPr>
          <a:xfrm>
            <a:off x="424543" y="6348001"/>
            <a:ext cx="4622672" cy="365126"/>
          </a:xfrm>
          <a:prstGeom prst="rect">
            <a:avLst/>
          </a:prstGeom>
        </p:spPr>
        <p:txBody>
          <a:bodyPr/>
          <a:lstStyle>
            <a:lvl1pPr marL="0" indent="0" algn="l">
              <a:buNone/>
              <a:defRPr sz="1200"/>
            </a:lvl1pPr>
          </a:lstStyle>
          <a:p>
            <a:r>
              <a:rPr lang="en-US" dirty="0"/>
              <a:t>Image info</a:t>
            </a:r>
          </a:p>
        </p:txBody>
      </p:sp>
      <p:sp>
        <p:nvSpPr>
          <p:cNvPr id="16" name="Picture Placeholder 4">
            <a:extLst>
              <a:ext uri="{FF2B5EF4-FFF2-40B4-BE49-F238E27FC236}">
                <a16:creationId xmlns="" xmlns:a16="http://schemas.microsoft.com/office/drawing/2014/main" id="{6106AAB4-8568-D247-9F23-12D396B1BF14}"/>
              </a:ext>
            </a:extLst>
          </p:cNvPr>
          <p:cNvSpPr>
            <a:spLocks noGrp="1"/>
          </p:cNvSpPr>
          <p:nvPr>
            <p:ph type="pic" sz="quarter" idx="19"/>
          </p:nvPr>
        </p:nvSpPr>
        <p:spPr>
          <a:xfrm>
            <a:off x="424543" y="2013857"/>
            <a:ext cx="5301343"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8" name="Picture Placeholder 4">
            <a:extLst>
              <a:ext uri="{FF2B5EF4-FFF2-40B4-BE49-F238E27FC236}">
                <a16:creationId xmlns="" xmlns:a16="http://schemas.microsoft.com/office/drawing/2014/main" id="{3F6D8E7F-5F76-7D46-8B69-ADD46358534F}"/>
              </a:ext>
            </a:extLst>
          </p:cNvPr>
          <p:cNvSpPr>
            <a:spLocks noGrp="1"/>
          </p:cNvSpPr>
          <p:nvPr>
            <p:ph type="pic" sz="quarter" idx="20"/>
          </p:nvPr>
        </p:nvSpPr>
        <p:spPr>
          <a:xfrm>
            <a:off x="6059399" y="2013857"/>
            <a:ext cx="5301343"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9" name="Rectangle 8">
            <a:extLst>
              <a:ext uri="{FF2B5EF4-FFF2-40B4-BE49-F238E27FC236}">
                <a16:creationId xmlns="" xmlns:a16="http://schemas.microsoft.com/office/drawing/2014/main" id="{61596485-2B2E-4D46-A1C5-4C90AB5FA04D}"/>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1" name="Picture 10" descr="A picture containing drawing, sign&#10;&#10;Description automatically generated">
            <a:extLst>
              <a:ext uri="{FF2B5EF4-FFF2-40B4-BE49-F238E27FC236}">
                <a16:creationId xmlns="" xmlns:a16="http://schemas.microsoft.com/office/drawing/2014/main" id="{E5E0FC22-0325-884C-BB43-CB7D054125C8}"/>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2" name="Text Placeholder 4">
            <a:extLst>
              <a:ext uri="{FF2B5EF4-FFF2-40B4-BE49-F238E27FC236}">
                <a16:creationId xmlns="" xmlns:a16="http://schemas.microsoft.com/office/drawing/2014/main" id="{E40E62E0-F58D-A448-AF08-25BCF9A5E161}"/>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Tree>
    <p:extLst>
      <p:ext uri="{BB962C8B-B14F-4D97-AF65-F5344CB8AC3E}">
        <p14:creationId xmlns:p14="http://schemas.microsoft.com/office/powerpoint/2010/main" val="2815637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Page 3 Images">
    <p:spTree>
      <p:nvGrpSpPr>
        <p:cNvPr id="1" name=""/>
        <p:cNvGrpSpPr/>
        <p:nvPr/>
      </p:nvGrpSpPr>
      <p:grpSpPr>
        <a:xfrm>
          <a:off x="0" y="0"/>
          <a:ext cx="0" cy="0"/>
          <a:chOff x="0" y="0"/>
          <a:chExt cx="0" cy="0"/>
        </a:xfrm>
      </p:grpSpPr>
      <p:sp>
        <p:nvSpPr>
          <p:cNvPr id="16" name="Picture Placeholder 4">
            <a:extLst>
              <a:ext uri="{FF2B5EF4-FFF2-40B4-BE49-F238E27FC236}">
                <a16:creationId xmlns="" xmlns:a16="http://schemas.microsoft.com/office/drawing/2014/main" id="{6106AAB4-8568-D247-9F23-12D396B1BF14}"/>
              </a:ext>
            </a:extLst>
          </p:cNvPr>
          <p:cNvSpPr>
            <a:spLocks noGrp="1"/>
          </p:cNvSpPr>
          <p:nvPr>
            <p:ph type="pic" sz="quarter" idx="19"/>
          </p:nvPr>
        </p:nvSpPr>
        <p:spPr>
          <a:xfrm>
            <a:off x="424543" y="2013857"/>
            <a:ext cx="3450771"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7" name="Picture Placeholder 4">
            <a:extLst>
              <a:ext uri="{FF2B5EF4-FFF2-40B4-BE49-F238E27FC236}">
                <a16:creationId xmlns="" xmlns:a16="http://schemas.microsoft.com/office/drawing/2014/main" id="{5C8CEFB0-F205-164D-B7EE-F0EC90006832}"/>
              </a:ext>
            </a:extLst>
          </p:cNvPr>
          <p:cNvSpPr>
            <a:spLocks noGrp="1"/>
          </p:cNvSpPr>
          <p:nvPr>
            <p:ph type="pic" sz="quarter" idx="20"/>
          </p:nvPr>
        </p:nvSpPr>
        <p:spPr>
          <a:xfrm>
            <a:off x="4370614" y="2013857"/>
            <a:ext cx="3450771"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8" name="Picture Placeholder 4">
            <a:extLst>
              <a:ext uri="{FF2B5EF4-FFF2-40B4-BE49-F238E27FC236}">
                <a16:creationId xmlns="" xmlns:a16="http://schemas.microsoft.com/office/drawing/2014/main" id="{C53409B2-6E6E-4341-A309-B27FDB582AE5}"/>
              </a:ext>
            </a:extLst>
          </p:cNvPr>
          <p:cNvSpPr>
            <a:spLocks noGrp="1"/>
          </p:cNvSpPr>
          <p:nvPr>
            <p:ph type="pic" sz="quarter" idx="21"/>
          </p:nvPr>
        </p:nvSpPr>
        <p:spPr>
          <a:xfrm>
            <a:off x="8262257" y="2013857"/>
            <a:ext cx="3450771"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1" name="Text Placeholder 3">
            <a:extLst>
              <a:ext uri="{FF2B5EF4-FFF2-40B4-BE49-F238E27FC236}">
                <a16:creationId xmlns="" xmlns:a16="http://schemas.microsoft.com/office/drawing/2014/main" id="{36F7B29D-43E1-A249-95DE-CE49173655F0}"/>
              </a:ext>
            </a:extLst>
          </p:cNvPr>
          <p:cNvSpPr>
            <a:spLocks noGrp="1"/>
          </p:cNvSpPr>
          <p:nvPr>
            <p:ph type="body" sz="quarter" idx="16" hasCustomPrompt="1"/>
          </p:nvPr>
        </p:nvSpPr>
        <p:spPr>
          <a:xfrm>
            <a:off x="7144784" y="6356153"/>
            <a:ext cx="4596957" cy="365126"/>
          </a:xfrm>
          <a:prstGeom prst="rect">
            <a:avLst/>
          </a:prstGeom>
        </p:spPr>
        <p:txBody>
          <a:bodyPr/>
          <a:lstStyle>
            <a:lvl1pPr marL="0" indent="0" algn="r">
              <a:buNone/>
              <a:defRPr sz="1200"/>
            </a:lvl1pPr>
          </a:lstStyle>
          <a:p>
            <a:r>
              <a:rPr lang="en-US" dirty="0"/>
              <a:t>Image info</a:t>
            </a:r>
          </a:p>
        </p:txBody>
      </p:sp>
      <p:sp>
        <p:nvSpPr>
          <p:cNvPr id="12" name="Text Placeholder 3">
            <a:extLst>
              <a:ext uri="{FF2B5EF4-FFF2-40B4-BE49-F238E27FC236}">
                <a16:creationId xmlns="" xmlns:a16="http://schemas.microsoft.com/office/drawing/2014/main" id="{FC0F41B9-C070-2042-A089-99D212B0AF35}"/>
              </a:ext>
            </a:extLst>
          </p:cNvPr>
          <p:cNvSpPr>
            <a:spLocks noGrp="1"/>
          </p:cNvSpPr>
          <p:nvPr>
            <p:ph type="body" sz="quarter" idx="17" hasCustomPrompt="1"/>
          </p:nvPr>
        </p:nvSpPr>
        <p:spPr>
          <a:xfrm>
            <a:off x="424543" y="6348001"/>
            <a:ext cx="4622672" cy="365126"/>
          </a:xfrm>
          <a:prstGeom prst="rect">
            <a:avLst/>
          </a:prstGeom>
        </p:spPr>
        <p:txBody>
          <a:bodyPr/>
          <a:lstStyle>
            <a:lvl1pPr marL="0" indent="0" algn="l">
              <a:buNone/>
              <a:defRPr sz="1200"/>
            </a:lvl1pPr>
          </a:lstStyle>
          <a:p>
            <a:r>
              <a:rPr lang="en-US" dirty="0"/>
              <a:t>Image info</a:t>
            </a:r>
          </a:p>
        </p:txBody>
      </p:sp>
      <p:sp>
        <p:nvSpPr>
          <p:cNvPr id="14" name="Rectangle 13">
            <a:extLst>
              <a:ext uri="{FF2B5EF4-FFF2-40B4-BE49-F238E27FC236}">
                <a16:creationId xmlns="" xmlns:a16="http://schemas.microsoft.com/office/drawing/2014/main" id="{4963FD23-5899-B447-9272-FFD74121FA18}"/>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5" name="Picture 14" descr="A picture containing drawing, sign&#10;&#10;Description automatically generated">
            <a:extLst>
              <a:ext uri="{FF2B5EF4-FFF2-40B4-BE49-F238E27FC236}">
                <a16:creationId xmlns="" xmlns:a16="http://schemas.microsoft.com/office/drawing/2014/main" id="{2764800B-B6A1-534C-A8CB-D4D23956CC72}"/>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0" name="Text Placeholder 4">
            <a:extLst>
              <a:ext uri="{FF2B5EF4-FFF2-40B4-BE49-F238E27FC236}">
                <a16:creationId xmlns="" xmlns:a16="http://schemas.microsoft.com/office/drawing/2014/main" id="{359E52BB-4966-FB4A-A8A4-F4A8A9B31D21}"/>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Tree>
    <p:extLst>
      <p:ext uri="{BB962C8B-B14F-4D97-AF65-F5344CB8AC3E}">
        <p14:creationId xmlns:p14="http://schemas.microsoft.com/office/powerpoint/2010/main" val="1074231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Back Cover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B759B9D3-6B7D-234A-97FA-E0AB847EC3FA}"/>
              </a:ext>
            </a:extLst>
          </p:cNvPr>
          <p:cNvSpPr/>
          <p:nvPr userDrawn="1"/>
        </p:nvSpPr>
        <p:spPr>
          <a:xfrm>
            <a:off x="0" y="0"/>
            <a:ext cx="12192000" cy="6858000"/>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sp>
        <p:nvSpPr>
          <p:cNvPr id="9" name="Subtitle 2">
            <a:extLst>
              <a:ext uri="{FF2B5EF4-FFF2-40B4-BE49-F238E27FC236}">
                <a16:creationId xmlns="" xmlns:a16="http://schemas.microsoft.com/office/drawing/2014/main" id="{E13E6C52-66D0-DB4E-8432-77E8DF3BF868}"/>
              </a:ext>
            </a:extLst>
          </p:cNvPr>
          <p:cNvSpPr>
            <a:spLocks noGrp="1"/>
          </p:cNvSpPr>
          <p:nvPr>
            <p:ph type="subTitle" idx="1" hasCustomPrompt="1"/>
          </p:nvPr>
        </p:nvSpPr>
        <p:spPr>
          <a:xfrm>
            <a:off x="3788229" y="4583150"/>
            <a:ext cx="4615543" cy="313075"/>
          </a:xfrm>
          <a:prstGeom prst="rect">
            <a:avLst/>
          </a:prstGeom>
        </p:spPr>
        <p:txBody>
          <a:bodyPr/>
          <a:lstStyle>
            <a:lvl1pPr marL="0" indent="0" algn="ctr">
              <a:buNone/>
              <a:defRPr sz="1800" b="1"/>
            </a:lvl1pPr>
          </a:lstStyle>
          <a:p>
            <a:r>
              <a:rPr lang="en-US" dirty="0" err="1"/>
              <a:t>falmouth.ac.uk</a:t>
            </a:r>
            <a:endParaRPr lang="en-US" dirty="0"/>
          </a:p>
        </p:txBody>
      </p:sp>
      <p:pic>
        <p:nvPicPr>
          <p:cNvPr id="12" name="Picture 11" descr="A close up of a sign&#10;&#10;Description automatically generated">
            <a:extLst>
              <a:ext uri="{FF2B5EF4-FFF2-40B4-BE49-F238E27FC236}">
                <a16:creationId xmlns="" xmlns:a16="http://schemas.microsoft.com/office/drawing/2014/main" id="{2CB5D7F9-A4B0-184E-83D6-AA95FC6C08A2}"/>
              </a:ext>
            </a:extLst>
          </p:cNvPr>
          <p:cNvPicPr>
            <a:picLocks noChangeAspect="1"/>
          </p:cNvPicPr>
          <p:nvPr userDrawn="1"/>
        </p:nvPicPr>
        <p:blipFill>
          <a:blip r:embed="rId2"/>
          <a:stretch>
            <a:fillRect/>
          </a:stretch>
        </p:blipFill>
        <p:spPr>
          <a:xfrm>
            <a:off x="5187176" y="2319456"/>
            <a:ext cx="1817647" cy="1817647"/>
          </a:xfrm>
          <a:prstGeom prst="rect">
            <a:avLst/>
          </a:prstGeom>
        </p:spPr>
      </p:pic>
    </p:spTree>
    <p:extLst>
      <p:ext uri="{BB962C8B-B14F-4D97-AF65-F5344CB8AC3E}">
        <p14:creationId xmlns:p14="http://schemas.microsoft.com/office/powerpoint/2010/main" val="2638065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Image)">
    <p:spTree>
      <p:nvGrpSpPr>
        <p:cNvPr id="1" name=""/>
        <p:cNvGrpSpPr/>
        <p:nvPr/>
      </p:nvGrpSpPr>
      <p:grpSpPr>
        <a:xfrm>
          <a:off x="0" y="0"/>
          <a:ext cx="0" cy="0"/>
          <a:chOff x="0" y="0"/>
          <a:chExt cx="0" cy="0"/>
        </a:xfrm>
      </p:grpSpPr>
      <p:sp>
        <p:nvSpPr>
          <p:cNvPr id="9" name="Subtitle 2">
            <a:extLst>
              <a:ext uri="{FF2B5EF4-FFF2-40B4-BE49-F238E27FC236}">
                <a16:creationId xmlns="" xmlns:a16="http://schemas.microsoft.com/office/drawing/2014/main" id="{E13E6C52-66D0-DB4E-8432-77E8DF3BF868}"/>
              </a:ext>
            </a:extLst>
          </p:cNvPr>
          <p:cNvSpPr>
            <a:spLocks noGrp="1"/>
          </p:cNvSpPr>
          <p:nvPr>
            <p:ph type="subTitle" idx="1" hasCustomPrompt="1"/>
          </p:nvPr>
        </p:nvSpPr>
        <p:spPr>
          <a:xfrm>
            <a:off x="536121" y="4089008"/>
            <a:ext cx="4615543" cy="1027614"/>
          </a:xfrm>
          <a:prstGeom prst="rect">
            <a:avLst/>
          </a:prstGeom>
        </p:spPr>
        <p:txBody>
          <a:bodyPr/>
          <a:lstStyle>
            <a:lvl1pPr marL="0" indent="0" algn="l">
              <a:buNone/>
              <a:defRPr sz="1800"/>
            </a:lvl1pPr>
          </a:lstStyle>
          <a:p>
            <a:r>
              <a:rPr lang="en-US" dirty="0"/>
              <a:t>Brief description here</a:t>
            </a:r>
          </a:p>
        </p:txBody>
      </p:sp>
      <p:sp>
        <p:nvSpPr>
          <p:cNvPr id="10" name="Rectangle 9">
            <a:extLst>
              <a:ext uri="{FF2B5EF4-FFF2-40B4-BE49-F238E27FC236}">
                <a16:creationId xmlns="" xmlns:a16="http://schemas.microsoft.com/office/drawing/2014/main" id="{6ABDC6E1-8EB3-2442-A13C-13CF1337A6EE}"/>
              </a:ext>
            </a:extLst>
          </p:cNvPr>
          <p:cNvSpPr/>
          <p:nvPr userDrawn="1"/>
        </p:nvSpPr>
        <p:spPr>
          <a:xfrm>
            <a:off x="642256" y="3740326"/>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14" name="Picture Placeholder 4">
            <a:extLst>
              <a:ext uri="{FF2B5EF4-FFF2-40B4-BE49-F238E27FC236}">
                <a16:creationId xmlns="" xmlns:a16="http://schemas.microsoft.com/office/drawing/2014/main" id="{16AF96B5-32D8-1348-B737-BB46DD3D799B}"/>
              </a:ext>
            </a:extLst>
          </p:cNvPr>
          <p:cNvSpPr>
            <a:spLocks noGrp="1"/>
          </p:cNvSpPr>
          <p:nvPr>
            <p:ph type="pic" sz="quarter" idx="17" hasCustomPrompt="1"/>
          </p:nvPr>
        </p:nvSpPr>
        <p:spPr>
          <a:xfrm>
            <a:off x="5551932" y="2245223"/>
            <a:ext cx="5819695" cy="3443653"/>
          </a:xfrm>
          <a:prstGeom prst="rect">
            <a:avLst/>
          </a:prstGeom>
        </p:spPr>
        <p:txBody>
          <a:bodyPr/>
          <a:lstStyle>
            <a:lvl1pPr algn="r">
              <a:defRPr sz="1600"/>
            </a:lvl1pPr>
          </a:lstStyle>
          <a:p>
            <a:r>
              <a:rPr lang="en-US" dirty="0"/>
              <a:t>Click icon to insert image</a:t>
            </a:r>
          </a:p>
        </p:txBody>
      </p:sp>
      <p:sp>
        <p:nvSpPr>
          <p:cNvPr id="15" name="Title 1">
            <a:extLst>
              <a:ext uri="{FF2B5EF4-FFF2-40B4-BE49-F238E27FC236}">
                <a16:creationId xmlns="" xmlns:a16="http://schemas.microsoft.com/office/drawing/2014/main" id="{C843759D-CF7C-5941-A1AF-40145CF871D2}"/>
              </a:ext>
            </a:extLst>
          </p:cNvPr>
          <p:cNvSpPr>
            <a:spLocks noGrp="1"/>
          </p:cNvSpPr>
          <p:nvPr>
            <p:ph type="ctrTitle" hasCustomPrompt="1"/>
          </p:nvPr>
        </p:nvSpPr>
        <p:spPr>
          <a:xfrm>
            <a:off x="536121" y="2245223"/>
            <a:ext cx="3037114" cy="1343621"/>
          </a:xfrm>
          <a:prstGeom prst="rect">
            <a:avLst/>
          </a:prstGeom>
        </p:spPr>
        <p:txBody>
          <a:bodyPr/>
          <a:lstStyle>
            <a:lvl1pPr algn="l">
              <a:defRPr b="1" i="0">
                <a:latin typeface="Calibri" panose="020F0502020204030204" pitchFamily="34" charset="0"/>
                <a:cs typeface="Calibri" panose="020F0502020204030204" pitchFamily="34" charset="0"/>
              </a:defRPr>
            </a:lvl1pPr>
          </a:lstStyle>
          <a:p>
            <a:r>
              <a:rPr lang="en-US" b="1" i="0" dirty="0">
                <a:latin typeface="Calibri" panose="020F0502020204030204" pitchFamily="34" charset="0"/>
                <a:cs typeface="Calibri" panose="020F0502020204030204" pitchFamily="34" charset="0"/>
              </a:rPr>
              <a:t>Title of Output</a:t>
            </a:r>
            <a:endParaRPr lang="en-US" b="1" dirty="0">
              <a:latin typeface="Gill Sans SemiBold" panose="020B0502020104020203" pitchFamily="34" charset="-79"/>
              <a:cs typeface="Gill Sans SemiBold" panose="020B0502020104020203" pitchFamily="34" charset="-79"/>
            </a:endParaRPr>
          </a:p>
        </p:txBody>
      </p:sp>
      <p:sp>
        <p:nvSpPr>
          <p:cNvPr id="16" name="Text Placeholder 3">
            <a:extLst>
              <a:ext uri="{FF2B5EF4-FFF2-40B4-BE49-F238E27FC236}">
                <a16:creationId xmlns="" xmlns:a16="http://schemas.microsoft.com/office/drawing/2014/main" id="{02F42E6C-322A-6643-90DF-94BB6CF12296}"/>
              </a:ext>
            </a:extLst>
          </p:cNvPr>
          <p:cNvSpPr>
            <a:spLocks noGrp="1"/>
          </p:cNvSpPr>
          <p:nvPr>
            <p:ph type="body" sz="quarter" idx="16" hasCustomPrompt="1"/>
          </p:nvPr>
        </p:nvSpPr>
        <p:spPr>
          <a:xfrm>
            <a:off x="5551932" y="5848164"/>
            <a:ext cx="5819696" cy="556993"/>
          </a:xfrm>
          <a:prstGeom prst="rect">
            <a:avLst/>
          </a:prstGeom>
        </p:spPr>
        <p:txBody>
          <a:bodyPr/>
          <a:lstStyle>
            <a:lvl1pPr marL="0" indent="0" algn="r">
              <a:buNone/>
              <a:defRPr sz="1200"/>
            </a:lvl1pPr>
          </a:lstStyle>
          <a:p>
            <a:r>
              <a:rPr lang="en-US" dirty="0"/>
              <a:t>Image info</a:t>
            </a:r>
          </a:p>
        </p:txBody>
      </p:sp>
      <p:sp>
        <p:nvSpPr>
          <p:cNvPr id="13" name="Rectangle 12">
            <a:extLst>
              <a:ext uri="{FF2B5EF4-FFF2-40B4-BE49-F238E27FC236}">
                <a16:creationId xmlns="" xmlns:a16="http://schemas.microsoft.com/office/drawing/2014/main" id="{4F39FE90-5163-4B41-A7D8-7434F4D5ED6B}"/>
              </a:ext>
            </a:extLst>
          </p:cNvPr>
          <p:cNvSpPr/>
          <p:nvPr userDrawn="1"/>
        </p:nvSpPr>
        <p:spPr>
          <a:xfrm>
            <a:off x="0" y="0"/>
            <a:ext cx="12192000" cy="1600200"/>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8" name="Picture 17">
            <a:extLst>
              <a:ext uri="{FF2B5EF4-FFF2-40B4-BE49-F238E27FC236}">
                <a16:creationId xmlns="" xmlns:a16="http://schemas.microsoft.com/office/drawing/2014/main" id="{E371DE5D-36AA-AC40-9235-FABEF6307291}"/>
              </a:ext>
            </a:extLst>
          </p:cNvPr>
          <p:cNvPicPr>
            <a:picLocks noChangeAspect="1"/>
          </p:cNvPicPr>
          <p:nvPr userDrawn="1"/>
        </p:nvPicPr>
        <p:blipFill>
          <a:blip r:embed="rId2"/>
          <a:stretch>
            <a:fillRect/>
          </a:stretch>
        </p:blipFill>
        <p:spPr>
          <a:xfrm>
            <a:off x="536121" y="525714"/>
            <a:ext cx="2250622" cy="550611"/>
          </a:xfrm>
          <a:prstGeom prst="rect">
            <a:avLst/>
          </a:prstGeom>
        </p:spPr>
      </p:pic>
      <p:pic>
        <p:nvPicPr>
          <p:cNvPr id="19" name="Picture 18" descr="A close up of a sign&#10;&#10;Description automatically generated">
            <a:extLst>
              <a:ext uri="{FF2B5EF4-FFF2-40B4-BE49-F238E27FC236}">
                <a16:creationId xmlns="" xmlns:a16="http://schemas.microsoft.com/office/drawing/2014/main" id="{AF1A95DD-4329-F141-BB47-2E8E5F3EB275}"/>
              </a:ext>
            </a:extLst>
          </p:cNvPr>
          <p:cNvPicPr>
            <a:picLocks noChangeAspect="1"/>
          </p:cNvPicPr>
          <p:nvPr userDrawn="1"/>
        </p:nvPicPr>
        <p:blipFill>
          <a:blip r:embed="rId2"/>
          <a:stretch>
            <a:fillRect/>
          </a:stretch>
        </p:blipFill>
        <p:spPr>
          <a:xfrm>
            <a:off x="10774137" y="202610"/>
            <a:ext cx="1194980" cy="1194980"/>
          </a:xfrm>
          <a:prstGeom prst="rect">
            <a:avLst/>
          </a:prstGeom>
        </p:spPr>
      </p:pic>
      <p:sp>
        <p:nvSpPr>
          <p:cNvPr id="12" name="Text Placeholder 4">
            <a:extLst>
              <a:ext uri="{FF2B5EF4-FFF2-40B4-BE49-F238E27FC236}">
                <a16:creationId xmlns="" xmlns:a16="http://schemas.microsoft.com/office/drawing/2014/main" id="{5EE622A7-09BA-0F4F-88DD-9B53E86665BA}"/>
              </a:ext>
            </a:extLst>
          </p:cNvPr>
          <p:cNvSpPr>
            <a:spLocks noGrp="1"/>
          </p:cNvSpPr>
          <p:nvPr>
            <p:ph type="body" sz="quarter" idx="10" hasCustomPrompt="1"/>
          </p:nvPr>
        </p:nvSpPr>
        <p:spPr>
          <a:xfrm>
            <a:off x="536120" y="6051989"/>
            <a:ext cx="4615543" cy="345256"/>
          </a:xfrm>
          <a:prstGeom prst="rect">
            <a:avLst/>
          </a:prstGeom>
        </p:spPr>
        <p:txBody>
          <a:bodyPr/>
          <a:lstStyle>
            <a:lvl1pPr marL="0" indent="0" algn="l">
              <a:buNone/>
              <a:defRPr sz="1800" b="1"/>
            </a:lvl1pPr>
          </a:lstStyle>
          <a:p>
            <a:pPr lvl="0"/>
            <a:r>
              <a:rPr lang="en-GB" dirty="0"/>
              <a:t>Research Programme:</a:t>
            </a:r>
            <a:endParaRPr lang="en-US" dirty="0"/>
          </a:p>
        </p:txBody>
      </p:sp>
      <p:sp>
        <p:nvSpPr>
          <p:cNvPr id="20" name="Text Placeholder 4">
            <a:extLst>
              <a:ext uri="{FF2B5EF4-FFF2-40B4-BE49-F238E27FC236}">
                <a16:creationId xmlns="" xmlns:a16="http://schemas.microsoft.com/office/drawing/2014/main" id="{6DB214C4-17B3-4F48-8DBE-8E8CB6E7BF70}"/>
              </a:ext>
            </a:extLst>
          </p:cNvPr>
          <p:cNvSpPr>
            <a:spLocks noGrp="1"/>
          </p:cNvSpPr>
          <p:nvPr>
            <p:ph type="body" sz="quarter" idx="11" hasCustomPrompt="1"/>
          </p:nvPr>
        </p:nvSpPr>
        <p:spPr>
          <a:xfrm>
            <a:off x="536121" y="5528114"/>
            <a:ext cx="4615542" cy="345256"/>
          </a:xfrm>
          <a:prstGeom prst="rect">
            <a:avLst/>
          </a:prstGeom>
        </p:spPr>
        <p:txBody>
          <a:bodyPr/>
          <a:lstStyle>
            <a:lvl1pPr marL="0" indent="0" algn="l">
              <a:buNone/>
              <a:defRPr sz="1800" b="1"/>
            </a:lvl1pPr>
          </a:lstStyle>
          <a:p>
            <a:pPr lvl="0"/>
            <a:r>
              <a:rPr lang="en-GB" dirty="0"/>
              <a:t>Researchers name</a:t>
            </a:r>
            <a:endParaRPr lang="en-US" dirty="0"/>
          </a:p>
        </p:txBody>
      </p:sp>
    </p:spTree>
    <p:extLst>
      <p:ext uri="{BB962C8B-B14F-4D97-AF65-F5344CB8AC3E}">
        <p14:creationId xmlns:p14="http://schemas.microsoft.com/office/powerpoint/2010/main" val="1761259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s Page Option 2 (6 boxes)">
    <p:spTree>
      <p:nvGrpSpPr>
        <p:cNvPr id="1" name=""/>
        <p:cNvGrpSpPr/>
        <p:nvPr/>
      </p:nvGrpSpPr>
      <p:grpSpPr>
        <a:xfrm>
          <a:off x="0" y="0"/>
          <a:ext cx="0" cy="0"/>
          <a:chOff x="0" y="0"/>
          <a:chExt cx="0" cy="0"/>
        </a:xfrm>
      </p:grpSpPr>
      <p:sp>
        <p:nvSpPr>
          <p:cNvPr id="40" name="Rectangle 39">
            <a:extLst>
              <a:ext uri="{FF2B5EF4-FFF2-40B4-BE49-F238E27FC236}">
                <a16:creationId xmlns="" xmlns:a16="http://schemas.microsoft.com/office/drawing/2014/main" id="{9EEC3004-D437-0F42-96A6-68C4D05FB27D}"/>
              </a:ext>
            </a:extLst>
          </p:cNvPr>
          <p:cNvSpPr/>
          <p:nvPr userDrawn="1"/>
        </p:nvSpPr>
        <p:spPr>
          <a:xfrm>
            <a:off x="4050805" y="4335517"/>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 xmlns:a16="http://schemas.microsoft.com/office/drawing/2014/main" id="{771A61AF-01AF-5041-BC4B-E8AE56CABC07}"/>
              </a:ext>
            </a:extLst>
          </p:cNvPr>
          <p:cNvSpPr/>
          <p:nvPr userDrawn="1"/>
        </p:nvSpPr>
        <p:spPr>
          <a:xfrm>
            <a:off x="7654788"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 xmlns:a16="http://schemas.microsoft.com/office/drawing/2014/main" id="{FEF406E9-7CAB-9C45-B45A-251DFBE2DFEE}"/>
              </a:ext>
            </a:extLst>
          </p:cNvPr>
          <p:cNvSpPr/>
          <p:nvPr userDrawn="1"/>
        </p:nvSpPr>
        <p:spPr>
          <a:xfrm>
            <a:off x="5261212"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 xmlns:a16="http://schemas.microsoft.com/office/drawing/2014/main" id="{668D540F-183D-0A45-989B-0A7816C9A140}"/>
              </a:ext>
            </a:extLst>
          </p:cNvPr>
          <p:cNvSpPr/>
          <p:nvPr userDrawn="1"/>
        </p:nvSpPr>
        <p:spPr>
          <a:xfrm>
            <a:off x="6457660"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 xmlns:a16="http://schemas.microsoft.com/office/drawing/2014/main" id="{DD2D3D16-D50D-3748-BDE4-F47190D3591F}"/>
              </a:ext>
            </a:extLst>
          </p:cNvPr>
          <p:cNvSpPr/>
          <p:nvPr userDrawn="1"/>
        </p:nvSpPr>
        <p:spPr>
          <a:xfrm>
            <a:off x="5892372" y="2046579"/>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358F2133-6D62-4648-8A85-8E0F68732ADF}"/>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0" name="Picture 9" descr="A picture containing drawing, sign&#10;&#10;Description automatically generated">
            <a:extLst>
              <a:ext uri="{FF2B5EF4-FFF2-40B4-BE49-F238E27FC236}">
                <a16:creationId xmlns="" xmlns:a16="http://schemas.microsoft.com/office/drawing/2014/main" id="{D9FC61DF-04D7-C543-AA0F-D7599B9612B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52" name="Rectangle 51">
            <a:extLst>
              <a:ext uri="{FF2B5EF4-FFF2-40B4-BE49-F238E27FC236}">
                <a16:creationId xmlns="" xmlns:a16="http://schemas.microsoft.com/office/drawing/2014/main" id="{6EFF5C2B-F5C7-2649-8350-EE27AA2502DD}"/>
              </a:ext>
            </a:extLst>
          </p:cNvPr>
          <p:cNvSpPr/>
          <p:nvPr userDrawn="1"/>
        </p:nvSpPr>
        <p:spPr>
          <a:xfrm>
            <a:off x="2854188"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4">
            <a:extLst>
              <a:ext uri="{FF2B5EF4-FFF2-40B4-BE49-F238E27FC236}">
                <a16:creationId xmlns="" xmlns:a16="http://schemas.microsoft.com/office/drawing/2014/main" id="{0CACBF21-7BD7-DA46-9866-52462A17FF87}"/>
              </a:ext>
            </a:extLst>
          </p:cNvPr>
          <p:cNvSpPr>
            <a:spLocks noGrp="1"/>
          </p:cNvSpPr>
          <p:nvPr>
            <p:ph type="body" sz="quarter" idx="13" hasCustomPrompt="1"/>
          </p:nvPr>
        </p:nvSpPr>
        <p:spPr>
          <a:xfrm>
            <a:off x="2854187" y="3671577"/>
            <a:ext cx="1669577" cy="345256"/>
          </a:xfrm>
          <a:prstGeom prst="rect">
            <a:avLst/>
          </a:prstGeom>
        </p:spPr>
        <p:txBody>
          <a:bodyPr/>
          <a:lstStyle>
            <a:lvl1pPr marL="0" indent="0" algn="ctr">
              <a:buNone/>
              <a:defRPr sz="1200" b="1"/>
            </a:lvl1pPr>
          </a:lstStyle>
          <a:p>
            <a:pPr lvl="0"/>
            <a:r>
              <a:rPr lang="en-GB" dirty="0"/>
              <a:t>Page 2</a:t>
            </a:r>
            <a:endParaRPr lang="en-US" dirty="0"/>
          </a:p>
        </p:txBody>
      </p:sp>
      <p:sp>
        <p:nvSpPr>
          <p:cNvPr id="30" name="Text Placeholder 4">
            <a:extLst>
              <a:ext uri="{FF2B5EF4-FFF2-40B4-BE49-F238E27FC236}">
                <a16:creationId xmlns="" xmlns:a16="http://schemas.microsoft.com/office/drawing/2014/main" id="{80FEDC68-0E9D-5246-9B59-8FFD0EDF0EBC}"/>
              </a:ext>
            </a:extLst>
          </p:cNvPr>
          <p:cNvSpPr>
            <a:spLocks noGrp="1"/>
          </p:cNvSpPr>
          <p:nvPr>
            <p:ph type="body" sz="quarter" idx="28"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56" name="Text Placeholder 4">
            <a:extLst>
              <a:ext uri="{FF2B5EF4-FFF2-40B4-BE49-F238E27FC236}">
                <a16:creationId xmlns="" xmlns:a16="http://schemas.microsoft.com/office/drawing/2014/main" id="{B6F14946-89DD-8542-A288-1687D21C3473}"/>
              </a:ext>
            </a:extLst>
          </p:cNvPr>
          <p:cNvSpPr>
            <a:spLocks noGrp="1"/>
          </p:cNvSpPr>
          <p:nvPr>
            <p:ph type="body" sz="quarter" idx="30" hasCustomPrompt="1"/>
          </p:nvPr>
        </p:nvSpPr>
        <p:spPr>
          <a:xfrm>
            <a:off x="5250146" y="3671577"/>
            <a:ext cx="1669577" cy="345256"/>
          </a:xfrm>
          <a:prstGeom prst="rect">
            <a:avLst/>
          </a:prstGeom>
        </p:spPr>
        <p:txBody>
          <a:bodyPr/>
          <a:lstStyle>
            <a:lvl1pPr marL="0" indent="0" algn="ctr">
              <a:buNone/>
              <a:defRPr sz="1200" b="1"/>
            </a:lvl1pPr>
          </a:lstStyle>
          <a:p>
            <a:pPr lvl="0"/>
            <a:r>
              <a:rPr lang="en-GB" dirty="0"/>
              <a:t>Page 3</a:t>
            </a:r>
            <a:endParaRPr lang="en-US" dirty="0"/>
          </a:p>
        </p:txBody>
      </p:sp>
      <p:sp>
        <p:nvSpPr>
          <p:cNvPr id="58" name="Text Placeholder 4">
            <a:extLst>
              <a:ext uri="{FF2B5EF4-FFF2-40B4-BE49-F238E27FC236}">
                <a16:creationId xmlns="" xmlns:a16="http://schemas.microsoft.com/office/drawing/2014/main" id="{17C64E7B-0DFB-AD43-B469-1E980F602341}"/>
              </a:ext>
            </a:extLst>
          </p:cNvPr>
          <p:cNvSpPr>
            <a:spLocks noGrp="1"/>
          </p:cNvSpPr>
          <p:nvPr>
            <p:ph type="body" sz="quarter" idx="32" hasCustomPrompt="1"/>
          </p:nvPr>
        </p:nvSpPr>
        <p:spPr>
          <a:xfrm>
            <a:off x="7646105" y="3671577"/>
            <a:ext cx="1669577" cy="345256"/>
          </a:xfrm>
          <a:prstGeom prst="rect">
            <a:avLst/>
          </a:prstGeom>
        </p:spPr>
        <p:txBody>
          <a:bodyPr/>
          <a:lstStyle>
            <a:lvl1pPr marL="0" indent="0" algn="ctr">
              <a:buNone/>
              <a:defRPr sz="1200" b="1"/>
            </a:lvl1pPr>
          </a:lstStyle>
          <a:p>
            <a:pPr lvl="0"/>
            <a:r>
              <a:rPr lang="en-GB" dirty="0"/>
              <a:t>Page 4</a:t>
            </a:r>
            <a:endParaRPr lang="en-US" dirty="0"/>
          </a:p>
        </p:txBody>
      </p:sp>
      <p:sp>
        <p:nvSpPr>
          <p:cNvPr id="60" name="Text Placeholder 4">
            <a:extLst>
              <a:ext uri="{FF2B5EF4-FFF2-40B4-BE49-F238E27FC236}">
                <a16:creationId xmlns="" xmlns:a16="http://schemas.microsoft.com/office/drawing/2014/main" id="{EF56795F-4176-234D-9194-7AFDFEF817EB}"/>
              </a:ext>
            </a:extLst>
          </p:cNvPr>
          <p:cNvSpPr>
            <a:spLocks noGrp="1"/>
          </p:cNvSpPr>
          <p:nvPr>
            <p:ph type="body" sz="quarter" idx="34" hasCustomPrompt="1"/>
          </p:nvPr>
        </p:nvSpPr>
        <p:spPr>
          <a:xfrm>
            <a:off x="4046378" y="5498121"/>
            <a:ext cx="1669577" cy="345256"/>
          </a:xfrm>
          <a:prstGeom prst="rect">
            <a:avLst/>
          </a:prstGeom>
        </p:spPr>
        <p:txBody>
          <a:bodyPr/>
          <a:lstStyle>
            <a:lvl1pPr marL="0" indent="0" algn="ctr">
              <a:buNone/>
              <a:defRPr sz="1200" b="1"/>
            </a:lvl1pPr>
          </a:lstStyle>
          <a:p>
            <a:pPr lvl="0"/>
            <a:r>
              <a:rPr lang="en-GB" dirty="0"/>
              <a:t>Page 5</a:t>
            </a:r>
            <a:endParaRPr lang="en-US" dirty="0"/>
          </a:p>
        </p:txBody>
      </p:sp>
      <p:sp>
        <p:nvSpPr>
          <p:cNvPr id="63" name="Text Placeholder 4">
            <a:extLst>
              <a:ext uri="{FF2B5EF4-FFF2-40B4-BE49-F238E27FC236}">
                <a16:creationId xmlns="" xmlns:a16="http://schemas.microsoft.com/office/drawing/2014/main" id="{E8178135-9B84-AF48-91D2-B88CACD73128}"/>
              </a:ext>
            </a:extLst>
          </p:cNvPr>
          <p:cNvSpPr>
            <a:spLocks noGrp="1"/>
          </p:cNvSpPr>
          <p:nvPr>
            <p:ph type="body" sz="quarter" idx="36" hasCustomPrompt="1"/>
          </p:nvPr>
        </p:nvSpPr>
        <p:spPr>
          <a:xfrm>
            <a:off x="6457659" y="5477227"/>
            <a:ext cx="1669577" cy="345256"/>
          </a:xfrm>
          <a:prstGeom prst="rect">
            <a:avLst/>
          </a:prstGeom>
        </p:spPr>
        <p:txBody>
          <a:bodyPr/>
          <a:lstStyle>
            <a:lvl1pPr marL="0" indent="0" algn="ctr">
              <a:buNone/>
              <a:defRPr sz="1200" b="1"/>
            </a:lvl1pPr>
          </a:lstStyle>
          <a:p>
            <a:pPr lvl="0"/>
            <a:r>
              <a:rPr lang="en-GB" dirty="0"/>
              <a:t>Page 6</a:t>
            </a:r>
            <a:endParaRPr lang="en-US" dirty="0"/>
          </a:p>
        </p:txBody>
      </p:sp>
      <p:sp>
        <p:nvSpPr>
          <p:cNvPr id="71" name="TextBox 70">
            <a:extLst>
              <a:ext uri="{FF2B5EF4-FFF2-40B4-BE49-F238E27FC236}">
                <a16:creationId xmlns="" xmlns:a16="http://schemas.microsoft.com/office/drawing/2014/main" id="{D59DE1E3-DE29-F045-863C-0975C5114490}"/>
              </a:ext>
            </a:extLst>
          </p:cNvPr>
          <p:cNvSpPr txBox="1"/>
          <p:nvPr userDrawn="1"/>
        </p:nvSpPr>
        <p:spPr>
          <a:xfrm>
            <a:off x="4997819" y="1480000"/>
            <a:ext cx="2115678" cy="461665"/>
          </a:xfrm>
          <a:prstGeom prst="rect">
            <a:avLst/>
          </a:prstGeom>
          <a:noFill/>
        </p:spPr>
        <p:txBody>
          <a:bodyPr wrap="square" rtlCol="0">
            <a:spAutoFit/>
          </a:bodyPr>
          <a:lstStyle/>
          <a:p>
            <a:pPr algn="ctr"/>
            <a:r>
              <a:rPr lang="en-US" sz="2400" dirty="0"/>
              <a:t>Contents</a:t>
            </a:r>
          </a:p>
        </p:txBody>
      </p:sp>
      <p:sp>
        <p:nvSpPr>
          <p:cNvPr id="34" name="TextBox 33">
            <a:extLst>
              <a:ext uri="{FF2B5EF4-FFF2-40B4-BE49-F238E27FC236}">
                <a16:creationId xmlns="" xmlns:a16="http://schemas.microsoft.com/office/drawing/2014/main" id="{668C73C6-DDEA-F643-A15F-F84918E3B3C5}"/>
              </a:ext>
            </a:extLst>
          </p:cNvPr>
          <p:cNvSpPr txBox="1"/>
          <p:nvPr userDrawn="1"/>
        </p:nvSpPr>
        <p:spPr>
          <a:xfrm>
            <a:off x="2853678" y="2881618"/>
            <a:ext cx="1669577" cy="338554"/>
          </a:xfrm>
          <a:prstGeom prst="rect">
            <a:avLst/>
          </a:prstGeom>
          <a:noFill/>
        </p:spPr>
        <p:txBody>
          <a:bodyPr wrap="square" rtlCol="0">
            <a:spAutoFit/>
          </a:bodyPr>
          <a:lstStyle/>
          <a:p>
            <a:pPr algn="ctr"/>
            <a:r>
              <a:rPr lang="en-US" sz="1600" dirty="0"/>
              <a:t>Project Details</a:t>
            </a:r>
          </a:p>
        </p:txBody>
      </p:sp>
      <p:sp>
        <p:nvSpPr>
          <p:cNvPr id="41" name="TextBox 40">
            <a:extLst>
              <a:ext uri="{FF2B5EF4-FFF2-40B4-BE49-F238E27FC236}">
                <a16:creationId xmlns="" xmlns:a16="http://schemas.microsoft.com/office/drawing/2014/main" id="{0DA90C7D-BF0D-464A-ACAC-B0B074423FE9}"/>
              </a:ext>
            </a:extLst>
          </p:cNvPr>
          <p:cNvSpPr txBox="1"/>
          <p:nvPr userDrawn="1"/>
        </p:nvSpPr>
        <p:spPr>
          <a:xfrm>
            <a:off x="5261212" y="2756551"/>
            <a:ext cx="1669577" cy="584775"/>
          </a:xfrm>
          <a:prstGeom prst="rect">
            <a:avLst/>
          </a:prstGeom>
          <a:noFill/>
        </p:spPr>
        <p:txBody>
          <a:bodyPr wrap="square" rtlCol="0">
            <a:spAutoFit/>
          </a:bodyPr>
          <a:lstStyle/>
          <a:p>
            <a:pPr algn="ctr"/>
            <a:r>
              <a:rPr lang="en-US" sz="1600" dirty="0"/>
              <a:t>Supporting</a:t>
            </a:r>
          </a:p>
          <a:p>
            <a:pPr algn="ctr"/>
            <a:r>
              <a:rPr lang="en-US" sz="1600" dirty="0"/>
              <a:t>Statement</a:t>
            </a:r>
          </a:p>
        </p:txBody>
      </p:sp>
      <p:sp>
        <p:nvSpPr>
          <p:cNvPr id="42" name="TextBox 41">
            <a:extLst>
              <a:ext uri="{FF2B5EF4-FFF2-40B4-BE49-F238E27FC236}">
                <a16:creationId xmlns="" xmlns:a16="http://schemas.microsoft.com/office/drawing/2014/main" id="{A5431CA0-C065-C64E-9953-DF6DA423EAD0}"/>
              </a:ext>
            </a:extLst>
          </p:cNvPr>
          <p:cNvSpPr txBox="1"/>
          <p:nvPr userDrawn="1"/>
        </p:nvSpPr>
        <p:spPr>
          <a:xfrm>
            <a:off x="7657171" y="2756551"/>
            <a:ext cx="1669577" cy="584775"/>
          </a:xfrm>
          <a:prstGeom prst="rect">
            <a:avLst/>
          </a:prstGeom>
          <a:noFill/>
        </p:spPr>
        <p:txBody>
          <a:bodyPr wrap="square" rtlCol="0">
            <a:spAutoFit/>
          </a:bodyPr>
          <a:lstStyle/>
          <a:p>
            <a:pPr algn="ctr"/>
            <a:r>
              <a:rPr lang="en-US" sz="1600" dirty="0"/>
              <a:t>Research</a:t>
            </a:r>
          </a:p>
          <a:p>
            <a:pPr algn="ctr"/>
            <a:r>
              <a:rPr lang="en-US" sz="1600" dirty="0"/>
              <a:t>Output</a:t>
            </a:r>
          </a:p>
        </p:txBody>
      </p:sp>
      <p:sp>
        <p:nvSpPr>
          <p:cNvPr id="43" name="TextBox 42">
            <a:extLst>
              <a:ext uri="{FF2B5EF4-FFF2-40B4-BE49-F238E27FC236}">
                <a16:creationId xmlns="" xmlns:a16="http://schemas.microsoft.com/office/drawing/2014/main" id="{5DF44A9C-5711-6744-9541-DBDD917FF12F}"/>
              </a:ext>
            </a:extLst>
          </p:cNvPr>
          <p:cNvSpPr txBox="1"/>
          <p:nvPr userDrawn="1"/>
        </p:nvSpPr>
        <p:spPr>
          <a:xfrm>
            <a:off x="6453404" y="4579473"/>
            <a:ext cx="1669577" cy="584775"/>
          </a:xfrm>
          <a:prstGeom prst="rect">
            <a:avLst/>
          </a:prstGeom>
          <a:noFill/>
        </p:spPr>
        <p:txBody>
          <a:bodyPr wrap="square" rtlCol="0">
            <a:spAutoFit/>
          </a:bodyPr>
          <a:lstStyle/>
          <a:p>
            <a:pPr algn="ctr"/>
            <a:r>
              <a:rPr lang="en-US" sz="1600" dirty="0"/>
              <a:t>Contextual</a:t>
            </a:r>
          </a:p>
          <a:p>
            <a:pPr algn="ctr"/>
            <a:r>
              <a:rPr lang="en-US" sz="1600" dirty="0"/>
              <a:t>Evidence</a:t>
            </a:r>
          </a:p>
        </p:txBody>
      </p:sp>
      <p:sp>
        <p:nvSpPr>
          <p:cNvPr id="46" name="TextBox 45">
            <a:extLst>
              <a:ext uri="{FF2B5EF4-FFF2-40B4-BE49-F238E27FC236}">
                <a16:creationId xmlns="" xmlns:a16="http://schemas.microsoft.com/office/drawing/2014/main" id="{B93E9B8D-E36D-1542-B2DB-67C464EE2EE2}"/>
              </a:ext>
            </a:extLst>
          </p:cNvPr>
          <p:cNvSpPr txBox="1"/>
          <p:nvPr userDrawn="1"/>
        </p:nvSpPr>
        <p:spPr>
          <a:xfrm>
            <a:off x="4042124" y="4698501"/>
            <a:ext cx="1669577" cy="338554"/>
          </a:xfrm>
          <a:prstGeom prst="rect">
            <a:avLst/>
          </a:prstGeom>
          <a:noFill/>
        </p:spPr>
        <p:txBody>
          <a:bodyPr wrap="square" rtlCol="0">
            <a:spAutoFit/>
          </a:bodyPr>
          <a:lstStyle/>
          <a:p>
            <a:pPr algn="ctr"/>
            <a:r>
              <a:rPr lang="en-US" sz="1600" dirty="0"/>
              <a:t>Dissemination</a:t>
            </a:r>
          </a:p>
        </p:txBody>
      </p:sp>
    </p:spTree>
    <p:extLst>
      <p:ext uri="{BB962C8B-B14F-4D97-AF65-F5344CB8AC3E}">
        <p14:creationId xmlns:p14="http://schemas.microsoft.com/office/powerpoint/2010/main" val="3472794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Option 1">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58F2133-6D62-4648-8A85-8E0F68732ADF}"/>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0" name="Picture 9" descr="A picture containing drawing, sign&#10;&#10;Description automatically generated">
            <a:extLst>
              <a:ext uri="{FF2B5EF4-FFF2-40B4-BE49-F238E27FC236}">
                <a16:creationId xmlns="" xmlns:a16="http://schemas.microsoft.com/office/drawing/2014/main" id="{D9FC61DF-04D7-C543-AA0F-D7599B9612B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52" name="Rectangle 51">
            <a:extLst>
              <a:ext uri="{FF2B5EF4-FFF2-40B4-BE49-F238E27FC236}">
                <a16:creationId xmlns="" xmlns:a16="http://schemas.microsoft.com/office/drawing/2014/main" id="{6EFF5C2B-F5C7-2649-8350-EE27AA2502DD}"/>
              </a:ext>
            </a:extLst>
          </p:cNvPr>
          <p:cNvSpPr/>
          <p:nvPr userDrawn="1"/>
        </p:nvSpPr>
        <p:spPr>
          <a:xfrm>
            <a:off x="1589338" y="3528873"/>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 xmlns:a16="http://schemas.microsoft.com/office/drawing/2014/main" id="{6A11DA78-CCAA-C648-B61D-9D4160CD46B3}"/>
              </a:ext>
            </a:extLst>
          </p:cNvPr>
          <p:cNvSpPr/>
          <p:nvPr userDrawn="1"/>
        </p:nvSpPr>
        <p:spPr>
          <a:xfrm>
            <a:off x="1589338" y="5313068"/>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 xmlns:a16="http://schemas.microsoft.com/office/drawing/2014/main" id="{CE10FCFE-E465-D341-AA8D-2BA56233192F}"/>
              </a:ext>
            </a:extLst>
          </p:cNvPr>
          <p:cNvSpPr/>
          <p:nvPr userDrawn="1"/>
        </p:nvSpPr>
        <p:spPr>
          <a:xfrm>
            <a:off x="3996361" y="3528873"/>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 xmlns:a16="http://schemas.microsoft.com/office/drawing/2014/main" id="{3A0C54BE-5FB9-9846-B020-36904A2290A9}"/>
              </a:ext>
            </a:extLst>
          </p:cNvPr>
          <p:cNvSpPr/>
          <p:nvPr userDrawn="1"/>
        </p:nvSpPr>
        <p:spPr>
          <a:xfrm>
            <a:off x="3996361" y="5313068"/>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 xmlns:a16="http://schemas.microsoft.com/office/drawing/2014/main" id="{8FB449C6-FC65-2643-9FA6-C68666BFF0B3}"/>
              </a:ext>
            </a:extLst>
          </p:cNvPr>
          <p:cNvSpPr/>
          <p:nvPr userDrawn="1"/>
        </p:nvSpPr>
        <p:spPr>
          <a:xfrm>
            <a:off x="6403384" y="3528873"/>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 xmlns:a16="http://schemas.microsoft.com/office/drawing/2014/main" id="{3C107FF4-AB41-6040-9BB8-CB880A5E406E}"/>
              </a:ext>
            </a:extLst>
          </p:cNvPr>
          <p:cNvSpPr/>
          <p:nvPr userDrawn="1"/>
        </p:nvSpPr>
        <p:spPr>
          <a:xfrm>
            <a:off x="6403384" y="5313068"/>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 xmlns:a16="http://schemas.microsoft.com/office/drawing/2014/main" id="{B76C3EB5-8B31-164D-9C66-0E453C422C4E}"/>
              </a:ext>
            </a:extLst>
          </p:cNvPr>
          <p:cNvSpPr/>
          <p:nvPr userDrawn="1"/>
        </p:nvSpPr>
        <p:spPr>
          <a:xfrm>
            <a:off x="8783513" y="3528873"/>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 xmlns:a16="http://schemas.microsoft.com/office/drawing/2014/main" id="{98DA9B55-0991-434C-A5F0-AF8FE0042FA6}"/>
              </a:ext>
            </a:extLst>
          </p:cNvPr>
          <p:cNvSpPr/>
          <p:nvPr userDrawn="1"/>
        </p:nvSpPr>
        <p:spPr>
          <a:xfrm>
            <a:off x="8783513" y="5313068"/>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 xmlns:a16="http://schemas.microsoft.com/office/drawing/2014/main" id="{D9D5A6EC-DB43-3647-94B8-0F5BC6749D12}"/>
              </a:ext>
            </a:extLst>
          </p:cNvPr>
          <p:cNvSpPr/>
          <p:nvPr userDrawn="1"/>
        </p:nvSpPr>
        <p:spPr>
          <a:xfrm>
            <a:off x="5874840" y="2046579"/>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4">
            <a:extLst>
              <a:ext uri="{FF2B5EF4-FFF2-40B4-BE49-F238E27FC236}">
                <a16:creationId xmlns="" xmlns:a16="http://schemas.microsoft.com/office/drawing/2014/main" id="{A0B8A13F-EF80-A34D-AB53-1E4D58583A2C}"/>
              </a:ext>
            </a:extLst>
          </p:cNvPr>
          <p:cNvSpPr>
            <a:spLocks noGrp="1"/>
          </p:cNvSpPr>
          <p:nvPr>
            <p:ph type="body" sz="quarter" idx="12" hasCustomPrompt="1"/>
          </p:nvPr>
        </p:nvSpPr>
        <p:spPr>
          <a:xfrm>
            <a:off x="1589336" y="3694727"/>
            <a:ext cx="1669577" cy="345256"/>
          </a:xfrm>
          <a:prstGeom prst="rect">
            <a:avLst/>
          </a:prstGeom>
        </p:spPr>
        <p:txBody>
          <a:bodyPr/>
          <a:lstStyle>
            <a:lvl1pPr marL="0" indent="0" algn="ctr">
              <a:buNone/>
              <a:defRPr sz="1600" b="1"/>
            </a:lvl1pPr>
          </a:lstStyle>
          <a:p>
            <a:pPr lvl="0"/>
            <a:r>
              <a:rPr lang="en-GB" dirty="0"/>
              <a:t>01</a:t>
            </a:r>
            <a:endParaRPr lang="en-US" dirty="0"/>
          </a:p>
        </p:txBody>
      </p:sp>
      <p:sp>
        <p:nvSpPr>
          <p:cNvPr id="38" name="Text Placeholder 4">
            <a:extLst>
              <a:ext uri="{FF2B5EF4-FFF2-40B4-BE49-F238E27FC236}">
                <a16:creationId xmlns="" xmlns:a16="http://schemas.microsoft.com/office/drawing/2014/main" id="{DF3E356E-4CE9-0E41-A8DA-01939CB536F2}"/>
              </a:ext>
            </a:extLst>
          </p:cNvPr>
          <p:cNvSpPr>
            <a:spLocks noGrp="1"/>
          </p:cNvSpPr>
          <p:nvPr>
            <p:ph type="body" sz="quarter" idx="14" hasCustomPrompt="1"/>
          </p:nvPr>
        </p:nvSpPr>
        <p:spPr>
          <a:xfrm>
            <a:off x="1589335" y="5488805"/>
            <a:ext cx="1669576" cy="345256"/>
          </a:xfrm>
          <a:prstGeom prst="rect">
            <a:avLst/>
          </a:prstGeom>
        </p:spPr>
        <p:txBody>
          <a:bodyPr/>
          <a:lstStyle>
            <a:lvl1pPr marL="0" indent="0" algn="ctr">
              <a:buNone/>
              <a:defRPr sz="1600" b="1"/>
            </a:lvl1pPr>
          </a:lstStyle>
          <a:p>
            <a:pPr lvl="0"/>
            <a:r>
              <a:rPr lang="en-GB" dirty="0"/>
              <a:t>02</a:t>
            </a:r>
            <a:endParaRPr lang="en-US" dirty="0"/>
          </a:p>
        </p:txBody>
      </p:sp>
      <p:sp>
        <p:nvSpPr>
          <p:cNvPr id="40" name="Text Placeholder 4">
            <a:extLst>
              <a:ext uri="{FF2B5EF4-FFF2-40B4-BE49-F238E27FC236}">
                <a16:creationId xmlns="" xmlns:a16="http://schemas.microsoft.com/office/drawing/2014/main" id="{BEB3BBF2-09CB-8D4D-A67B-8DFD9759EB74}"/>
              </a:ext>
            </a:extLst>
          </p:cNvPr>
          <p:cNvSpPr>
            <a:spLocks noGrp="1"/>
          </p:cNvSpPr>
          <p:nvPr>
            <p:ph type="body" sz="quarter" idx="16" hasCustomPrompt="1"/>
          </p:nvPr>
        </p:nvSpPr>
        <p:spPr>
          <a:xfrm>
            <a:off x="3996361" y="3694727"/>
            <a:ext cx="1669574" cy="345256"/>
          </a:xfrm>
          <a:prstGeom prst="rect">
            <a:avLst/>
          </a:prstGeom>
        </p:spPr>
        <p:txBody>
          <a:bodyPr/>
          <a:lstStyle>
            <a:lvl1pPr marL="0" indent="0" algn="ctr">
              <a:buNone/>
              <a:defRPr sz="1600" b="1"/>
            </a:lvl1pPr>
          </a:lstStyle>
          <a:p>
            <a:pPr lvl="0"/>
            <a:r>
              <a:rPr lang="en-GB" dirty="0"/>
              <a:t>03</a:t>
            </a:r>
            <a:endParaRPr lang="en-US" dirty="0"/>
          </a:p>
        </p:txBody>
      </p:sp>
      <p:sp>
        <p:nvSpPr>
          <p:cNvPr id="42" name="Text Placeholder 4">
            <a:extLst>
              <a:ext uri="{FF2B5EF4-FFF2-40B4-BE49-F238E27FC236}">
                <a16:creationId xmlns="" xmlns:a16="http://schemas.microsoft.com/office/drawing/2014/main" id="{B536A489-225B-4E42-B52B-999A2E7DA504}"/>
              </a:ext>
            </a:extLst>
          </p:cNvPr>
          <p:cNvSpPr>
            <a:spLocks noGrp="1"/>
          </p:cNvSpPr>
          <p:nvPr>
            <p:ph type="body" sz="quarter" idx="18" hasCustomPrompt="1"/>
          </p:nvPr>
        </p:nvSpPr>
        <p:spPr>
          <a:xfrm>
            <a:off x="3996360" y="5488805"/>
            <a:ext cx="1669575" cy="345256"/>
          </a:xfrm>
          <a:prstGeom prst="rect">
            <a:avLst/>
          </a:prstGeom>
        </p:spPr>
        <p:txBody>
          <a:bodyPr/>
          <a:lstStyle>
            <a:lvl1pPr marL="0" indent="0" algn="ctr">
              <a:buNone/>
              <a:defRPr sz="1600" b="1"/>
            </a:lvl1pPr>
          </a:lstStyle>
          <a:p>
            <a:pPr lvl="0"/>
            <a:r>
              <a:rPr lang="en-GB" dirty="0"/>
              <a:t>04</a:t>
            </a:r>
            <a:endParaRPr lang="en-US" dirty="0"/>
          </a:p>
        </p:txBody>
      </p:sp>
      <p:sp>
        <p:nvSpPr>
          <p:cNvPr id="45" name="Text Placeholder 4">
            <a:extLst>
              <a:ext uri="{FF2B5EF4-FFF2-40B4-BE49-F238E27FC236}">
                <a16:creationId xmlns="" xmlns:a16="http://schemas.microsoft.com/office/drawing/2014/main" id="{A6AE646B-715F-E343-818F-B5B94BEA426A}"/>
              </a:ext>
            </a:extLst>
          </p:cNvPr>
          <p:cNvSpPr>
            <a:spLocks noGrp="1"/>
          </p:cNvSpPr>
          <p:nvPr>
            <p:ph type="body" sz="quarter" idx="21" hasCustomPrompt="1"/>
          </p:nvPr>
        </p:nvSpPr>
        <p:spPr>
          <a:xfrm>
            <a:off x="6403382" y="3694727"/>
            <a:ext cx="1669576" cy="345256"/>
          </a:xfrm>
          <a:prstGeom prst="rect">
            <a:avLst/>
          </a:prstGeom>
        </p:spPr>
        <p:txBody>
          <a:bodyPr/>
          <a:lstStyle>
            <a:lvl1pPr marL="0" indent="0" algn="ctr">
              <a:buNone/>
              <a:defRPr sz="1600" b="1"/>
            </a:lvl1pPr>
          </a:lstStyle>
          <a:p>
            <a:pPr lvl="0"/>
            <a:r>
              <a:rPr lang="en-GB" dirty="0"/>
              <a:t>05</a:t>
            </a:r>
            <a:endParaRPr lang="en-US" dirty="0"/>
          </a:p>
        </p:txBody>
      </p:sp>
      <p:sp>
        <p:nvSpPr>
          <p:cNvPr id="46" name="Text Placeholder 4">
            <a:extLst>
              <a:ext uri="{FF2B5EF4-FFF2-40B4-BE49-F238E27FC236}">
                <a16:creationId xmlns="" xmlns:a16="http://schemas.microsoft.com/office/drawing/2014/main" id="{621E005C-E4D9-594B-B04C-E2C114BCF20A}"/>
              </a:ext>
            </a:extLst>
          </p:cNvPr>
          <p:cNvSpPr>
            <a:spLocks noGrp="1"/>
          </p:cNvSpPr>
          <p:nvPr>
            <p:ph type="body" sz="quarter" idx="22" hasCustomPrompt="1"/>
          </p:nvPr>
        </p:nvSpPr>
        <p:spPr>
          <a:xfrm>
            <a:off x="6403383" y="5488805"/>
            <a:ext cx="1669575" cy="345256"/>
          </a:xfrm>
          <a:prstGeom prst="rect">
            <a:avLst/>
          </a:prstGeom>
        </p:spPr>
        <p:txBody>
          <a:bodyPr/>
          <a:lstStyle>
            <a:lvl1pPr marL="0" indent="0" algn="ctr">
              <a:buNone/>
              <a:defRPr sz="1600" b="1"/>
            </a:lvl1pPr>
          </a:lstStyle>
          <a:p>
            <a:pPr lvl="0"/>
            <a:r>
              <a:rPr lang="en-GB" dirty="0"/>
              <a:t>06</a:t>
            </a:r>
            <a:endParaRPr lang="en-US" dirty="0"/>
          </a:p>
        </p:txBody>
      </p:sp>
      <p:sp>
        <p:nvSpPr>
          <p:cNvPr id="49" name="Text Placeholder 4">
            <a:extLst>
              <a:ext uri="{FF2B5EF4-FFF2-40B4-BE49-F238E27FC236}">
                <a16:creationId xmlns="" xmlns:a16="http://schemas.microsoft.com/office/drawing/2014/main" id="{37FA23F7-A260-C24E-A1A9-0B021C39972E}"/>
              </a:ext>
            </a:extLst>
          </p:cNvPr>
          <p:cNvSpPr>
            <a:spLocks noGrp="1"/>
          </p:cNvSpPr>
          <p:nvPr>
            <p:ph type="body" sz="quarter" idx="25" hasCustomPrompt="1"/>
          </p:nvPr>
        </p:nvSpPr>
        <p:spPr>
          <a:xfrm>
            <a:off x="8783513" y="3694727"/>
            <a:ext cx="1669575" cy="345256"/>
          </a:xfrm>
          <a:prstGeom prst="rect">
            <a:avLst/>
          </a:prstGeom>
        </p:spPr>
        <p:txBody>
          <a:bodyPr/>
          <a:lstStyle>
            <a:lvl1pPr marL="0" indent="0" algn="ctr">
              <a:buNone/>
              <a:defRPr sz="1600" b="1"/>
            </a:lvl1pPr>
          </a:lstStyle>
          <a:p>
            <a:pPr lvl="0"/>
            <a:r>
              <a:rPr lang="en-GB" dirty="0"/>
              <a:t>07</a:t>
            </a:r>
            <a:endParaRPr lang="en-US" dirty="0"/>
          </a:p>
        </p:txBody>
      </p:sp>
      <p:sp>
        <p:nvSpPr>
          <p:cNvPr id="50" name="Text Placeholder 4">
            <a:extLst>
              <a:ext uri="{FF2B5EF4-FFF2-40B4-BE49-F238E27FC236}">
                <a16:creationId xmlns="" xmlns:a16="http://schemas.microsoft.com/office/drawing/2014/main" id="{E17786D1-1701-F64C-A424-FC531A2FA56D}"/>
              </a:ext>
            </a:extLst>
          </p:cNvPr>
          <p:cNvSpPr>
            <a:spLocks noGrp="1"/>
          </p:cNvSpPr>
          <p:nvPr>
            <p:ph type="body" sz="quarter" idx="26" hasCustomPrompt="1"/>
          </p:nvPr>
        </p:nvSpPr>
        <p:spPr>
          <a:xfrm>
            <a:off x="8783513" y="5488805"/>
            <a:ext cx="1669575" cy="345256"/>
          </a:xfrm>
          <a:prstGeom prst="rect">
            <a:avLst/>
          </a:prstGeom>
        </p:spPr>
        <p:txBody>
          <a:bodyPr/>
          <a:lstStyle>
            <a:lvl1pPr marL="0" indent="0" algn="ctr">
              <a:buNone/>
              <a:defRPr sz="1600" b="1"/>
            </a:lvl1pPr>
          </a:lstStyle>
          <a:p>
            <a:pPr lvl="0"/>
            <a:r>
              <a:rPr lang="en-GB" dirty="0"/>
              <a:t>08</a:t>
            </a:r>
            <a:endParaRPr lang="en-US" dirty="0"/>
          </a:p>
        </p:txBody>
      </p:sp>
      <p:sp>
        <p:nvSpPr>
          <p:cNvPr id="30" name="Text Placeholder 4">
            <a:extLst>
              <a:ext uri="{FF2B5EF4-FFF2-40B4-BE49-F238E27FC236}">
                <a16:creationId xmlns="" xmlns:a16="http://schemas.microsoft.com/office/drawing/2014/main" id="{88963203-8B49-D148-9569-0B62B02790D0}"/>
              </a:ext>
            </a:extLst>
          </p:cNvPr>
          <p:cNvSpPr>
            <a:spLocks noGrp="1"/>
          </p:cNvSpPr>
          <p:nvPr>
            <p:ph type="body" sz="quarter" idx="27"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31" name="Text Placeholder 4">
            <a:extLst>
              <a:ext uri="{FF2B5EF4-FFF2-40B4-BE49-F238E27FC236}">
                <a16:creationId xmlns="" xmlns:a16="http://schemas.microsoft.com/office/drawing/2014/main" id="{D65E950F-7B47-FB42-BB46-C6D8C2002EFE}"/>
              </a:ext>
            </a:extLst>
          </p:cNvPr>
          <p:cNvSpPr>
            <a:spLocks noGrp="1"/>
          </p:cNvSpPr>
          <p:nvPr>
            <p:ph type="body" sz="quarter" idx="28" hasCustomPrompt="1"/>
          </p:nvPr>
        </p:nvSpPr>
        <p:spPr>
          <a:xfrm>
            <a:off x="1589335" y="2721964"/>
            <a:ext cx="1669575" cy="665342"/>
          </a:xfrm>
          <a:prstGeom prst="rect">
            <a:avLst/>
          </a:prstGeom>
        </p:spPr>
        <p:txBody>
          <a:bodyPr/>
          <a:lstStyle>
            <a:lvl1pPr marL="0" indent="0" algn="ctr">
              <a:buNone/>
              <a:defRPr sz="2000" b="1"/>
            </a:lvl1pPr>
          </a:lstStyle>
          <a:p>
            <a:pPr lvl="0"/>
            <a:r>
              <a:rPr lang="en-GB" dirty="0"/>
              <a:t>Project Details</a:t>
            </a:r>
            <a:endParaRPr lang="en-US" dirty="0"/>
          </a:p>
        </p:txBody>
      </p:sp>
      <p:sp>
        <p:nvSpPr>
          <p:cNvPr id="32" name="Text Placeholder 4">
            <a:extLst>
              <a:ext uri="{FF2B5EF4-FFF2-40B4-BE49-F238E27FC236}">
                <a16:creationId xmlns="" xmlns:a16="http://schemas.microsoft.com/office/drawing/2014/main" id="{99C1BCFB-E00B-764E-8FDD-5CBA58D33E4E}"/>
              </a:ext>
            </a:extLst>
          </p:cNvPr>
          <p:cNvSpPr>
            <a:spLocks noGrp="1"/>
          </p:cNvSpPr>
          <p:nvPr>
            <p:ph type="body" sz="quarter" idx="29" hasCustomPrompt="1"/>
          </p:nvPr>
        </p:nvSpPr>
        <p:spPr>
          <a:xfrm>
            <a:off x="3996361" y="2721964"/>
            <a:ext cx="1669574" cy="665342"/>
          </a:xfrm>
          <a:prstGeom prst="rect">
            <a:avLst/>
          </a:prstGeom>
        </p:spPr>
        <p:txBody>
          <a:bodyPr/>
          <a:lstStyle>
            <a:lvl1pPr marL="0" indent="0" algn="ctr">
              <a:buNone/>
              <a:defRPr sz="2000" b="1"/>
            </a:lvl1pPr>
          </a:lstStyle>
          <a:p>
            <a:pPr lvl="0"/>
            <a:r>
              <a:rPr lang="en-GB" dirty="0"/>
              <a:t>Research</a:t>
            </a:r>
            <a:br>
              <a:rPr lang="en-GB" dirty="0"/>
            </a:br>
            <a:r>
              <a:rPr lang="en-GB" dirty="0"/>
              <a:t>Output</a:t>
            </a:r>
            <a:endParaRPr lang="en-US" dirty="0"/>
          </a:p>
        </p:txBody>
      </p:sp>
      <p:sp>
        <p:nvSpPr>
          <p:cNvPr id="33" name="Text Placeholder 4">
            <a:extLst>
              <a:ext uri="{FF2B5EF4-FFF2-40B4-BE49-F238E27FC236}">
                <a16:creationId xmlns="" xmlns:a16="http://schemas.microsoft.com/office/drawing/2014/main" id="{E425B322-0040-094B-99C0-B6CB738990C8}"/>
              </a:ext>
            </a:extLst>
          </p:cNvPr>
          <p:cNvSpPr>
            <a:spLocks noGrp="1"/>
          </p:cNvSpPr>
          <p:nvPr>
            <p:ph type="body" sz="quarter" idx="31" hasCustomPrompt="1"/>
          </p:nvPr>
        </p:nvSpPr>
        <p:spPr>
          <a:xfrm>
            <a:off x="6403382" y="2721964"/>
            <a:ext cx="1669574" cy="665342"/>
          </a:xfrm>
          <a:prstGeom prst="rect">
            <a:avLst/>
          </a:prstGeom>
        </p:spPr>
        <p:txBody>
          <a:bodyPr/>
          <a:lstStyle>
            <a:lvl1pPr marL="0" indent="0" algn="ctr">
              <a:buNone/>
              <a:defRPr sz="2000" b="1"/>
            </a:lvl1pPr>
          </a:lstStyle>
          <a:p>
            <a:pPr lvl="0"/>
            <a:r>
              <a:rPr lang="en-GB" dirty="0"/>
              <a:t>Contextual</a:t>
            </a:r>
            <a:br>
              <a:rPr lang="en-GB" dirty="0"/>
            </a:br>
            <a:r>
              <a:rPr lang="en-GB" dirty="0"/>
              <a:t>Evidence</a:t>
            </a:r>
            <a:endParaRPr lang="en-US" dirty="0"/>
          </a:p>
        </p:txBody>
      </p:sp>
      <p:sp>
        <p:nvSpPr>
          <p:cNvPr id="34" name="Text Placeholder 4">
            <a:extLst>
              <a:ext uri="{FF2B5EF4-FFF2-40B4-BE49-F238E27FC236}">
                <a16:creationId xmlns="" xmlns:a16="http://schemas.microsoft.com/office/drawing/2014/main" id="{7865F3F6-B2A5-FE4E-921A-800EB6E6348B}"/>
              </a:ext>
            </a:extLst>
          </p:cNvPr>
          <p:cNvSpPr>
            <a:spLocks noGrp="1"/>
          </p:cNvSpPr>
          <p:nvPr>
            <p:ph type="body" sz="quarter" idx="33" hasCustomPrompt="1"/>
          </p:nvPr>
        </p:nvSpPr>
        <p:spPr>
          <a:xfrm>
            <a:off x="8783513" y="2721964"/>
            <a:ext cx="1669574" cy="665342"/>
          </a:xfrm>
          <a:prstGeom prst="rect">
            <a:avLst/>
          </a:prstGeom>
        </p:spPr>
        <p:txBody>
          <a:bodyPr/>
          <a:lstStyle>
            <a:lvl1pPr marL="0" indent="0" algn="ctr">
              <a:buNone/>
              <a:defRPr sz="2000" b="1"/>
            </a:lvl1pPr>
          </a:lstStyle>
          <a:p>
            <a:pPr lvl="0"/>
            <a:r>
              <a:rPr lang="en-GB" dirty="0"/>
              <a:t>Insert text</a:t>
            </a:r>
            <a:r>
              <a:rPr lang="en-US" dirty="0"/>
              <a:t/>
            </a:r>
            <a:br>
              <a:rPr lang="en-US" dirty="0"/>
            </a:br>
            <a:r>
              <a:rPr lang="en-US" dirty="0"/>
              <a:t>here</a:t>
            </a:r>
            <a:endParaRPr lang="en-GB" dirty="0"/>
          </a:p>
        </p:txBody>
      </p:sp>
      <p:sp>
        <p:nvSpPr>
          <p:cNvPr id="51" name="Text Placeholder 4">
            <a:extLst>
              <a:ext uri="{FF2B5EF4-FFF2-40B4-BE49-F238E27FC236}">
                <a16:creationId xmlns="" xmlns:a16="http://schemas.microsoft.com/office/drawing/2014/main" id="{9F65C8FD-E424-1441-8B93-3D992C1FB9C0}"/>
              </a:ext>
            </a:extLst>
          </p:cNvPr>
          <p:cNvSpPr>
            <a:spLocks noGrp="1"/>
          </p:cNvSpPr>
          <p:nvPr>
            <p:ph type="body" sz="quarter" idx="35" hasCustomPrompt="1"/>
          </p:nvPr>
        </p:nvSpPr>
        <p:spPr>
          <a:xfrm>
            <a:off x="1545657" y="4550764"/>
            <a:ext cx="1669575" cy="665342"/>
          </a:xfrm>
          <a:prstGeom prst="rect">
            <a:avLst/>
          </a:prstGeom>
        </p:spPr>
        <p:txBody>
          <a:bodyPr/>
          <a:lstStyle>
            <a:lvl1pPr marL="0" indent="0" algn="ctr">
              <a:buNone/>
              <a:defRPr sz="2000" b="1"/>
            </a:lvl1pPr>
          </a:lstStyle>
          <a:p>
            <a:pPr lvl="0"/>
            <a:r>
              <a:rPr lang="en-GB" dirty="0"/>
              <a:t>Supporting</a:t>
            </a:r>
            <a:br>
              <a:rPr lang="en-GB" dirty="0"/>
            </a:br>
            <a:r>
              <a:rPr lang="en-GB" dirty="0"/>
              <a:t>Statement</a:t>
            </a:r>
            <a:endParaRPr lang="en-US" dirty="0"/>
          </a:p>
        </p:txBody>
      </p:sp>
      <p:sp>
        <p:nvSpPr>
          <p:cNvPr id="53" name="Text Placeholder 4">
            <a:extLst>
              <a:ext uri="{FF2B5EF4-FFF2-40B4-BE49-F238E27FC236}">
                <a16:creationId xmlns="" xmlns:a16="http://schemas.microsoft.com/office/drawing/2014/main" id="{2BB37EA3-8B1E-B24E-B34E-F7B02D124F2B}"/>
              </a:ext>
            </a:extLst>
          </p:cNvPr>
          <p:cNvSpPr>
            <a:spLocks noGrp="1"/>
          </p:cNvSpPr>
          <p:nvPr>
            <p:ph type="body" sz="quarter" idx="37" hasCustomPrompt="1"/>
          </p:nvPr>
        </p:nvSpPr>
        <p:spPr>
          <a:xfrm>
            <a:off x="3941443" y="4550764"/>
            <a:ext cx="1779407" cy="665342"/>
          </a:xfrm>
          <a:prstGeom prst="rect">
            <a:avLst/>
          </a:prstGeom>
        </p:spPr>
        <p:txBody>
          <a:bodyPr/>
          <a:lstStyle>
            <a:lvl1pPr marL="0" indent="0" algn="ctr">
              <a:buNone/>
              <a:defRPr sz="2000" b="1"/>
            </a:lvl1pPr>
          </a:lstStyle>
          <a:p>
            <a:pPr lvl="0"/>
            <a:r>
              <a:rPr lang="en-GB" dirty="0"/>
              <a:t>Dissemination</a:t>
            </a:r>
            <a:endParaRPr lang="en-US" dirty="0"/>
          </a:p>
        </p:txBody>
      </p:sp>
      <p:sp>
        <p:nvSpPr>
          <p:cNvPr id="54" name="Text Placeholder 4">
            <a:extLst>
              <a:ext uri="{FF2B5EF4-FFF2-40B4-BE49-F238E27FC236}">
                <a16:creationId xmlns="" xmlns:a16="http://schemas.microsoft.com/office/drawing/2014/main" id="{A9FFD7DC-A6C4-8048-B917-0A0762BDAE88}"/>
              </a:ext>
            </a:extLst>
          </p:cNvPr>
          <p:cNvSpPr>
            <a:spLocks noGrp="1"/>
          </p:cNvSpPr>
          <p:nvPr>
            <p:ph type="body" sz="quarter" idx="39" hasCustomPrompt="1"/>
          </p:nvPr>
        </p:nvSpPr>
        <p:spPr>
          <a:xfrm>
            <a:off x="6147475" y="4560360"/>
            <a:ext cx="2181393" cy="665342"/>
          </a:xfrm>
          <a:prstGeom prst="rect">
            <a:avLst/>
          </a:prstGeom>
        </p:spPr>
        <p:txBody>
          <a:bodyPr/>
          <a:lstStyle>
            <a:lvl1pPr marL="0" indent="0" algn="ctr">
              <a:buNone/>
              <a:defRPr sz="2000" b="1"/>
            </a:lvl1pPr>
          </a:lstStyle>
          <a:p>
            <a:pPr lvl="0"/>
            <a:r>
              <a:rPr lang="en-GB" dirty="0"/>
              <a:t>Acknowledgments</a:t>
            </a:r>
            <a:endParaRPr lang="en-US" dirty="0"/>
          </a:p>
        </p:txBody>
      </p:sp>
      <p:sp>
        <p:nvSpPr>
          <p:cNvPr id="56" name="Text Placeholder 4">
            <a:extLst>
              <a:ext uri="{FF2B5EF4-FFF2-40B4-BE49-F238E27FC236}">
                <a16:creationId xmlns="" xmlns:a16="http://schemas.microsoft.com/office/drawing/2014/main" id="{894613B4-6121-CC4C-B5C5-B6209069EFD4}"/>
              </a:ext>
            </a:extLst>
          </p:cNvPr>
          <p:cNvSpPr>
            <a:spLocks noGrp="1"/>
          </p:cNvSpPr>
          <p:nvPr>
            <p:ph type="body" sz="quarter" idx="42" hasCustomPrompt="1"/>
          </p:nvPr>
        </p:nvSpPr>
        <p:spPr>
          <a:xfrm>
            <a:off x="8783513" y="4550765"/>
            <a:ext cx="1669574" cy="665342"/>
          </a:xfrm>
          <a:prstGeom prst="rect">
            <a:avLst/>
          </a:prstGeom>
        </p:spPr>
        <p:txBody>
          <a:bodyPr/>
          <a:lstStyle>
            <a:lvl1pPr marL="0" indent="0" algn="ctr">
              <a:buNone/>
              <a:defRPr sz="2000" b="1"/>
            </a:lvl1pPr>
          </a:lstStyle>
          <a:p>
            <a:pPr lvl="0"/>
            <a:r>
              <a:rPr lang="en-GB" dirty="0"/>
              <a:t>Insert text</a:t>
            </a:r>
            <a:r>
              <a:rPr lang="en-US" dirty="0"/>
              <a:t/>
            </a:r>
            <a:br>
              <a:rPr lang="en-US" dirty="0"/>
            </a:br>
            <a:r>
              <a:rPr lang="en-US" dirty="0"/>
              <a:t>here</a:t>
            </a:r>
            <a:endParaRPr lang="en-GB" dirty="0"/>
          </a:p>
        </p:txBody>
      </p:sp>
      <p:sp>
        <p:nvSpPr>
          <p:cNvPr id="57" name="TextBox 56">
            <a:extLst>
              <a:ext uri="{FF2B5EF4-FFF2-40B4-BE49-F238E27FC236}">
                <a16:creationId xmlns="" xmlns:a16="http://schemas.microsoft.com/office/drawing/2014/main" id="{8CF4CEE9-A28C-8E42-A22B-6A3F530F37D2}"/>
              </a:ext>
            </a:extLst>
          </p:cNvPr>
          <p:cNvSpPr txBox="1"/>
          <p:nvPr userDrawn="1"/>
        </p:nvSpPr>
        <p:spPr>
          <a:xfrm>
            <a:off x="4997819" y="1480000"/>
            <a:ext cx="2115678" cy="461665"/>
          </a:xfrm>
          <a:prstGeom prst="rect">
            <a:avLst/>
          </a:prstGeom>
          <a:noFill/>
        </p:spPr>
        <p:txBody>
          <a:bodyPr wrap="square" rtlCol="0">
            <a:spAutoFit/>
          </a:bodyPr>
          <a:lstStyle/>
          <a:p>
            <a:pPr algn="ctr"/>
            <a:r>
              <a:rPr lang="en-US" sz="2400" dirty="0"/>
              <a:t>Contents</a:t>
            </a:r>
          </a:p>
        </p:txBody>
      </p:sp>
    </p:spTree>
    <p:extLst>
      <p:ext uri="{BB962C8B-B14F-4D97-AF65-F5344CB8AC3E}">
        <p14:creationId xmlns:p14="http://schemas.microsoft.com/office/powerpoint/2010/main" val="2907751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Option 2">
    <p:spTree>
      <p:nvGrpSpPr>
        <p:cNvPr id="1" name=""/>
        <p:cNvGrpSpPr/>
        <p:nvPr/>
      </p:nvGrpSpPr>
      <p:grpSpPr>
        <a:xfrm>
          <a:off x="0" y="0"/>
          <a:ext cx="0" cy="0"/>
          <a:chOff x="0" y="0"/>
          <a:chExt cx="0" cy="0"/>
        </a:xfrm>
      </p:grpSpPr>
      <p:sp>
        <p:nvSpPr>
          <p:cNvPr id="39" name="Rectangle 38">
            <a:extLst>
              <a:ext uri="{FF2B5EF4-FFF2-40B4-BE49-F238E27FC236}">
                <a16:creationId xmlns="" xmlns:a16="http://schemas.microsoft.com/office/drawing/2014/main" id="{9FBB3FFB-638B-F743-9FE9-BC2A0545B77B}"/>
              </a:ext>
            </a:extLst>
          </p:cNvPr>
          <p:cNvSpPr/>
          <p:nvPr userDrawn="1"/>
        </p:nvSpPr>
        <p:spPr>
          <a:xfrm>
            <a:off x="8784261"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 xmlns:a16="http://schemas.microsoft.com/office/drawing/2014/main" id="{9EEC3004-D437-0F42-96A6-68C4D05FB27D}"/>
              </a:ext>
            </a:extLst>
          </p:cNvPr>
          <p:cNvSpPr/>
          <p:nvPr userDrawn="1"/>
        </p:nvSpPr>
        <p:spPr>
          <a:xfrm>
            <a:off x="8784261"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 xmlns:a16="http://schemas.microsoft.com/office/drawing/2014/main" id="{39729A81-6E92-FC4F-9E36-8A6E2670C1E7}"/>
              </a:ext>
            </a:extLst>
          </p:cNvPr>
          <p:cNvSpPr/>
          <p:nvPr userDrawn="1"/>
        </p:nvSpPr>
        <p:spPr>
          <a:xfrm>
            <a:off x="6404132"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 xmlns:a16="http://schemas.microsoft.com/office/drawing/2014/main" id="{771A61AF-01AF-5041-BC4B-E8AE56CABC07}"/>
              </a:ext>
            </a:extLst>
          </p:cNvPr>
          <p:cNvSpPr/>
          <p:nvPr userDrawn="1"/>
        </p:nvSpPr>
        <p:spPr>
          <a:xfrm>
            <a:off x="6404132"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 xmlns:a16="http://schemas.microsoft.com/office/drawing/2014/main" id="{470F8C04-B60E-1740-A90C-BEDD10CEE67D}"/>
              </a:ext>
            </a:extLst>
          </p:cNvPr>
          <p:cNvSpPr/>
          <p:nvPr userDrawn="1"/>
        </p:nvSpPr>
        <p:spPr>
          <a:xfrm>
            <a:off x="4010556"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 xmlns:a16="http://schemas.microsoft.com/office/drawing/2014/main" id="{FEF406E9-7CAB-9C45-B45A-251DFBE2DFEE}"/>
              </a:ext>
            </a:extLst>
          </p:cNvPr>
          <p:cNvSpPr/>
          <p:nvPr userDrawn="1"/>
        </p:nvSpPr>
        <p:spPr>
          <a:xfrm>
            <a:off x="4010556"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 xmlns:a16="http://schemas.microsoft.com/office/drawing/2014/main" id="{668D540F-183D-0A45-989B-0A7816C9A140}"/>
              </a:ext>
            </a:extLst>
          </p:cNvPr>
          <p:cNvSpPr/>
          <p:nvPr userDrawn="1"/>
        </p:nvSpPr>
        <p:spPr>
          <a:xfrm>
            <a:off x="1603532"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 xmlns:a16="http://schemas.microsoft.com/office/drawing/2014/main" id="{DD2D3D16-D50D-3748-BDE4-F47190D3591F}"/>
              </a:ext>
            </a:extLst>
          </p:cNvPr>
          <p:cNvSpPr/>
          <p:nvPr userDrawn="1"/>
        </p:nvSpPr>
        <p:spPr>
          <a:xfrm>
            <a:off x="5892372" y="2046579"/>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358F2133-6D62-4648-8A85-8E0F68732ADF}"/>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0" name="Picture 9" descr="A picture containing drawing, sign&#10;&#10;Description automatically generated">
            <a:extLst>
              <a:ext uri="{FF2B5EF4-FFF2-40B4-BE49-F238E27FC236}">
                <a16:creationId xmlns="" xmlns:a16="http://schemas.microsoft.com/office/drawing/2014/main" id="{D9FC61DF-04D7-C543-AA0F-D7599B9612B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52" name="Rectangle 51">
            <a:extLst>
              <a:ext uri="{FF2B5EF4-FFF2-40B4-BE49-F238E27FC236}">
                <a16:creationId xmlns="" xmlns:a16="http://schemas.microsoft.com/office/drawing/2014/main" id="{6EFF5C2B-F5C7-2649-8350-EE27AA2502DD}"/>
              </a:ext>
            </a:extLst>
          </p:cNvPr>
          <p:cNvSpPr/>
          <p:nvPr userDrawn="1"/>
        </p:nvSpPr>
        <p:spPr>
          <a:xfrm>
            <a:off x="1603532"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4">
            <a:extLst>
              <a:ext uri="{FF2B5EF4-FFF2-40B4-BE49-F238E27FC236}">
                <a16:creationId xmlns="" xmlns:a16="http://schemas.microsoft.com/office/drawing/2014/main" id="{CB82D7CA-7A41-0D4B-A92D-D339678E8C5A}"/>
              </a:ext>
            </a:extLst>
          </p:cNvPr>
          <p:cNvSpPr>
            <a:spLocks noGrp="1"/>
          </p:cNvSpPr>
          <p:nvPr>
            <p:ph type="body" sz="quarter" idx="12" hasCustomPrompt="1"/>
          </p:nvPr>
        </p:nvSpPr>
        <p:spPr>
          <a:xfrm>
            <a:off x="1603530" y="2721964"/>
            <a:ext cx="1669575" cy="665342"/>
          </a:xfrm>
          <a:prstGeom prst="rect">
            <a:avLst/>
          </a:prstGeom>
        </p:spPr>
        <p:txBody>
          <a:bodyPr/>
          <a:lstStyle>
            <a:lvl1pPr marL="0" indent="0" algn="ctr">
              <a:buNone/>
              <a:defRPr sz="1400" b="1"/>
            </a:lvl1pPr>
          </a:lstStyle>
          <a:p>
            <a:pPr lvl="0"/>
            <a:r>
              <a:rPr lang="en-GB" dirty="0"/>
              <a:t>Project Details</a:t>
            </a:r>
            <a:endParaRPr lang="en-US" dirty="0"/>
          </a:p>
        </p:txBody>
      </p:sp>
      <p:sp>
        <p:nvSpPr>
          <p:cNvPr id="32" name="Text Placeholder 4">
            <a:extLst>
              <a:ext uri="{FF2B5EF4-FFF2-40B4-BE49-F238E27FC236}">
                <a16:creationId xmlns="" xmlns:a16="http://schemas.microsoft.com/office/drawing/2014/main" id="{0CACBF21-7BD7-DA46-9866-52462A17FF87}"/>
              </a:ext>
            </a:extLst>
          </p:cNvPr>
          <p:cNvSpPr>
            <a:spLocks noGrp="1"/>
          </p:cNvSpPr>
          <p:nvPr>
            <p:ph type="body" sz="quarter" idx="13" hasCustomPrompt="1"/>
          </p:nvPr>
        </p:nvSpPr>
        <p:spPr>
          <a:xfrm>
            <a:off x="1603531" y="3671577"/>
            <a:ext cx="1669577" cy="345256"/>
          </a:xfrm>
          <a:prstGeom prst="rect">
            <a:avLst/>
          </a:prstGeom>
        </p:spPr>
        <p:txBody>
          <a:bodyPr/>
          <a:lstStyle>
            <a:lvl1pPr marL="0" indent="0" algn="ctr">
              <a:buNone/>
              <a:defRPr sz="2000" b="1"/>
            </a:lvl1pPr>
          </a:lstStyle>
          <a:p>
            <a:pPr lvl="0"/>
            <a:r>
              <a:rPr lang="en-GB" dirty="0"/>
              <a:t>01</a:t>
            </a:r>
            <a:endParaRPr lang="en-US" dirty="0"/>
          </a:p>
        </p:txBody>
      </p:sp>
      <p:sp>
        <p:nvSpPr>
          <p:cNvPr id="30" name="Text Placeholder 4">
            <a:extLst>
              <a:ext uri="{FF2B5EF4-FFF2-40B4-BE49-F238E27FC236}">
                <a16:creationId xmlns="" xmlns:a16="http://schemas.microsoft.com/office/drawing/2014/main" id="{80FEDC68-0E9D-5246-9B59-8FFD0EDF0EBC}"/>
              </a:ext>
            </a:extLst>
          </p:cNvPr>
          <p:cNvSpPr>
            <a:spLocks noGrp="1"/>
          </p:cNvSpPr>
          <p:nvPr>
            <p:ph type="body" sz="quarter" idx="28"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55" name="Text Placeholder 4">
            <a:extLst>
              <a:ext uri="{FF2B5EF4-FFF2-40B4-BE49-F238E27FC236}">
                <a16:creationId xmlns="" xmlns:a16="http://schemas.microsoft.com/office/drawing/2014/main" id="{FC3E4169-9544-0547-9294-55A9D38AD331}"/>
              </a:ext>
            </a:extLst>
          </p:cNvPr>
          <p:cNvSpPr>
            <a:spLocks noGrp="1"/>
          </p:cNvSpPr>
          <p:nvPr>
            <p:ph type="body" sz="quarter" idx="29" hasCustomPrompt="1"/>
          </p:nvPr>
        </p:nvSpPr>
        <p:spPr>
          <a:xfrm>
            <a:off x="3999489" y="2721964"/>
            <a:ext cx="1669575" cy="665342"/>
          </a:xfrm>
          <a:prstGeom prst="rect">
            <a:avLst/>
          </a:prstGeom>
        </p:spPr>
        <p:txBody>
          <a:bodyPr/>
          <a:lstStyle>
            <a:lvl1pPr marL="0" indent="0" algn="ctr">
              <a:buNone/>
              <a:defRPr sz="1400" b="1"/>
            </a:lvl1pPr>
          </a:lstStyle>
          <a:p>
            <a:pPr lvl="0"/>
            <a:r>
              <a:rPr lang="en-GB" dirty="0"/>
              <a:t>Research</a:t>
            </a:r>
            <a:br>
              <a:rPr lang="en-GB" dirty="0"/>
            </a:br>
            <a:r>
              <a:rPr lang="en-GB" dirty="0"/>
              <a:t>Output</a:t>
            </a:r>
            <a:endParaRPr lang="en-US" dirty="0"/>
          </a:p>
        </p:txBody>
      </p:sp>
      <p:sp>
        <p:nvSpPr>
          <p:cNvPr id="56" name="Text Placeholder 4">
            <a:extLst>
              <a:ext uri="{FF2B5EF4-FFF2-40B4-BE49-F238E27FC236}">
                <a16:creationId xmlns="" xmlns:a16="http://schemas.microsoft.com/office/drawing/2014/main" id="{B6F14946-89DD-8542-A288-1687D21C3473}"/>
              </a:ext>
            </a:extLst>
          </p:cNvPr>
          <p:cNvSpPr>
            <a:spLocks noGrp="1"/>
          </p:cNvSpPr>
          <p:nvPr>
            <p:ph type="body" sz="quarter" idx="30" hasCustomPrompt="1"/>
          </p:nvPr>
        </p:nvSpPr>
        <p:spPr>
          <a:xfrm>
            <a:off x="3999490" y="3671577"/>
            <a:ext cx="1669577" cy="345256"/>
          </a:xfrm>
          <a:prstGeom prst="rect">
            <a:avLst/>
          </a:prstGeom>
        </p:spPr>
        <p:txBody>
          <a:bodyPr/>
          <a:lstStyle>
            <a:lvl1pPr marL="0" indent="0" algn="ctr">
              <a:buNone/>
              <a:defRPr sz="2000" b="1"/>
            </a:lvl1pPr>
          </a:lstStyle>
          <a:p>
            <a:pPr lvl="0"/>
            <a:r>
              <a:rPr lang="en-GB" dirty="0"/>
              <a:t>03</a:t>
            </a:r>
            <a:endParaRPr lang="en-US" dirty="0"/>
          </a:p>
        </p:txBody>
      </p:sp>
      <p:sp>
        <p:nvSpPr>
          <p:cNvPr id="57" name="Text Placeholder 4">
            <a:extLst>
              <a:ext uri="{FF2B5EF4-FFF2-40B4-BE49-F238E27FC236}">
                <a16:creationId xmlns="" xmlns:a16="http://schemas.microsoft.com/office/drawing/2014/main" id="{29B618DD-E604-7942-B894-93E76D825A46}"/>
              </a:ext>
            </a:extLst>
          </p:cNvPr>
          <p:cNvSpPr>
            <a:spLocks noGrp="1"/>
          </p:cNvSpPr>
          <p:nvPr>
            <p:ph type="body" sz="quarter" idx="31" hasCustomPrompt="1"/>
          </p:nvPr>
        </p:nvSpPr>
        <p:spPr>
          <a:xfrm>
            <a:off x="6395448" y="2721964"/>
            <a:ext cx="1669575" cy="665342"/>
          </a:xfrm>
          <a:prstGeom prst="rect">
            <a:avLst/>
          </a:prstGeom>
        </p:spPr>
        <p:txBody>
          <a:bodyPr/>
          <a:lstStyle>
            <a:lvl1pPr marL="0" indent="0" algn="ctr">
              <a:buNone/>
              <a:defRPr sz="1400" b="1"/>
            </a:lvl1pPr>
          </a:lstStyle>
          <a:p>
            <a:pPr lvl="0"/>
            <a:r>
              <a:rPr lang="en-GB" dirty="0"/>
              <a:t>Contextual</a:t>
            </a:r>
            <a:br>
              <a:rPr lang="en-GB" dirty="0"/>
            </a:br>
            <a:r>
              <a:rPr lang="en-GB" dirty="0"/>
              <a:t>Evidence</a:t>
            </a:r>
            <a:endParaRPr lang="en-US" dirty="0"/>
          </a:p>
        </p:txBody>
      </p:sp>
      <p:sp>
        <p:nvSpPr>
          <p:cNvPr id="58" name="Text Placeholder 4">
            <a:extLst>
              <a:ext uri="{FF2B5EF4-FFF2-40B4-BE49-F238E27FC236}">
                <a16:creationId xmlns="" xmlns:a16="http://schemas.microsoft.com/office/drawing/2014/main" id="{17C64E7B-0DFB-AD43-B469-1E980F602341}"/>
              </a:ext>
            </a:extLst>
          </p:cNvPr>
          <p:cNvSpPr>
            <a:spLocks noGrp="1"/>
          </p:cNvSpPr>
          <p:nvPr>
            <p:ph type="body" sz="quarter" idx="32" hasCustomPrompt="1"/>
          </p:nvPr>
        </p:nvSpPr>
        <p:spPr>
          <a:xfrm>
            <a:off x="6395449" y="3671577"/>
            <a:ext cx="1669577" cy="345256"/>
          </a:xfrm>
          <a:prstGeom prst="rect">
            <a:avLst/>
          </a:prstGeom>
        </p:spPr>
        <p:txBody>
          <a:bodyPr/>
          <a:lstStyle>
            <a:lvl1pPr marL="0" indent="0" algn="ctr">
              <a:buNone/>
              <a:defRPr sz="2000" b="1"/>
            </a:lvl1pPr>
          </a:lstStyle>
          <a:p>
            <a:pPr lvl="0"/>
            <a:r>
              <a:rPr lang="en-GB" dirty="0"/>
              <a:t>05</a:t>
            </a:r>
            <a:endParaRPr lang="en-US" dirty="0"/>
          </a:p>
        </p:txBody>
      </p:sp>
      <p:sp>
        <p:nvSpPr>
          <p:cNvPr id="59" name="Text Placeholder 4">
            <a:extLst>
              <a:ext uri="{FF2B5EF4-FFF2-40B4-BE49-F238E27FC236}">
                <a16:creationId xmlns="" xmlns:a16="http://schemas.microsoft.com/office/drawing/2014/main" id="{48333703-4D7B-6E46-A6E1-CE59D09A4821}"/>
              </a:ext>
            </a:extLst>
          </p:cNvPr>
          <p:cNvSpPr>
            <a:spLocks noGrp="1"/>
          </p:cNvSpPr>
          <p:nvPr>
            <p:ph type="body" sz="quarter" idx="33" hasCustomPrompt="1"/>
          </p:nvPr>
        </p:nvSpPr>
        <p:spPr>
          <a:xfrm>
            <a:off x="8779833" y="2721964"/>
            <a:ext cx="1669575" cy="665342"/>
          </a:xfrm>
          <a:prstGeom prst="rect">
            <a:avLst/>
          </a:prstGeom>
        </p:spPr>
        <p:txBody>
          <a:bodyPr/>
          <a:lstStyle>
            <a:lvl1pPr marL="0" indent="0" algn="ctr">
              <a:buNone/>
              <a:defRPr sz="1400" b="1"/>
            </a:lvl1pPr>
          </a:lstStyle>
          <a:p>
            <a:pPr lvl="0"/>
            <a:r>
              <a:rPr lang="en-GB" dirty="0"/>
              <a:t>Insert text</a:t>
            </a:r>
            <a:r>
              <a:rPr lang="en-US" dirty="0"/>
              <a:t/>
            </a:r>
            <a:br>
              <a:rPr lang="en-US" dirty="0"/>
            </a:br>
            <a:r>
              <a:rPr lang="en-US" dirty="0"/>
              <a:t>here</a:t>
            </a:r>
            <a:endParaRPr lang="en-GB" dirty="0"/>
          </a:p>
        </p:txBody>
      </p:sp>
      <p:sp>
        <p:nvSpPr>
          <p:cNvPr id="60" name="Text Placeholder 4">
            <a:extLst>
              <a:ext uri="{FF2B5EF4-FFF2-40B4-BE49-F238E27FC236}">
                <a16:creationId xmlns="" xmlns:a16="http://schemas.microsoft.com/office/drawing/2014/main" id="{EF56795F-4176-234D-9194-7AFDFEF817EB}"/>
              </a:ext>
            </a:extLst>
          </p:cNvPr>
          <p:cNvSpPr>
            <a:spLocks noGrp="1"/>
          </p:cNvSpPr>
          <p:nvPr>
            <p:ph type="body" sz="quarter" idx="34" hasCustomPrompt="1"/>
          </p:nvPr>
        </p:nvSpPr>
        <p:spPr>
          <a:xfrm>
            <a:off x="8779834" y="3671577"/>
            <a:ext cx="1669577" cy="345256"/>
          </a:xfrm>
          <a:prstGeom prst="rect">
            <a:avLst/>
          </a:prstGeom>
        </p:spPr>
        <p:txBody>
          <a:bodyPr/>
          <a:lstStyle>
            <a:lvl1pPr marL="0" indent="0" algn="ctr">
              <a:buNone/>
              <a:defRPr sz="2000" b="1"/>
            </a:lvl1pPr>
          </a:lstStyle>
          <a:p>
            <a:pPr lvl="0"/>
            <a:r>
              <a:rPr lang="en-GB" dirty="0"/>
              <a:t>07</a:t>
            </a:r>
            <a:endParaRPr lang="en-US" dirty="0"/>
          </a:p>
        </p:txBody>
      </p:sp>
      <p:sp>
        <p:nvSpPr>
          <p:cNvPr id="61" name="Rectangle 60">
            <a:extLst>
              <a:ext uri="{FF2B5EF4-FFF2-40B4-BE49-F238E27FC236}">
                <a16:creationId xmlns="" xmlns:a16="http://schemas.microsoft.com/office/drawing/2014/main" id="{A68440A5-50BC-4C46-B6EE-7E784CF310D0}"/>
              </a:ext>
            </a:extLst>
          </p:cNvPr>
          <p:cNvSpPr/>
          <p:nvPr userDrawn="1"/>
        </p:nvSpPr>
        <p:spPr>
          <a:xfrm>
            <a:off x="8784261" y="431462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4">
            <a:extLst>
              <a:ext uri="{FF2B5EF4-FFF2-40B4-BE49-F238E27FC236}">
                <a16:creationId xmlns="" xmlns:a16="http://schemas.microsoft.com/office/drawing/2014/main" id="{B9AB187C-5207-E543-94E0-EF9830BB7695}"/>
              </a:ext>
            </a:extLst>
          </p:cNvPr>
          <p:cNvSpPr>
            <a:spLocks noGrp="1"/>
          </p:cNvSpPr>
          <p:nvPr>
            <p:ph type="body" sz="quarter" idx="35" hasCustomPrompt="1"/>
          </p:nvPr>
        </p:nvSpPr>
        <p:spPr>
          <a:xfrm>
            <a:off x="1603530" y="4550764"/>
            <a:ext cx="1669575" cy="665342"/>
          </a:xfrm>
          <a:prstGeom prst="rect">
            <a:avLst/>
          </a:prstGeom>
        </p:spPr>
        <p:txBody>
          <a:bodyPr/>
          <a:lstStyle>
            <a:lvl1pPr marL="0" indent="0" algn="ctr">
              <a:buNone/>
              <a:defRPr sz="1400" b="1"/>
            </a:lvl1pPr>
          </a:lstStyle>
          <a:p>
            <a:pPr lvl="0"/>
            <a:r>
              <a:rPr lang="en-GB" dirty="0"/>
              <a:t>Supporting</a:t>
            </a:r>
            <a:br>
              <a:rPr lang="en-GB" dirty="0"/>
            </a:br>
            <a:r>
              <a:rPr lang="en-GB" dirty="0"/>
              <a:t>Statement</a:t>
            </a:r>
            <a:endParaRPr lang="en-US" dirty="0"/>
          </a:p>
        </p:txBody>
      </p:sp>
      <p:sp>
        <p:nvSpPr>
          <p:cNvPr id="63" name="Text Placeholder 4">
            <a:extLst>
              <a:ext uri="{FF2B5EF4-FFF2-40B4-BE49-F238E27FC236}">
                <a16:creationId xmlns="" xmlns:a16="http://schemas.microsoft.com/office/drawing/2014/main" id="{E8178135-9B84-AF48-91D2-B88CACD73128}"/>
              </a:ext>
            </a:extLst>
          </p:cNvPr>
          <p:cNvSpPr>
            <a:spLocks noGrp="1"/>
          </p:cNvSpPr>
          <p:nvPr>
            <p:ph type="body" sz="quarter" idx="36" hasCustomPrompt="1"/>
          </p:nvPr>
        </p:nvSpPr>
        <p:spPr>
          <a:xfrm>
            <a:off x="1603531" y="5477227"/>
            <a:ext cx="1669577" cy="345256"/>
          </a:xfrm>
          <a:prstGeom prst="rect">
            <a:avLst/>
          </a:prstGeom>
        </p:spPr>
        <p:txBody>
          <a:bodyPr/>
          <a:lstStyle>
            <a:lvl1pPr marL="0" indent="0" algn="ctr">
              <a:buNone/>
              <a:defRPr sz="2000" b="1"/>
            </a:lvl1pPr>
          </a:lstStyle>
          <a:p>
            <a:pPr lvl="0"/>
            <a:r>
              <a:rPr lang="en-GB" dirty="0"/>
              <a:t>02</a:t>
            </a:r>
            <a:endParaRPr lang="en-US" dirty="0"/>
          </a:p>
        </p:txBody>
      </p:sp>
      <p:sp>
        <p:nvSpPr>
          <p:cNvPr id="64" name="Text Placeholder 4">
            <a:extLst>
              <a:ext uri="{FF2B5EF4-FFF2-40B4-BE49-F238E27FC236}">
                <a16:creationId xmlns="" xmlns:a16="http://schemas.microsoft.com/office/drawing/2014/main" id="{D74F4A09-8BD9-C646-A613-7CA47D700A4F}"/>
              </a:ext>
            </a:extLst>
          </p:cNvPr>
          <p:cNvSpPr>
            <a:spLocks noGrp="1"/>
          </p:cNvSpPr>
          <p:nvPr>
            <p:ph type="body" sz="quarter" idx="37" hasCustomPrompt="1"/>
          </p:nvPr>
        </p:nvSpPr>
        <p:spPr>
          <a:xfrm>
            <a:off x="3999489" y="4550764"/>
            <a:ext cx="1669575" cy="665342"/>
          </a:xfrm>
          <a:prstGeom prst="rect">
            <a:avLst/>
          </a:prstGeom>
        </p:spPr>
        <p:txBody>
          <a:bodyPr/>
          <a:lstStyle>
            <a:lvl1pPr marL="0" indent="0" algn="ctr">
              <a:buNone/>
              <a:defRPr sz="1400" b="1"/>
            </a:lvl1pPr>
          </a:lstStyle>
          <a:p>
            <a:pPr lvl="0"/>
            <a:r>
              <a:rPr lang="en-GB" dirty="0"/>
              <a:t>Dissemination</a:t>
            </a:r>
            <a:endParaRPr lang="en-US" dirty="0"/>
          </a:p>
        </p:txBody>
      </p:sp>
      <p:sp>
        <p:nvSpPr>
          <p:cNvPr id="65" name="Text Placeholder 4">
            <a:extLst>
              <a:ext uri="{FF2B5EF4-FFF2-40B4-BE49-F238E27FC236}">
                <a16:creationId xmlns="" xmlns:a16="http://schemas.microsoft.com/office/drawing/2014/main" id="{DF18CA63-5882-024E-B0DA-923779417737}"/>
              </a:ext>
            </a:extLst>
          </p:cNvPr>
          <p:cNvSpPr>
            <a:spLocks noGrp="1"/>
          </p:cNvSpPr>
          <p:nvPr>
            <p:ph type="body" sz="quarter" idx="38" hasCustomPrompt="1"/>
          </p:nvPr>
        </p:nvSpPr>
        <p:spPr>
          <a:xfrm>
            <a:off x="3999490" y="5477227"/>
            <a:ext cx="1669577" cy="345256"/>
          </a:xfrm>
          <a:prstGeom prst="rect">
            <a:avLst/>
          </a:prstGeom>
        </p:spPr>
        <p:txBody>
          <a:bodyPr/>
          <a:lstStyle>
            <a:lvl1pPr marL="0" indent="0" algn="ctr">
              <a:buNone/>
              <a:defRPr sz="2000" b="1"/>
            </a:lvl1pPr>
          </a:lstStyle>
          <a:p>
            <a:pPr lvl="0"/>
            <a:r>
              <a:rPr lang="en-GB" dirty="0"/>
              <a:t>04</a:t>
            </a:r>
            <a:endParaRPr lang="en-US" dirty="0"/>
          </a:p>
        </p:txBody>
      </p:sp>
      <p:sp>
        <p:nvSpPr>
          <p:cNvPr id="66" name="Text Placeholder 4">
            <a:extLst>
              <a:ext uri="{FF2B5EF4-FFF2-40B4-BE49-F238E27FC236}">
                <a16:creationId xmlns="" xmlns:a16="http://schemas.microsoft.com/office/drawing/2014/main" id="{EC871233-7C77-1E4F-BA48-F92CD565D975}"/>
              </a:ext>
            </a:extLst>
          </p:cNvPr>
          <p:cNvSpPr>
            <a:spLocks noGrp="1"/>
          </p:cNvSpPr>
          <p:nvPr>
            <p:ph type="body" sz="quarter" idx="39" hasCustomPrompt="1"/>
          </p:nvPr>
        </p:nvSpPr>
        <p:spPr>
          <a:xfrm>
            <a:off x="6395448" y="4550764"/>
            <a:ext cx="1669575" cy="665342"/>
          </a:xfrm>
          <a:prstGeom prst="rect">
            <a:avLst/>
          </a:prstGeom>
        </p:spPr>
        <p:txBody>
          <a:bodyPr/>
          <a:lstStyle>
            <a:lvl1pPr marL="0" indent="0" algn="ctr">
              <a:buNone/>
              <a:defRPr sz="1400" b="1"/>
            </a:lvl1pPr>
          </a:lstStyle>
          <a:p>
            <a:pPr lvl="0"/>
            <a:r>
              <a:rPr lang="en-GB" dirty="0"/>
              <a:t>Acknowledgments</a:t>
            </a:r>
            <a:endParaRPr lang="en-US" dirty="0"/>
          </a:p>
        </p:txBody>
      </p:sp>
      <p:sp>
        <p:nvSpPr>
          <p:cNvPr id="67" name="Text Placeholder 4">
            <a:extLst>
              <a:ext uri="{FF2B5EF4-FFF2-40B4-BE49-F238E27FC236}">
                <a16:creationId xmlns="" xmlns:a16="http://schemas.microsoft.com/office/drawing/2014/main" id="{B9E47E4E-7C53-CE4E-B100-5A0165C4D8FC}"/>
              </a:ext>
            </a:extLst>
          </p:cNvPr>
          <p:cNvSpPr>
            <a:spLocks noGrp="1"/>
          </p:cNvSpPr>
          <p:nvPr>
            <p:ph type="body" sz="quarter" idx="40" hasCustomPrompt="1"/>
          </p:nvPr>
        </p:nvSpPr>
        <p:spPr>
          <a:xfrm>
            <a:off x="6395449" y="5477227"/>
            <a:ext cx="1669577" cy="345256"/>
          </a:xfrm>
          <a:prstGeom prst="rect">
            <a:avLst/>
          </a:prstGeom>
        </p:spPr>
        <p:txBody>
          <a:bodyPr/>
          <a:lstStyle>
            <a:lvl1pPr marL="0" indent="0" algn="ctr">
              <a:buNone/>
              <a:defRPr sz="2000" b="1"/>
            </a:lvl1pPr>
          </a:lstStyle>
          <a:p>
            <a:pPr lvl="0"/>
            <a:r>
              <a:rPr lang="en-GB" dirty="0"/>
              <a:t>06</a:t>
            </a:r>
            <a:endParaRPr lang="en-US" dirty="0"/>
          </a:p>
        </p:txBody>
      </p:sp>
      <p:sp>
        <p:nvSpPr>
          <p:cNvPr id="68" name="Text Placeholder 4">
            <a:extLst>
              <a:ext uri="{FF2B5EF4-FFF2-40B4-BE49-F238E27FC236}">
                <a16:creationId xmlns="" xmlns:a16="http://schemas.microsoft.com/office/drawing/2014/main" id="{2587CAA8-602D-CF45-BF04-963956640F40}"/>
              </a:ext>
            </a:extLst>
          </p:cNvPr>
          <p:cNvSpPr>
            <a:spLocks noGrp="1"/>
          </p:cNvSpPr>
          <p:nvPr>
            <p:ph type="body" sz="quarter" idx="41" hasCustomPrompt="1"/>
          </p:nvPr>
        </p:nvSpPr>
        <p:spPr>
          <a:xfrm>
            <a:off x="8779834" y="5477227"/>
            <a:ext cx="1669577" cy="345256"/>
          </a:xfrm>
          <a:prstGeom prst="rect">
            <a:avLst/>
          </a:prstGeom>
        </p:spPr>
        <p:txBody>
          <a:bodyPr/>
          <a:lstStyle>
            <a:lvl1pPr marL="0" indent="0" algn="ctr">
              <a:buNone/>
              <a:defRPr sz="2000" b="1"/>
            </a:lvl1pPr>
          </a:lstStyle>
          <a:p>
            <a:pPr lvl="0"/>
            <a:r>
              <a:rPr lang="en-GB" dirty="0"/>
              <a:t>08</a:t>
            </a:r>
            <a:endParaRPr lang="en-US" dirty="0"/>
          </a:p>
        </p:txBody>
      </p:sp>
      <p:sp>
        <p:nvSpPr>
          <p:cNvPr id="69" name="Text Placeholder 4">
            <a:extLst>
              <a:ext uri="{FF2B5EF4-FFF2-40B4-BE49-F238E27FC236}">
                <a16:creationId xmlns="" xmlns:a16="http://schemas.microsoft.com/office/drawing/2014/main" id="{EA2F0F2B-BFE7-F242-931E-C713F3E1EC74}"/>
              </a:ext>
            </a:extLst>
          </p:cNvPr>
          <p:cNvSpPr>
            <a:spLocks noGrp="1"/>
          </p:cNvSpPr>
          <p:nvPr>
            <p:ph type="body" sz="quarter" idx="42" hasCustomPrompt="1"/>
          </p:nvPr>
        </p:nvSpPr>
        <p:spPr>
          <a:xfrm>
            <a:off x="8779833" y="4550765"/>
            <a:ext cx="1669575" cy="665342"/>
          </a:xfrm>
          <a:prstGeom prst="rect">
            <a:avLst/>
          </a:prstGeom>
        </p:spPr>
        <p:txBody>
          <a:bodyPr/>
          <a:lstStyle>
            <a:lvl1pPr marL="0" indent="0" algn="ctr">
              <a:buNone/>
              <a:defRPr sz="1400" b="1"/>
            </a:lvl1pPr>
          </a:lstStyle>
          <a:p>
            <a:pPr lvl="0"/>
            <a:r>
              <a:rPr lang="en-GB" dirty="0"/>
              <a:t>Insert text</a:t>
            </a:r>
            <a:r>
              <a:rPr lang="en-US" dirty="0"/>
              <a:t/>
            </a:r>
            <a:br>
              <a:rPr lang="en-US" dirty="0"/>
            </a:br>
            <a:r>
              <a:rPr lang="en-US" dirty="0"/>
              <a:t>here</a:t>
            </a:r>
            <a:endParaRPr lang="en-GB" dirty="0"/>
          </a:p>
        </p:txBody>
      </p:sp>
      <p:sp>
        <p:nvSpPr>
          <p:cNvPr id="71" name="TextBox 70">
            <a:extLst>
              <a:ext uri="{FF2B5EF4-FFF2-40B4-BE49-F238E27FC236}">
                <a16:creationId xmlns="" xmlns:a16="http://schemas.microsoft.com/office/drawing/2014/main" id="{D59DE1E3-DE29-F045-863C-0975C5114490}"/>
              </a:ext>
            </a:extLst>
          </p:cNvPr>
          <p:cNvSpPr txBox="1"/>
          <p:nvPr userDrawn="1"/>
        </p:nvSpPr>
        <p:spPr>
          <a:xfrm>
            <a:off x="4997819" y="1480000"/>
            <a:ext cx="2115678" cy="461665"/>
          </a:xfrm>
          <a:prstGeom prst="rect">
            <a:avLst/>
          </a:prstGeom>
          <a:noFill/>
        </p:spPr>
        <p:txBody>
          <a:bodyPr wrap="square" rtlCol="0">
            <a:spAutoFit/>
          </a:bodyPr>
          <a:lstStyle/>
          <a:p>
            <a:pPr algn="ctr"/>
            <a:r>
              <a:rPr lang="en-US" sz="2400" dirty="0"/>
              <a:t>Contents</a:t>
            </a:r>
          </a:p>
        </p:txBody>
      </p:sp>
    </p:spTree>
    <p:extLst>
      <p:ext uri="{BB962C8B-B14F-4D97-AF65-F5344CB8AC3E}">
        <p14:creationId xmlns:p14="http://schemas.microsoft.com/office/powerpoint/2010/main" val="2738837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age Option 3 (Image)">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DD2D3D16-D50D-3748-BDE4-F47190D3591F}"/>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4">
            <a:extLst>
              <a:ext uri="{FF2B5EF4-FFF2-40B4-BE49-F238E27FC236}">
                <a16:creationId xmlns="" xmlns:a16="http://schemas.microsoft.com/office/drawing/2014/main" id="{95743543-35DA-A746-A401-8E1B5FDEB5C9}"/>
              </a:ext>
            </a:extLst>
          </p:cNvPr>
          <p:cNvSpPr>
            <a:spLocks noGrp="1"/>
          </p:cNvSpPr>
          <p:nvPr>
            <p:ph type="pic" sz="quarter" idx="17" hasCustomPrompt="1"/>
          </p:nvPr>
        </p:nvSpPr>
        <p:spPr>
          <a:xfrm>
            <a:off x="8329958" y="1516826"/>
            <a:ext cx="3468031" cy="4559474"/>
          </a:xfrm>
          <a:prstGeom prst="rect">
            <a:avLst/>
          </a:prstGeom>
        </p:spPr>
        <p:txBody>
          <a:bodyPr/>
          <a:lstStyle>
            <a:lvl1pPr algn="r">
              <a:defRPr sz="1600"/>
            </a:lvl1pPr>
          </a:lstStyle>
          <a:p>
            <a:r>
              <a:rPr lang="en-US" dirty="0"/>
              <a:t>Click icon to insert image</a:t>
            </a:r>
          </a:p>
        </p:txBody>
      </p:sp>
      <p:sp>
        <p:nvSpPr>
          <p:cNvPr id="9" name="Text Placeholder 3">
            <a:extLst>
              <a:ext uri="{FF2B5EF4-FFF2-40B4-BE49-F238E27FC236}">
                <a16:creationId xmlns="" xmlns:a16="http://schemas.microsoft.com/office/drawing/2014/main" id="{77FE7732-CFE6-3D47-92F7-5BA026A9A89F}"/>
              </a:ext>
            </a:extLst>
          </p:cNvPr>
          <p:cNvSpPr>
            <a:spLocks noGrp="1"/>
          </p:cNvSpPr>
          <p:nvPr>
            <p:ph type="body" sz="quarter" idx="16" hasCustomPrompt="1"/>
          </p:nvPr>
        </p:nvSpPr>
        <p:spPr>
          <a:xfrm>
            <a:off x="7162800" y="6356350"/>
            <a:ext cx="4635190" cy="365126"/>
          </a:xfrm>
          <a:prstGeom prst="rect">
            <a:avLst/>
          </a:prstGeom>
        </p:spPr>
        <p:txBody>
          <a:bodyPr/>
          <a:lstStyle>
            <a:lvl1pPr marL="0" indent="0" algn="r">
              <a:buNone/>
              <a:defRPr sz="1200"/>
            </a:lvl1pPr>
          </a:lstStyle>
          <a:p>
            <a:r>
              <a:rPr lang="en-US" dirty="0"/>
              <a:t>Image info</a:t>
            </a:r>
          </a:p>
        </p:txBody>
      </p:sp>
      <p:sp>
        <p:nvSpPr>
          <p:cNvPr id="12" name="Rectangle 11">
            <a:extLst>
              <a:ext uri="{FF2B5EF4-FFF2-40B4-BE49-F238E27FC236}">
                <a16:creationId xmlns="" xmlns:a16="http://schemas.microsoft.com/office/drawing/2014/main" id="{9196877F-D2EE-5246-AC41-6B700672628A}"/>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5" name="Picture 14" descr="A picture containing drawing, sign&#10;&#10;Description automatically generated">
            <a:extLst>
              <a:ext uri="{FF2B5EF4-FFF2-40B4-BE49-F238E27FC236}">
                <a16:creationId xmlns="" xmlns:a16="http://schemas.microsoft.com/office/drawing/2014/main" id="{8F8B99AD-00B7-244B-8289-F6DF3F61EF1D}"/>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42" name="Text Placeholder 4">
            <a:extLst>
              <a:ext uri="{FF2B5EF4-FFF2-40B4-BE49-F238E27FC236}">
                <a16:creationId xmlns="" xmlns:a16="http://schemas.microsoft.com/office/drawing/2014/main" id="{FA2C193A-CA7F-F34A-A813-7FC661414EF2}"/>
              </a:ext>
            </a:extLst>
          </p:cNvPr>
          <p:cNvSpPr>
            <a:spLocks noGrp="1"/>
          </p:cNvSpPr>
          <p:nvPr>
            <p:ph type="body" sz="quarter" idx="13" hasCustomPrompt="1"/>
          </p:nvPr>
        </p:nvSpPr>
        <p:spPr>
          <a:xfrm>
            <a:off x="304986" y="2355003"/>
            <a:ext cx="359228" cy="2684773"/>
          </a:xfrm>
          <a:prstGeom prst="rect">
            <a:avLst/>
          </a:prstGeom>
        </p:spPr>
        <p:txBody>
          <a:bodyPr/>
          <a:lstStyle>
            <a:lvl1pPr marL="0" indent="0" algn="l">
              <a:buNone/>
              <a:defRPr sz="1600" b="0"/>
            </a:lvl1pPr>
          </a:lstStyle>
          <a:p>
            <a:r>
              <a:rPr lang="en-US" sz="1600" b="1" dirty="0">
                <a:solidFill>
                  <a:srgbClr val="F4BB00"/>
                </a:solidFill>
              </a:rPr>
              <a:t>1)</a:t>
            </a:r>
          </a:p>
          <a:p>
            <a:r>
              <a:rPr lang="en-US" sz="1600" b="1" dirty="0">
                <a:solidFill>
                  <a:srgbClr val="F4BB00"/>
                </a:solidFill>
              </a:rPr>
              <a:t>2)</a:t>
            </a:r>
          </a:p>
          <a:p>
            <a:r>
              <a:rPr lang="en-US" sz="1600" b="1" dirty="0">
                <a:solidFill>
                  <a:srgbClr val="F4BB00"/>
                </a:solidFill>
              </a:rPr>
              <a:t>3)</a:t>
            </a:r>
          </a:p>
          <a:p>
            <a:r>
              <a:rPr lang="en-US" sz="1600" b="1" dirty="0">
                <a:solidFill>
                  <a:srgbClr val="F4BB00"/>
                </a:solidFill>
              </a:rPr>
              <a:t>4)</a:t>
            </a:r>
          </a:p>
          <a:p>
            <a:r>
              <a:rPr lang="en-US" sz="1600" b="1" dirty="0">
                <a:solidFill>
                  <a:srgbClr val="F4BB00"/>
                </a:solidFill>
              </a:rPr>
              <a:t>5)</a:t>
            </a:r>
          </a:p>
          <a:p>
            <a:r>
              <a:rPr lang="en-US" sz="1600" b="1" dirty="0">
                <a:solidFill>
                  <a:srgbClr val="F4BB00"/>
                </a:solidFill>
              </a:rPr>
              <a:t>6)</a:t>
            </a:r>
          </a:p>
          <a:p>
            <a:r>
              <a:rPr lang="en-US" sz="1600" b="1" dirty="0">
                <a:solidFill>
                  <a:srgbClr val="F4BB00"/>
                </a:solidFill>
              </a:rPr>
              <a:t>7)</a:t>
            </a:r>
          </a:p>
          <a:p>
            <a:r>
              <a:rPr lang="en-US" sz="1600" b="1" dirty="0">
                <a:solidFill>
                  <a:srgbClr val="F4BB00"/>
                </a:solidFill>
              </a:rPr>
              <a:t>8)</a:t>
            </a:r>
          </a:p>
        </p:txBody>
      </p:sp>
      <p:sp>
        <p:nvSpPr>
          <p:cNvPr id="43" name="Text Placeholder 4">
            <a:extLst>
              <a:ext uri="{FF2B5EF4-FFF2-40B4-BE49-F238E27FC236}">
                <a16:creationId xmlns="" xmlns:a16="http://schemas.microsoft.com/office/drawing/2014/main" id="{7E4F21B6-E5B3-854F-ACDB-B83311ED29F6}"/>
              </a:ext>
            </a:extLst>
          </p:cNvPr>
          <p:cNvSpPr>
            <a:spLocks noGrp="1"/>
          </p:cNvSpPr>
          <p:nvPr>
            <p:ph type="body" sz="quarter" idx="18" hasCustomPrompt="1"/>
          </p:nvPr>
        </p:nvSpPr>
        <p:spPr>
          <a:xfrm>
            <a:off x="4157599" y="2355003"/>
            <a:ext cx="505829" cy="2684773"/>
          </a:xfrm>
          <a:prstGeom prst="rect">
            <a:avLst/>
          </a:prstGeom>
        </p:spPr>
        <p:txBody>
          <a:bodyPr/>
          <a:lstStyle>
            <a:lvl1pPr marL="0" indent="0" algn="l">
              <a:buNone/>
              <a:defRPr sz="1600" b="0"/>
            </a:lvl1pPr>
          </a:lstStyle>
          <a:p>
            <a:r>
              <a:rPr lang="en-US" sz="1600" b="1" dirty="0">
                <a:solidFill>
                  <a:srgbClr val="F4BB00"/>
                </a:solidFill>
              </a:rPr>
              <a:t>9)</a:t>
            </a:r>
          </a:p>
          <a:p>
            <a:r>
              <a:rPr lang="en-US" sz="1600" b="1" dirty="0">
                <a:solidFill>
                  <a:srgbClr val="F4BB00"/>
                </a:solidFill>
              </a:rPr>
              <a:t>10)</a:t>
            </a:r>
          </a:p>
          <a:p>
            <a:r>
              <a:rPr lang="en-US" sz="1600" b="1" dirty="0">
                <a:solidFill>
                  <a:srgbClr val="F4BB00"/>
                </a:solidFill>
              </a:rPr>
              <a:t>11)</a:t>
            </a:r>
          </a:p>
          <a:p>
            <a:r>
              <a:rPr lang="en-US" sz="1600" b="1" dirty="0">
                <a:solidFill>
                  <a:srgbClr val="F4BB00"/>
                </a:solidFill>
              </a:rPr>
              <a:t>12)</a:t>
            </a:r>
          </a:p>
          <a:p>
            <a:r>
              <a:rPr lang="en-US" sz="1600" b="1" dirty="0">
                <a:solidFill>
                  <a:srgbClr val="F4BB00"/>
                </a:solidFill>
              </a:rPr>
              <a:t>13)</a:t>
            </a:r>
          </a:p>
          <a:p>
            <a:r>
              <a:rPr lang="en-US" sz="1600" b="1" dirty="0">
                <a:solidFill>
                  <a:srgbClr val="F4BB00"/>
                </a:solidFill>
              </a:rPr>
              <a:t>14)</a:t>
            </a:r>
          </a:p>
          <a:p>
            <a:r>
              <a:rPr lang="en-US" sz="1600" b="1" dirty="0">
                <a:solidFill>
                  <a:srgbClr val="F4BB00"/>
                </a:solidFill>
              </a:rPr>
              <a:t>15)</a:t>
            </a:r>
          </a:p>
          <a:p>
            <a:r>
              <a:rPr lang="en-US" sz="1600" b="1" dirty="0">
                <a:solidFill>
                  <a:srgbClr val="F4BB00"/>
                </a:solidFill>
              </a:rPr>
              <a:t>16)</a:t>
            </a:r>
          </a:p>
        </p:txBody>
      </p:sp>
      <p:sp>
        <p:nvSpPr>
          <p:cNvPr id="44" name="Text Placeholder 4">
            <a:extLst>
              <a:ext uri="{FF2B5EF4-FFF2-40B4-BE49-F238E27FC236}">
                <a16:creationId xmlns="" xmlns:a16="http://schemas.microsoft.com/office/drawing/2014/main" id="{F2201A74-D2CC-F24D-8BE8-C2BEAB9F0C32}"/>
              </a:ext>
            </a:extLst>
          </p:cNvPr>
          <p:cNvSpPr>
            <a:spLocks noGrp="1"/>
          </p:cNvSpPr>
          <p:nvPr>
            <p:ph type="body" sz="quarter" idx="19" hasCustomPrompt="1"/>
          </p:nvPr>
        </p:nvSpPr>
        <p:spPr>
          <a:xfrm>
            <a:off x="774334" y="237815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5" name="Text Placeholder 4">
            <a:extLst>
              <a:ext uri="{FF2B5EF4-FFF2-40B4-BE49-F238E27FC236}">
                <a16:creationId xmlns="" xmlns:a16="http://schemas.microsoft.com/office/drawing/2014/main" id="{03018F2E-08EE-D04A-8B3F-73E296392CDD}"/>
              </a:ext>
            </a:extLst>
          </p:cNvPr>
          <p:cNvSpPr>
            <a:spLocks noGrp="1"/>
          </p:cNvSpPr>
          <p:nvPr>
            <p:ph type="body" sz="quarter" idx="20" hasCustomPrompt="1"/>
          </p:nvPr>
        </p:nvSpPr>
        <p:spPr>
          <a:xfrm>
            <a:off x="774334" y="272539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6" name="Text Placeholder 4">
            <a:extLst>
              <a:ext uri="{FF2B5EF4-FFF2-40B4-BE49-F238E27FC236}">
                <a16:creationId xmlns="" xmlns:a16="http://schemas.microsoft.com/office/drawing/2014/main" id="{5EF37033-4228-6E48-80FD-4AAAF00C6649}"/>
              </a:ext>
            </a:extLst>
          </p:cNvPr>
          <p:cNvSpPr>
            <a:spLocks noGrp="1"/>
          </p:cNvSpPr>
          <p:nvPr>
            <p:ph type="body" sz="quarter" idx="21" hasCustomPrompt="1"/>
          </p:nvPr>
        </p:nvSpPr>
        <p:spPr>
          <a:xfrm>
            <a:off x="774334" y="307263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7" name="Text Placeholder 4">
            <a:extLst>
              <a:ext uri="{FF2B5EF4-FFF2-40B4-BE49-F238E27FC236}">
                <a16:creationId xmlns="" xmlns:a16="http://schemas.microsoft.com/office/drawing/2014/main" id="{FF40611E-8EEF-684A-8351-312E06EB0EB6}"/>
              </a:ext>
            </a:extLst>
          </p:cNvPr>
          <p:cNvSpPr>
            <a:spLocks noGrp="1"/>
          </p:cNvSpPr>
          <p:nvPr>
            <p:ph type="body" sz="quarter" idx="22" hasCustomPrompt="1"/>
          </p:nvPr>
        </p:nvSpPr>
        <p:spPr>
          <a:xfrm>
            <a:off x="774334" y="341987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8" name="Text Placeholder 4">
            <a:extLst>
              <a:ext uri="{FF2B5EF4-FFF2-40B4-BE49-F238E27FC236}">
                <a16:creationId xmlns="" xmlns:a16="http://schemas.microsoft.com/office/drawing/2014/main" id="{ADAC384B-CED2-0E48-82EE-AB353922BDF8}"/>
              </a:ext>
            </a:extLst>
          </p:cNvPr>
          <p:cNvSpPr>
            <a:spLocks noGrp="1"/>
          </p:cNvSpPr>
          <p:nvPr>
            <p:ph type="body" sz="quarter" idx="23" hasCustomPrompt="1"/>
          </p:nvPr>
        </p:nvSpPr>
        <p:spPr>
          <a:xfrm>
            <a:off x="774334" y="376711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9" name="Text Placeholder 4">
            <a:extLst>
              <a:ext uri="{FF2B5EF4-FFF2-40B4-BE49-F238E27FC236}">
                <a16:creationId xmlns="" xmlns:a16="http://schemas.microsoft.com/office/drawing/2014/main" id="{BB474DE4-84DF-354E-905B-945DA92CE515}"/>
              </a:ext>
            </a:extLst>
          </p:cNvPr>
          <p:cNvSpPr>
            <a:spLocks noGrp="1"/>
          </p:cNvSpPr>
          <p:nvPr>
            <p:ph type="body" sz="quarter" idx="24" hasCustomPrompt="1"/>
          </p:nvPr>
        </p:nvSpPr>
        <p:spPr>
          <a:xfrm>
            <a:off x="774334" y="411435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0" name="Text Placeholder 4">
            <a:extLst>
              <a:ext uri="{FF2B5EF4-FFF2-40B4-BE49-F238E27FC236}">
                <a16:creationId xmlns="" xmlns:a16="http://schemas.microsoft.com/office/drawing/2014/main" id="{88A8C3A7-BC19-634A-8B3F-0C1729CE1603}"/>
              </a:ext>
            </a:extLst>
          </p:cNvPr>
          <p:cNvSpPr>
            <a:spLocks noGrp="1"/>
          </p:cNvSpPr>
          <p:nvPr>
            <p:ph type="body" sz="quarter" idx="25" hasCustomPrompt="1"/>
          </p:nvPr>
        </p:nvSpPr>
        <p:spPr>
          <a:xfrm>
            <a:off x="774334" y="446159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1" name="Text Placeholder 4">
            <a:extLst>
              <a:ext uri="{FF2B5EF4-FFF2-40B4-BE49-F238E27FC236}">
                <a16:creationId xmlns="" xmlns:a16="http://schemas.microsoft.com/office/drawing/2014/main" id="{7BA86745-A6D1-BD4D-A076-96FC1A2B7354}"/>
              </a:ext>
            </a:extLst>
          </p:cNvPr>
          <p:cNvSpPr>
            <a:spLocks noGrp="1"/>
          </p:cNvSpPr>
          <p:nvPr>
            <p:ph type="body" sz="quarter" idx="26" hasCustomPrompt="1"/>
          </p:nvPr>
        </p:nvSpPr>
        <p:spPr>
          <a:xfrm>
            <a:off x="774334" y="4808836"/>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2" name="Text Placeholder 4">
            <a:extLst>
              <a:ext uri="{FF2B5EF4-FFF2-40B4-BE49-F238E27FC236}">
                <a16:creationId xmlns="" xmlns:a16="http://schemas.microsoft.com/office/drawing/2014/main" id="{CC9405B7-FADF-ED45-95F0-CCE4BCF6F212}"/>
              </a:ext>
            </a:extLst>
          </p:cNvPr>
          <p:cNvSpPr>
            <a:spLocks noGrp="1"/>
          </p:cNvSpPr>
          <p:nvPr>
            <p:ph type="body" sz="quarter" idx="27" hasCustomPrompt="1"/>
          </p:nvPr>
        </p:nvSpPr>
        <p:spPr>
          <a:xfrm>
            <a:off x="4721303" y="237815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3" name="Text Placeholder 4">
            <a:extLst>
              <a:ext uri="{FF2B5EF4-FFF2-40B4-BE49-F238E27FC236}">
                <a16:creationId xmlns="" xmlns:a16="http://schemas.microsoft.com/office/drawing/2014/main" id="{47CC08B5-2EC6-7E43-8DD5-08DAB4F3FAB4}"/>
              </a:ext>
            </a:extLst>
          </p:cNvPr>
          <p:cNvSpPr>
            <a:spLocks noGrp="1"/>
          </p:cNvSpPr>
          <p:nvPr>
            <p:ph type="body" sz="quarter" idx="28" hasCustomPrompt="1"/>
          </p:nvPr>
        </p:nvSpPr>
        <p:spPr>
          <a:xfrm>
            <a:off x="4721303" y="272539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4" name="Text Placeholder 4">
            <a:extLst>
              <a:ext uri="{FF2B5EF4-FFF2-40B4-BE49-F238E27FC236}">
                <a16:creationId xmlns="" xmlns:a16="http://schemas.microsoft.com/office/drawing/2014/main" id="{AEC9D03B-0A51-A645-A069-9053C886A1CB}"/>
              </a:ext>
            </a:extLst>
          </p:cNvPr>
          <p:cNvSpPr>
            <a:spLocks noGrp="1"/>
          </p:cNvSpPr>
          <p:nvPr>
            <p:ph type="body" sz="quarter" idx="29" hasCustomPrompt="1"/>
          </p:nvPr>
        </p:nvSpPr>
        <p:spPr>
          <a:xfrm>
            <a:off x="4721303" y="307263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5" name="Text Placeholder 4">
            <a:extLst>
              <a:ext uri="{FF2B5EF4-FFF2-40B4-BE49-F238E27FC236}">
                <a16:creationId xmlns="" xmlns:a16="http://schemas.microsoft.com/office/drawing/2014/main" id="{C9E5457C-2352-CC4D-ACE6-D91756FEF6BA}"/>
              </a:ext>
            </a:extLst>
          </p:cNvPr>
          <p:cNvSpPr>
            <a:spLocks noGrp="1"/>
          </p:cNvSpPr>
          <p:nvPr>
            <p:ph type="body" sz="quarter" idx="30" hasCustomPrompt="1"/>
          </p:nvPr>
        </p:nvSpPr>
        <p:spPr>
          <a:xfrm>
            <a:off x="4721303" y="341987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6" name="Text Placeholder 4">
            <a:extLst>
              <a:ext uri="{FF2B5EF4-FFF2-40B4-BE49-F238E27FC236}">
                <a16:creationId xmlns="" xmlns:a16="http://schemas.microsoft.com/office/drawing/2014/main" id="{11A02619-1C58-4E4C-9F8B-6B0228A8FF9F}"/>
              </a:ext>
            </a:extLst>
          </p:cNvPr>
          <p:cNvSpPr>
            <a:spLocks noGrp="1"/>
          </p:cNvSpPr>
          <p:nvPr>
            <p:ph type="body" sz="quarter" idx="31" hasCustomPrompt="1"/>
          </p:nvPr>
        </p:nvSpPr>
        <p:spPr>
          <a:xfrm>
            <a:off x="4721303" y="376711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7" name="Text Placeholder 4">
            <a:extLst>
              <a:ext uri="{FF2B5EF4-FFF2-40B4-BE49-F238E27FC236}">
                <a16:creationId xmlns="" xmlns:a16="http://schemas.microsoft.com/office/drawing/2014/main" id="{4B95E349-97AC-D143-8C62-4DD3E6820F91}"/>
              </a:ext>
            </a:extLst>
          </p:cNvPr>
          <p:cNvSpPr>
            <a:spLocks noGrp="1"/>
          </p:cNvSpPr>
          <p:nvPr>
            <p:ph type="body" sz="quarter" idx="32" hasCustomPrompt="1"/>
          </p:nvPr>
        </p:nvSpPr>
        <p:spPr>
          <a:xfrm>
            <a:off x="4721303" y="411435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8" name="Text Placeholder 4">
            <a:extLst>
              <a:ext uri="{FF2B5EF4-FFF2-40B4-BE49-F238E27FC236}">
                <a16:creationId xmlns="" xmlns:a16="http://schemas.microsoft.com/office/drawing/2014/main" id="{534CA3B0-D5C4-5843-893D-A8862E0E2419}"/>
              </a:ext>
            </a:extLst>
          </p:cNvPr>
          <p:cNvSpPr>
            <a:spLocks noGrp="1"/>
          </p:cNvSpPr>
          <p:nvPr>
            <p:ph type="body" sz="quarter" idx="33" hasCustomPrompt="1"/>
          </p:nvPr>
        </p:nvSpPr>
        <p:spPr>
          <a:xfrm>
            <a:off x="4721303" y="446159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9" name="Text Placeholder 4">
            <a:extLst>
              <a:ext uri="{FF2B5EF4-FFF2-40B4-BE49-F238E27FC236}">
                <a16:creationId xmlns="" xmlns:a16="http://schemas.microsoft.com/office/drawing/2014/main" id="{96CD8E46-6AD4-3D40-B853-F3D2A3D000A8}"/>
              </a:ext>
            </a:extLst>
          </p:cNvPr>
          <p:cNvSpPr>
            <a:spLocks noGrp="1"/>
          </p:cNvSpPr>
          <p:nvPr>
            <p:ph type="body" sz="quarter" idx="34" hasCustomPrompt="1"/>
          </p:nvPr>
        </p:nvSpPr>
        <p:spPr>
          <a:xfrm>
            <a:off x="4721303" y="4808836"/>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26" name="Text Placeholder 4">
            <a:extLst>
              <a:ext uri="{FF2B5EF4-FFF2-40B4-BE49-F238E27FC236}">
                <a16:creationId xmlns="" xmlns:a16="http://schemas.microsoft.com/office/drawing/2014/main" id="{ECA481FF-E814-4C40-98BD-446381E5A292}"/>
              </a:ext>
            </a:extLst>
          </p:cNvPr>
          <p:cNvSpPr>
            <a:spLocks noGrp="1"/>
          </p:cNvSpPr>
          <p:nvPr>
            <p:ph type="body" sz="quarter" idx="35"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27" name="TextBox 26">
            <a:extLst>
              <a:ext uri="{FF2B5EF4-FFF2-40B4-BE49-F238E27FC236}">
                <a16:creationId xmlns="" xmlns:a16="http://schemas.microsoft.com/office/drawing/2014/main" id="{DF27BEA0-F1D5-3744-AD24-72A8641C3825}"/>
              </a:ext>
            </a:extLst>
          </p:cNvPr>
          <p:cNvSpPr txBox="1"/>
          <p:nvPr userDrawn="1"/>
        </p:nvSpPr>
        <p:spPr>
          <a:xfrm>
            <a:off x="281836" y="1586319"/>
            <a:ext cx="1025922" cy="369332"/>
          </a:xfrm>
          <a:prstGeom prst="rect">
            <a:avLst/>
          </a:prstGeom>
          <a:noFill/>
        </p:spPr>
        <p:txBody>
          <a:bodyPr wrap="none" rtlCol="0">
            <a:spAutoFit/>
          </a:bodyPr>
          <a:lstStyle/>
          <a:p>
            <a:pPr algn="l"/>
            <a:r>
              <a:rPr lang="en-US" dirty="0"/>
              <a:t>Contents</a:t>
            </a:r>
          </a:p>
        </p:txBody>
      </p:sp>
    </p:spTree>
    <p:extLst>
      <p:ext uri="{BB962C8B-B14F-4D97-AF65-F5344CB8AC3E}">
        <p14:creationId xmlns:p14="http://schemas.microsoft.com/office/powerpoint/2010/main" val="399171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ject Details Page">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4AEE739-69DD-BC4B-A184-C8AD562D7632}"/>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4" name="Picture 13" descr="A picture containing drawing, sign&#10;&#10;Description automatically generated">
            <a:extLst>
              <a:ext uri="{FF2B5EF4-FFF2-40B4-BE49-F238E27FC236}">
                <a16:creationId xmlns="" xmlns:a16="http://schemas.microsoft.com/office/drawing/2014/main" id="{D04D2520-3EA9-034F-BC61-DF514ABA8346}"/>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5" name="Rectangle 14">
            <a:extLst>
              <a:ext uri="{FF2B5EF4-FFF2-40B4-BE49-F238E27FC236}">
                <a16:creationId xmlns="" xmlns:a16="http://schemas.microsoft.com/office/drawing/2014/main" id="{F6DA2431-1063-E446-A509-1E6B93FCB851}"/>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 xmlns:a16="http://schemas.microsoft.com/office/drawing/2014/main" id="{111F2EC5-B896-3B46-86DA-15D59238671B}"/>
              </a:ext>
            </a:extLst>
          </p:cNvPr>
          <p:cNvSpPr>
            <a:spLocks noGrp="1"/>
          </p:cNvSpPr>
          <p:nvPr>
            <p:ph type="body" sz="quarter" idx="13" hasCustomPrompt="1"/>
          </p:nvPr>
        </p:nvSpPr>
        <p:spPr>
          <a:xfrm>
            <a:off x="304987" y="2340827"/>
            <a:ext cx="5204561" cy="3817926"/>
          </a:xfrm>
          <a:prstGeom prst="rect">
            <a:avLst/>
          </a:prstGeom>
        </p:spPr>
        <p:txBody>
          <a:bodyPr/>
          <a:lstStyle>
            <a:lvl1pPr marL="285750" indent="-285750">
              <a:buFontTx/>
              <a:buChar char="-"/>
              <a:defRPr sz="1800"/>
            </a:lvl1pPr>
          </a:lstStyle>
          <a:p>
            <a:r>
              <a:rPr lang="en-US" dirty="0"/>
              <a:t>Key Dates</a:t>
            </a:r>
          </a:p>
          <a:p>
            <a:r>
              <a:rPr lang="en-US" dirty="0"/>
              <a:t>Funders</a:t>
            </a:r>
          </a:p>
          <a:p>
            <a:r>
              <a:rPr lang="en-US" dirty="0"/>
              <a:t>Partners</a:t>
            </a:r>
          </a:p>
          <a:p>
            <a:r>
              <a:rPr lang="en-US" dirty="0"/>
              <a:t>Collaborators / Key People</a:t>
            </a:r>
          </a:p>
          <a:p>
            <a:r>
              <a:rPr lang="en-US" dirty="0"/>
              <a:t>R&amp;I Programme Alignment</a:t>
            </a:r>
          </a:p>
          <a:p>
            <a:endParaRPr lang="en-US" dirty="0"/>
          </a:p>
        </p:txBody>
      </p:sp>
      <p:sp>
        <p:nvSpPr>
          <p:cNvPr id="11" name="Text Placeholder 4">
            <a:extLst>
              <a:ext uri="{FF2B5EF4-FFF2-40B4-BE49-F238E27FC236}">
                <a16:creationId xmlns="" xmlns:a16="http://schemas.microsoft.com/office/drawing/2014/main" id="{99D5247C-5A5A-0C46-9574-0847C49EB5C9}"/>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0" name="TextBox 9">
            <a:extLst>
              <a:ext uri="{FF2B5EF4-FFF2-40B4-BE49-F238E27FC236}">
                <a16:creationId xmlns="" xmlns:a16="http://schemas.microsoft.com/office/drawing/2014/main" id="{FFC3D4BE-745F-3548-B85F-F3A4B53DFC1C}"/>
              </a:ext>
            </a:extLst>
          </p:cNvPr>
          <p:cNvSpPr txBox="1"/>
          <p:nvPr userDrawn="1"/>
        </p:nvSpPr>
        <p:spPr>
          <a:xfrm>
            <a:off x="281836" y="1586319"/>
            <a:ext cx="1536254" cy="369332"/>
          </a:xfrm>
          <a:prstGeom prst="rect">
            <a:avLst/>
          </a:prstGeom>
          <a:noFill/>
        </p:spPr>
        <p:txBody>
          <a:bodyPr wrap="none" rtlCol="0">
            <a:spAutoFit/>
          </a:bodyPr>
          <a:lstStyle/>
          <a:p>
            <a:pPr algn="l"/>
            <a:r>
              <a:rPr lang="en-US" dirty="0"/>
              <a:t>Project Details</a:t>
            </a:r>
          </a:p>
        </p:txBody>
      </p:sp>
    </p:spTree>
    <p:extLst>
      <p:ext uri="{BB962C8B-B14F-4D97-AF65-F5344CB8AC3E}">
        <p14:creationId xmlns:p14="http://schemas.microsoft.com/office/powerpoint/2010/main" val="18010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pporting Statement Page">
    <p:spTree>
      <p:nvGrpSpPr>
        <p:cNvPr id="1" name=""/>
        <p:cNvGrpSpPr/>
        <p:nvPr/>
      </p:nvGrpSpPr>
      <p:grpSpPr>
        <a:xfrm>
          <a:off x="0" y="0"/>
          <a:ext cx="0" cy="0"/>
          <a:chOff x="0" y="0"/>
          <a:chExt cx="0" cy="0"/>
        </a:xfrm>
      </p:grpSpPr>
      <p:sp>
        <p:nvSpPr>
          <p:cNvPr id="8" name="Subtitle 2">
            <a:extLst>
              <a:ext uri="{FF2B5EF4-FFF2-40B4-BE49-F238E27FC236}">
                <a16:creationId xmlns="" xmlns:a16="http://schemas.microsoft.com/office/drawing/2014/main" id="{FED50B51-9B1E-1043-B7A9-614748D7356C}"/>
              </a:ext>
            </a:extLst>
          </p:cNvPr>
          <p:cNvSpPr>
            <a:spLocks noGrp="1"/>
          </p:cNvSpPr>
          <p:nvPr>
            <p:ph type="subTitle" idx="1" hasCustomPrompt="1"/>
          </p:nvPr>
        </p:nvSpPr>
        <p:spPr>
          <a:xfrm>
            <a:off x="337644" y="2381770"/>
            <a:ext cx="11059886" cy="2750418"/>
          </a:xfrm>
          <a:prstGeom prst="rect">
            <a:avLst/>
          </a:prstGeom>
        </p:spPr>
        <p:txBody>
          <a:bodyPr numCol="2" spcCol="432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b="0" i="0" u="none" strike="noStrike" smtClean="0">
                <a:effectLst/>
                <a:latin typeface="+mn-lt"/>
              </a:defRPr>
            </a:lvl1pPr>
          </a:lstStyle>
          <a:p>
            <a:r>
              <a:rPr lang="en-GB" b="0" i="0" u="none" strike="noStrike" dirty="0">
                <a:solidFill>
                  <a:srgbClr val="000000"/>
                </a:solidFill>
                <a:effectLst/>
                <a:latin typeface="Open Sans"/>
              </a:rPr>
              <a:t>Lorem ipsum </a:t>
            </a:r>
            <a:r>
              <a:rPr lang="en-GB" b="0" i="0" u="none" strike="noStrike" dirty="0" err="1">
                <a:solidFill>
                  <a:srgbClr val="000000"/>
                </a:solidFill>
                <a:effectLst/>
                <a:latin typeface="Open Sans"/>
              </a:rPr>
              <a:t>dolor</a:t>
            </a:r>
            <a:r>
              <a:rPr lang="en-GB" b="0" i="0" u="none" strike="noStrike" dirty="0">
                <a:solidFill>
                  <a:srgbClr val="000000"/>
                </a:solidFill>
                <a:effectLst/>
                <a:latin typeface="Open Sans"/>
              </a:rPr>
              <a:t> sit </a:t>
            </a:r>
            <a:r>
              <a:rPr lang="en-GB" b="0" i="0" u="none" strike="noStrike" dirty="0" err="1">
                <a:solidFill>
                  <a:srgbClr val="000000"/>
                </a:solidFill>
                <a:effectLst/>
                <a:latin typeface="Open Sans"/>
              </a:rPr>
              <a:t>amet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consectetur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adipiscing</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Nullam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a:solidFill>
                  <a:srgbClr val="000000"/>
                </a:solidFill>
                <a:effectLst/>
                <a:latin typeface="Open Sans"/>
              </a:rPr>
              <a:t>ligula, pulvinar </a:t>
            </a:r>
            <a:r>
              <a:rPr lang="en-GB" b="0" i="0" u="none" strike="noStrike" dirty="0" err="1">
                <a:solidFill>
                  <a:srgbClr val="000000"/>
                </a:solidFill>
                <a:effectLst/>
                <a:latin typeface="Open Sans"/>
              </a:rPr>
              <a:t>vel</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metus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tempor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venenatis</a:t>
            </a:r>
            <a:r>
              <a:rPr lang="en-GB" b="0" i="0" u="none" strike="noStrike" dirty="0">
                <a:solidFill>
                  <a:srgbClr val="000000"/>
                </a:solidFill>
                <a:effectLst/>
                <a:latin typeface="Open Sans"/>
              </a:rPr>
              <a:t> ipsum. </a:t>
            </a:r>
            <a:r>
              <a:rPr lang="en-GB" b="0" i="0" u="none" strike="noStrike" dirty="0" err="1">
                <a:solidFill>
                  <a:srgbClr val="000000"/>
                </a:solidFill>
                <a:effectLst/>
                <a:latin typeface="Open Sans"/>
              </a:rPr>
              <a:t>Etiam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eget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lectus</a:t>
            </a:r>
            <a:r>
              <a:rPr lang="en-GB" b="0" i="0" u="none" strike="noStrike" dirty="0">
                <a:solidFill>
                  <a:srgbClr val="000000"/>
                </a:solidFill>
                <a:effectLst/>
                <a:latin typeface="Open Sans"/>
              </a:rPr>
              <a:t> ac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felis</a:t>
            </a:r>
            <a:r>
              <a:rPr lang="en-GB" b="0" i="0" u="none" strike="noStrike" dirty="0">
                <a:solidFill>
                  <a:srgbClr val="000000"/>
                </a:solidFill>
                <a:effectLst/>
                <a:latin typeface="Open Sans"/>
              </a:rPr>
              <a:t> fermentum </a:t>
            </a:r>
            <a:r>
              <a:rPr lang="en-GB" b="0" i="0" u="none" strike="noStrike" dirty="0" err="1">
                <a:solidFill>
                  <a:srgbClr val="000000"/>
                </a:solidFill>
                <a:effectLst/>
                <a:latin typeface="Open Sans"/>
              </a:rPr>
              <a:t>condimentum</a:t>
            </a:r>
            <a:r>
              <a:rPr lang="en-GB" b="0" i="0" u="none" strike="noStrike" dirty="0">
                <a:solidFill>
                  <a:srgbClr val="000000"/>
                </a:solidFill>
                <a:effectLst/>
                <a:latin typeface="Open Sans"/>
              </a:rPr>
              <a:t> at vitae ligula. </a:t>
            </a:r>
            <a:r>
              <a:rPr lang="en-GB" b="0" i="0" u="none" strike="noStrike" dirty="0" err="1">
                <a:solidFill>
                  <a:srgbClr val="000000"/>
                </a:solidFill>
                <a:effectLst/>
                <a:latin typeface="Open Sans"/>
              </a:rPr>
              <a:t>Donec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eget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arcu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vulputate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diam</a:t>
            </a:r>
            <a:r>
              <a:rPr lang="en-GB" b="0" i="0" u="none" strike="noStrike" dirty="0">
                <a:solidFill>
                  <a:srgbClr val="000000"/>
                </a:solidFill>
                <a:effectLst/>
                <a:latin typeface="Open Sans"/>
              </a:rPr>
              <a:t> vitae, </a:t>
            </a:r>
            <a:r>
              <a:rPr lang="en-GB" b="0" i="0" u="none" strike="noStrike" dirty="0" err="1">
                <a:solidFill>
                  <a:srgbClr val="000000"/>
                </a:solidFill>
                <a:effectLst/>
                <a:latin typeface="Open Sans"/>
              </a:rPr>
              <a:t>sagittis</a:t>
            </a:r>
            <a:r>
              <a:rPr lang="en-GB" b="0" i="0" u="none" strike="noStrike" dirty="0">
                <a:solidFill>
                  <a:srgbClr val="000000"/>
                </a:solidFill>
                <a:effectLst/>
                <a:latin typeface="Open Sans"/>
              </a:rPr>
              <a:t> lorem. In </a:t>
            </a:r>
            <a:r>
              <a:rPr lang="en-GB" b="0" i="0" u="none" strike="noStrike" dirty="0" err="1">
                <a:solidFill>
                  <a:srgbClr val="000000"/>
                </a:solidFill>
                <a:effectLst/>
                <a:latin typeface="Open Sans"/>
              </a:rPr>
              <a:t>dignissim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lacus</a:t>
            </a:r>
            <a:r>
              <a:rPr lang="en-GB" b="0" i="0" u="none" strike="noStrike" dirty="0">
                <a:solidFill>
                  <a:srgbClr val="000000"/>
                </a:solidFill>
                <a:effectLst/>
                <a:latin typeface="Open Sans"/>
              </a:rPr>
              <a:t> a </a:t>
            </a:r>
            <a:r>
              <a:rPr lang="en-GB" b="0" i="0" u="none" strike="noStrike" dirty="0" err="1">
                <a:solidFill>
                  <a:srgbClr val="000000"/>
                </a:solidFill>
                <a:effectLst/>
                <a:latin typeface="Open Sans"/>
              </a:rPr>
              <a:t>diam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iaculis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egestas</a:t>
            </a:r>
            <a:r>
              <a:rPr lang="en-GB" b="0" i="0" u="none" strike="noStrike" dirty="0">
                <a:solidFill>
                  <a:srgbClr val="000000"/>
                </a:solidFill>
                <a:effectLst/>
                <a:latin typeface="Open Sans"/>
              </a:rPr>
              <a:t>. Vestibulum ante ipsum </a:t>
            </a:r>
            <a:r>
              <a:rPr lang="en-GB" b="0" i="0" u="none" strike="noStrike" dirty="0" err="1">
                <a:solidFill>
                  <a:srgbClr val="000000"/>
                </a:solidFill>
                <a:effectLst/>
                <a:latin typeface="Open Sans"/>
              </a:rPr>
              <a:t>primis</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faucibus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orci</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luctus</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ultrices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cubilia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Curae</a:t>
            </a:r>
            <a:r>
              <a:rPr lang="en-GB" b="0" i="0" u="none" strike="noStrike" dirty="0">
                <a:solidFill>
                  <a:srgbClr val="000000"/>
                </a:solidFill>
                <a:effectLst/>
                <a:latin typeface="Open Sans"/>
              </a:rPr>
              <a:t>; Cras </a:t>
            </a:r>
            <a:r>
              <a:rPr lang="en-GB" b="0" i="0" u="none" strike="noStrike" dirty="0" err="1">
                <a:solidFill>
                  <a:srgbClr val="000000"/>
                </a:solidFill>
                <a:effectLst/>
                <a:latin typeface="Open Sans"/>
              </a:rPr>
              <a:t>ornare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neque</a:t>
            </a:r>
            <a:r>
              <a:rPr lang="en-GB" b="0" i="0" u="none" strike="noStrike" dirty="0">
                <a:solidFill>
                  <a:srgbClr val="000000"/>
                </a:solidFill>
                <a:effectLst/>
                <a:latin typeface="Open Sans"/>
              </a:rPr>
              <a:t> id </a:t>
            </a:r>
            <a:r>
              <a:rPr lang="en-GB" b="0" i="0" u="none" strike="noStrike" dirty="0" err="1">
                <a:solidFill>
                  <a:srgbClr val="000000"/>
                </a:solidFill>
                <a:effectLst/>
                <a:latin typeface="Open Sans"/>
              </a:rPr>
              <a:t>sem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molestie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accumsan</a:t>
            </a:r>
            <a:r>
              <a:rPr lang="en-GB" b="0" i="0" u="none" strike="noStrike" dirty="0">
                <a:solidFill>
                  <a:srgbClr val="000000"/>
                </a:solidFill>
                <a:effectLst/>
                <a:latin typeface="Open Sans"/>
              </a:rPr>
              <a:t>. Maecenas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ut</a:t>
            </a:r>
            <a:r>
              <a:rPr lang="en-GB" b="0" i="0" u="none" strike="noStrike" dirty="0">
                <a:solidFill>
                  <a:srgbClr val="000000"/>
                </a:solidFill>
                <a:effectLst/>
                <a:latin typeface="Open Sans"/>
              </a:rPr>
              <a:t> ipsum </a:t>
            </a:r>
            <a:r>
              <a:rPr lang="en-GB" b="0" i="0" u="none" strike="noStrike" dirty="0" err="1">
                <a:solidFill>
                  <a:srgbClr val="000000"/>
                </a:solidFill>
                <a:effectLst/>
                <a:latin typeface="Open Sans"/>
              </a:rPr>
              <a:t>euismod</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tristique</a:t>
            </a:r>
            <a:r>
              <a:rPr lang="en-GB" b="0" i="0" u="none" strike="noStrike" dirty="0">
                <a:solidFill>
                  <a:srgbClr val="000000"/>
                </a:solidFill>
                <a:effectLst/>
                <a:latin typeface="Open Sans"/>
              </a:rPr>
              <a:t>.</a:t>
            </a:r>
          </a:p>
          <a:p>
            <a:r>
              <a:rPr lang="en-GB" b="0" i="0" u="none" strike="noStrike" dirty="0" err="1">
                <a:solidFill>
                  <a:srgbClr val="000000"/>
                </a:solidFill>
                <a:effectLst/>
                <a:latin typeface="Open Sans"/>
              </a:rPr>
              <a:t>Vivamus</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massa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sollicitudin</a:t>
            </a:r>
            <a:r>
              <a:rPr lang="en-GB" b="0" i="0" u="none" strike="noStrike" dirty="0">
                <a:solidFill>
                  <a:srgbClr val="000000"/>
                </a:solidFill>
                <a:effectLst/>
                <a:latin typeface="Open Sans"/>
              </a:rPr>
              <a:t>, gravida </a:t>
            </a:r>
            <a:r>
              <a:rPr lang="en-GB" b="0" i="0" u="none" strike="noStrike" dirty="0" err="1">
                <a:solidFill>
                  <a:srgbClr val="000000"/>
                </a:solidFill>
                <a:effectLst/>
                <a:latin typeface="Open Sans"/>
              </a:rPr>
              <a:t>orci</a:t>
            </a:r>
            <a:r>
              <a:rPr lang="en-GB" b="0" i="0" u="none" strike="noStrike" dirty="0">
                <a:solidFill>
                  <a:srgbClr val="000000"/>
                </a:solidFill>
                <a:effectLst/>
                <a:latin typeface="Open Sans"/>
              </a:rPr>
              <a:t> ac, </a:t>
            </a:r>
            <a:r>
              <a:rPr lang="en-GB" b="0" i="0" u="none" strike="noStrike" dirty="0" err="1">
                <a:solidFill>
                  <a:srgbClr val="000000"/>
                </a:solidFill>
                <a:effectLst/>
                <a:latin typeface="Open Sans"/>
              </a:rPr>
              <a:t>lobortis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metus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Suspendisse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efficitur</a:t>
            </a:r>
            <a:r>
              <a:rPr lang="en-GB" b="0" i="0" u="none" strike="noStrike" dirty="0">
                <a:solidFill>
                  <a:srgbClr val="000000"/>
                </a:solidFill>
                <a:effectLst/>
                <a:latin typeface="Open Sans"/>
              </a:rPr>
              <a:t> tempus ex </a:t>
            </a:r>
            <a:r>
              <a:rPr lang="en-GB" b="0" i="0" u="none" strike="noStrike" dirty="0" err="1">
                <a:solidFill>
                  <a:srgbClr val="000000"/>
                </a:solidFill>
                <a:effectLst/>
                <a:latin typeface="Open Sans"/>
              </a:rPr>
              <a:t>ut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iaculis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Mauris</a:t>
            </a:r>
            <a:r>
              <a:rPr lang="en-GB" b="0" i="0" u="none" strike="noStrike" dirty="0">
                <a:solidFill>
                  <a:srgbClr val="000000"/>
                </a:solidFill>
                <a:effectLst/>
                <a:latin typeface="Open Sans"/>
              </a:rPr>
              <a:t> at cursus </a:t>
            </a:r>
            <a:br>
              <a:rPr lang="en-GB" b="0" i="0" u="none" strike="noStrike" dirty="0">
                <a:solidFill>
                  <a:srgbClr val="000000"/>
                </a:solidFill>
                <a:effectLst/>
                <a:latin typeface="Open Sans"/>
              </a:rPr>
            </a:br>
            <a:r>
              <a:rPr lang="en-GB" b="0" i="0" u="none" strike="noStrike" dirty="0">
                <a:solidFill>
                  <a:srgbClr val="000000"/>
                </a:solidFill>
                <a:effectLst/>
                <a:latin typeface="Open Sans"/>
              </a:rPr>
              <a:t>diam. </a:t>
            </a:r>
            <a:r>
              <a:rPr lang="en-GB" b="0" i="0" u="none" strike="noStrike" dirty="0" err="1">
                <a:solidFill>
                  <a:srgbClr val="000000"/>
                </a:solidFill>
                <a:effectLst/>
                <a:latin typeface="Open Sans"/>
              </a:rPr>
              <a:t>Fusce</a:t>
            </a:r>
            <a:r>
              <a:rPr lang="en-GB" b="0" i="0" u="none" strike="noStrike" dirty="0">
                <a:solidFill>
                  <a:srgbClr val="000000"/>
                </a:solidFill>
                <a:effectLst/>
                <a:latin typeface="Open Sans"/>
              </a:rPr>
              <a:t> non </a:t>
            </a:r>
            <a:r>
              <a:rPr lang="en-GB" b="0" i="0" u="none" strike="noStrike" dirty="0" err="1">
                <a:solidFill>
                  <a:srgbClr val="000000"/>
                </a:solidFill>
                <a:effectLst/>
                <a:latin typeface="Open Sans"/>
              </a:rPr>
              <a:t>urna</a:t>
            </a:r>
            <a:r>
              <a:rPr lang="en-GB" b="0" i="0" u="none" strike="noStrike" dirty="0">
                <a:solidFill>
                  <a:srgbClr val="000000"/>
                </a:solidFill>
                <a:effectLst/>
                <a:latin typeface="Open Sans"/>
              </a:rPr>
              <a:t> id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vehicula</a:t>
            </a:r>
            <a:r>
              <a:rPr lang="en-GB" b="0" i="0" u="none" strike="noStrike" dirty="0">
                <a:solidFill>
                  <a:srgbClr val="000000"/>
                </a:solidFill>
                <a:effectLst/>
                <a:latin typeface="Open Sans"/>
              </a:rPr>
              <a:t> ac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purus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Curabitur</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rhoncus</a:t>
            </a:r>
            <a:r>
              <a:rPr lang="en-GB" b="0" i="0" u="none" strike="noStrike" dirty="0">
                <a:solidFill>
                  <a:srgbClr val="000000"/>
                </a:solidFill>
                <a:effectLst/>
                <a:latin typeface="Open Sans"/>
              </a:rPr>
              <a:t>, nisi non </a:t>
            </a:r>
            <a:r>
              <a:rPr lang="en-GB" b="0" i="0" u="none" strike="noStrike" dirty="0" err="1">
                <a:solidFill>
                  <a:srgbClr val="000000"/>
                </a:solidFill>
                <a:effectLst/>
                <a:latin typeface="Open Sans"/>
              </a:rPr>
              <a:t>varius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dapibus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est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erat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facilisis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lectus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pulvinar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mauris</a:t>
            </a:r>
            <a:r>
              <a:rPr lang="en-GB" b="0" i="0" u="none" strike="noStrike" dirty="0">
                <a:solidFill>
                  <a:srgbClr val="000000"/>
                </a:solidFill>
                <a:effectLst/>
                <a:latin typeface="Open Sans"/>
              </a:rPr>
              <a:t>. In gravida </a:t>
            </a:r>
            <a:r>
              <a:rPr lang="en-GB" b="0" i="0" u="none" strike="noStrike" dirty="0" err="1">
                <a:solidFill>
                  <a:srgbClr val="000000"/>
                </a:solidFill>
                <a:effectLst/>
                <a:latin typeface="Open Sans"/>
              </a:rPr>
              <a:t>lobortis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urna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vel</a:t>
            </a:r>
            <a:r>
              <a:rPr lang="en-GB" b="0" i="0" u="none" strike="noStrike" dirty="0">
                <a:solidFill>
                  <a:srgbClr val="000000"/>
                </a:solidFill>
                <a:effectLst/>
                <a:latin typeface="Open Sans"/>
              </a:rPr>
              <a:t> cursus. </a:t>
            </a:r>
            <a:r>
              <a:rPr lang="en-GB" b="0" i="0" u="none" strike="noStrike" dirty="0" err="1">
                <a:solidFill>
                  <a:srgbClr val="000000"/>
                </a:solidFill>
                <a:effectLst/>
                <a:latin typeface="Open Sans"/>
              </a:rPr>
              <a:t>Etiam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a:solidFill>
                  <a:srgbClr val="000000"/>
                </a:solidFill>
                <a:effectLst/>
                <a:latin typeface="Open Sans"/>
              </a:rPr>
              <a:t>sit </a:t>
            </a:r>
            <a:r>
              <a:rPr lang="en-GB" b="0" i="0" u="none" strike="noStrike" dirty="0" err="1">
                <a:solidFill>
                  <a:srgbClr val="000000"/>
                </a:solidFill>
                <a:effectLst/>
                <a:latin typeface="Open Sans"/>
              </a:rPr>
              <a:t>amet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scelerisque</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venenatis</a:t>
            </a:r>
            <a:r>
              <a:rPr lang="en-GB" b="0" i="0" u="none" strike="noStrike" dirty="0">
                <a:solidFill>
                  <a:srgbClr val="000000"/>
                </a:solidFill>
                <a:effectLst/>
                <a:latin typeface="Open Sans"/>
              </a:rPr>
              <a:t> sit </a:t>
            </a:r>
            <a:r>
              <a:rPr lang="en-GB" b="0" i="0" u="none" strike="noStrike" dirty="0" err="1">
                <a:solidFill>
                  <a:srgbClr val="000000"/>
                </a:solidFill>
                <a:effectLst/>
                <a:latin typeface="Open Sans"/>
              </a:rPr>
              <a:t>amet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enim</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justo</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finibus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ut</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viverra</a:t>
            </a:r>
            <a:r>
              <a:rPr lang="en-GB" b="0" i="0" u="none" strike="noStrike" dirty="0">
                <a:solidFill>
                  <a:srgbClr val="000000"/>
                </a:solidFill>
                <a:effectLst/>
                <a:latin typeface="Open Sans"/>
              </a:rPr>
              <a:t> et, fermentum at lorem. </a:t>
            </a:r>
            <a:r>
              <a:rPr lang="en-GB" b="0" i="0" u="none" strike="noStrike" dirty="0" err="1">
                <a:solidFill>
                  <a:srgbClr val="000000"/>
                </a:solidFill>
                <a:effectLst/>
                <a:latin typeface="Open Sans"/>
              </a:rPr>
              <a:t>Aliquam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nunc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tempor</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justo</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a:solidFill>
                  <a:srgbClr val="000000"/>
                </a:solidFill>
                <a:effectLst/>
                <a:latin typeface="Open Sans"/>
              </a:rPr>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faucibus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commodo</a:t>
            </a:r>
            <a:r>
              <a:rPr lang="en-GB" b="0" i="0" u="none" strike="noStrike" dirty="0">
                <a:solidFill>
                  <a:srgbClr val="000000"/>
                </a:solidFill>
                <a:effectLst/>
                <a:latin typeface="Open Sans"/>
              </a:rPr>
              <a:t> ligula.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rutrum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feugiat</a:t>
            </a:r>
            <a:r>
              <a:rPr lang="en-GB" b="0" i="0" u="none" strike="noStrike" dirty="0">
                <a:solidFill>
                  <a:srgbClr val="000000"/>
                </a:solidFill>
                <a:effectLst/>
                <a:latin typeface="Open Sans"/>
              </a:rPr>
              <a:t> mi et </a:t>
            </a:r>
            <a:r>
              <a:rPr lang="en-GB" b="0" i="0" u="none" strike="noStrike" dirty="0" err="1">
                <a:solidFill>
                  <a:srgbClr val="000000"/>
                </a:solidFill>
                <a:effectLst/>
                <a:latin typeface="Open Sans"/>
              </a:rPr>
              <a:t>ultricies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Curabitur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consectetur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laoreet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Donec</a:t>
            </a:r>
            <a:r>
              <a:rPr lang="en-GB" b="0" i="0" u="none" strike="noStrike" dirty="0">
                <a:solidFill>
                  <a:srgbClr val="000000"/>
                </a:solidFill>
                <a:effectLst/>
                <a:latin typeface="Open Sans"/>
              </a:rPr>
              <a:t> sit </a:t>
            </a:r>
            <a:r>
              <a:rPr lang="en-GB" b="0" i="0" u="none" strike="noStrike" dirty="0" err="1">
                <a:solidFill>
                  <a:srgbClr val="000000"/>
                </a:solidFill>
                <a:effectLst/>
                <a:latin typeface="Open Sans"/>
              </a:rPr>
              <a:t>amet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dolor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nunc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mattis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dapibus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leo</a:t>
            </a:r>
            <a:r>
              <a:rPr lang="en-GB" b="0" i="0" u="none" strike="noStrike" dirty="0">
                <a:solidFill>
                  <a:srgbClr val="000000"/>
                </a:solidFill>
                <a:effectLst/>
                <a:latin typeface="Open Sans"/>
              </a:rPr>
              <a:t>.</a:t>
            </a:r>
          </a:p>
          <a:p>
            <a:r>
              <a:rPr lang="en-GB" b="0" i="0" u="none" strike="noStrike" dirty="0" err="1">
                <a:solidFill>
                  <a:srgbClr val="000000"/>
                </a:solidFill>
                <a:effectLst/>
                <a:latin typeface="Open Sans"/>
              </a:rPr>
              <a:t>Nulla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neque</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fringilla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bibendum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orci</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mauris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lobortis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metus</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ultricies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elit</a:t>
            </a:r>
            <a:r>
              <a:rPr lang="en-GB" b="0" i="0" u="none" strike="noStrike" dirty="0">
                <a:solidFill>
                  <a:srgbClr val="000000"/>
                </a:solidFill>
                <a:effectLst/>
                <a:latin typeface="Open Sans"/>
              </a:rPr>
              <a:t> ligula </a:t>
            </a:r>
            <a:r>
              <a:rPr lang="en-GB" b="0" i="0" u="none" strike="noStrike" dirty="0" err="1">
                <a:solidFill>
                  <a:srgbClr val="000000"/>
                </a:solidFill>
                <a:effectLst/>
                <a:latin typeface="Open Sans"/>
              </a:rPr>
              <a:t>quis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tellus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Etiam</a:t>
            </a:r>
            <a:r>
              <a:rPr lang="en-GB" b="0" i="0" u="none" strike="noStrike" dirty="0">
                <a:solidFill>
                  <a:srgbClr val="000000"/>
                </a:solidFill>
                <a:effectLst/>
                <a:latin typeface="Open Sans"/>
              </a:rPr>
              <a:t> cursus </a:t>
            </a:r>
            <a:r>
              <a:rPr lang="en-GB" b="0" i="0" u="none" strike="noStrike" dirty="0" err="1">
                <a:solidFill>
                  <a:srgbClr val="000000"/>
                </a:solidFill>
                <a:effectLst/>
                <a:latin typeface="Open Sans"/>
              </a:rPr>
              <a:t>porttitor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turpis</a:t>
            </a:r>
            <a:r>
              <a:rPr lang="en-GB" b="0" i="0" u="none" strike="noStrike" dirty="0">
                <a:solidFill>
                  <a:srgbClr val="000000"/>
                </a:solidFill>
                <a:effectLst/>
                <a:latin typeface="Open Sans"/>
              </a:rPr>
              <a:t>, id semper </a:t>
            </a:r>
            <a:r>
              <a:rPr lang="en-GB" b="0" i="0" u="none" strike="noStrike" dirty="0" err="1">
                <a:solidFill>
                  <a:srgbClr val="000000"/>
                </a:solidFill>
                <a:effectLst/>
                <a:latin typeface="Open Sans"/>
              </a:rPr>
              <a:t>diam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auctor</a:t>
            </a:r>
            <a:r>
              <a:rPr lang="en-GB" b="0" i="0" u="none" strike="noStrike" dirty="0">
                <a:solidFill>
                  <a:srgbClr val="000000"/>
                </a:solidFill>
                <a:effectLst/>
                <a:latin typeface="Open Sans"/>
              </a:rPr>
              <a:t> sed. </a:t>
            </a:r>
            <a:r>
              <a:rPr lang="en-GB" b="0" i="0" u="none" strike="noStrike" dirty="0" err="1">
                <a:solidFill>
                  <a:srgbClr val="000000"/>
                </a:solidFill>
                <a:effectLst/>
                <a:latin typeface="Open Sans"/>
              </a:rPr>
              <a:t>Suspendisse</a:t>
            </a:r>
            <a:r>
              <a:rPr lang="en-GB" b="0" i="0" u="none" strike="noStrike" dirty="0">
                <a:solidFill>
                  <a:srgbClr val="000000"/>
                </a:solidFill>
                <a:effectLst/>
                <a:latin typeface="Open Sans"/>
              </a:rPr>
              <a:t> convallis convallis </a:t>
            </a:r>
            <a:r>
              <a:rPr lang="en-GB" b="0" i="0" u="none" strike="noStrike" dirty="0" err="1">
                <a:solidFill>
                  <a:srgbClr val="000000"/>
                </a:solidFill>
                <a:effectLst/>
                <a:latin typeface="Open Sans"/>
              </a:rPr>
              <a:t>varius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Proin</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consequat</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vel</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laoreet</a:t>
            </a:r>
            <a:r>
              <a:rPr lang="en-GB" b="0" i="0" u="none" strike="noStrike" dirty="0">
                <a:solidFill>
                  <a:srgbClr val="000000"/>
                </a:solidFill>
                <a:effectLst/>
                <a:latin typeface="Open Sans"/>
              </a:rPr>
              <a:t>. Nam </a:t>
            </a:r>
            <a:r>
              <a:rPr lang="en-GB" b="0" i="0" u="none" strike="noStrike" dirty="0" err="1">
                <a:solidFill>
                  <a:srgbClr val="000000"/>
                </a:solidFill>
                <a:effectLst/>
                <a:latin typeface="Open Sans"/>
              </a:rPr>
              <a:t>odio</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arcu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dignissim</a:t>
            </a:r>
            <a:r>
              <a:rPr lang="en-GB" b="0" i="0" u="none" strike="noStrike" dirty="0">
                <a:solidFill>
                  <a:srgbClr val="000000"/>
                </a:solidFill>
                <a:effectLst/>
                <a:latin typeface="Open Sans"/>
              </a:rPr>
              <a:t> a magna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porttitor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Etiam</a:t>
            </a:r>
            <a:r>
              <a:rPr lang="en-GB" b="0" i="0" u="none" strike="noStrike" dirty="0">
                <a:solidFill>
                  <a:srgbClr val="000000"/>
                </a:solidFill>
                <a:effectLst/>
                <a:latin typeface="Open Sans"/>
              </a:rPr>
              <a:t> libero </a:t>
            </a:r>
            <a:r>
              <a:rPr lang="en-GB" b="0" i="0" u="none" strike="noStrike" dirty="0" err="1">
                <a:solidFill>
                  <a:srgbClr val="000000"/>
                </a:solidFill>
                <a:effectLst/>
                <a:latin typeface="Open Sans"/>
              </a:rPr>
              <a:t>nulla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placerat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quis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vulputate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tortor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Proin</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est</a:t>
            </a:r>
            <a:r>
              <a:rPr lang="en-GB" b="0" i="0" u="none" strike="noStrike" dirty="0">
                <a:solidFill>
                  <a:srgbClr val="000000"/>
                </a:solidFill>
                <a:effectLst/>
                <a:latin typeface="Open Sans"/>
              </a:rPr>
              <a:t> ligula, </a:t>
            </a:r>
            <a:r>
              <a:rPr lang="en-GB" b="0" i="0" u="none" strike="noStrike" dirty="0" err="1">
                <a:solidFill>
                  <a:srgbClr val="000000"/>
                </a:solidFill>
                <a:effectLst/>
                <a:latin typeface="Open Sans"/>
              </a:rPr>
              <a:t>eleifend</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pretium</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sollicitudin</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dolor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Aenean</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euismod</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nibh</a:t>
            </a:r>
            <a:r>
              <a:rPr lang="en-GB" b="0" i="0" u="none" strike="noStrike" dirty="0">
                <a:solidFill>
                  <a:srgbClr val="000000"/>
                </a:solidFill>
                <a:effectLst/>
                <a:latin typeface="Open Sans"/>
              </a:rPr>
              <a:t> a </a:t>
            </a:r>
            <a:r>
              <a:rPr lang="en-GB" b="0" i="0" u="none" strike="noStrike" dirty="0" err="1">
                <a:solidFill>
                  <a:srgbClr val="000000"/>
                </a:solidFill>
                <a:effectLst/>
                <a:latin typeface="Open Sans"/>
              </a:rPr>
              <a:t>vulputate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Curabitur</a:t>
            </a:r>
            <a:r>
              <a:rPr lang="en-GB" b="0" i="0" u="none" strike="noStrike" dirty="0">
                <a:solidFill>
                  <a:srgbClr val="000000"/>
                </a:solidFill>
                <a:effectLst/>
                <a:latin typeface="Open Sans"/>
              </a:rPr>
              <a:t> pharetra </a:t>
            </a:r>
            <a:r>
              <a:rPr lang="en-GB" b="0" i="0" u="none" strike="noStrike" dirty="0" err="1">
                <a:solidFill>
                  <a:srgbClr val="000000"/>
                </a:solidFill>
                <a:effectLst/>
                <a:latin typeface="Open Sans"/>
              </a:rPr>
              <a:t>nunc</a:t>
            </a:r>
            <a:r>
              <a:rPr lang="en-GB" b="0" i="0" u="none" strike="noStrike" dirty="0">
                <a:solidFill>
                  <a:srgbClr val="000000"/>
                </a:solidFill>
                <a:effectLst/>
                <a:latin typeface="Open Sans"/>
              </a:rPr>
              <a:t> vitae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Maecenas </a:t>
            </a:r>
            <a:r>
              <a:rPr lang="en-GB" b="0" i="0" u="none" strike="noStrike" dirty="0" err="1">
                <a:solidFill>
                  <a:srgbClr val="000000"/>
                </a:solidFill>
                <a:effectLst/>
                <a:latin typeface="Open Sans"/>
              </a:rPr>
              <a:t>vel</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bibendum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leo</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Donec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eget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quam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nibh</a:t>
            </a:r>
            <a:r>
              <a:rPr lang="en-GB" b="0" i="0" u="none" strike="noStrike" dirty="0">
                <a:solidFill>
                  <a:srgbClr val="000000"/>
                </a:solidFill>
                <a:effectLst/>
                <a:latin typeface="Open Sans"/>
              </a:rPr>
              <a:t>. Vestibulum </a:t>
            </a:r>
            <a:r>
              <a:rPr lang="en-GB" b="0" i="0" u="none" strike="noStrike" dirty="0" err="1">
                <a:solidFill>
                  <a:srgbClr val="000000"/>
                </a:solidFill>
                <a:effectLst/>
                <a:latin typeface="Open Sans"/>
              </a:rPr>
              <a:t>ullamcorper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eros</a:t>
            </a:r>
            <a:r>
              <a:rPr lang="en-GB" b="0" i="0" u="none" strike="noStrike" dirty="0">
                <a:solidFill>
                  <a:srgbClr val="000000"/>
                </a:solidFill>
                <a:effectLst/>
                <a:latin typeface="Open Sans"/>
              </a:rPr>
              <a:t> ex, id </a:t>
            </a:r>
            <a:r>
              <a:rPr lang="en-GB" b="0" i="0" u="none" strike="noStrike" dirty="0" err="1">
                <a:solidFill>
                  <a:srgbClr val="000000"/>
                </a:solidFill>
                <a:effectLst/>
                <a:latin typeface="Open Sans"/>
              </a:rPr>
              <a:t>egestas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nibh</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ultricies</a:t>
            </a:r>
            <a:r>
              <a:rPr lang="en-GB" b="0" i="0" u="none" strike="noStrike" dirty="0">
                <a:solidFill>
                  <a:srgbClr val="000000"/>
                </a:solidFill>
                <a:effectLst/>
                <a:latin typeface="Open Sans"/>
              </a:rPr>
              <a:t> vel.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ipsum </a:t>
            </a:r>
            <a:r>
              <a:rPr lang="en-GB" b="0" i="0" u="none" strike="noStrike" dirty="0" err="1">
                <a:solidFill>
                  <a:srgbClr val="000000"/>
                </a:solidFill>
                <a:effectLst/>
                <a:latin typeface="Open Sans"/>
              </a:rPr>
              <a:t>eu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orci</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vehicula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placerat</a:t>
            </a:r>
            <a:r>
              <a:rPr lang="en-GB" b="0" i="0" u="none" strike="noStrike" dirty="0">
                <a:solidFill>
                  <a:srgbClr val="000000"/>
                </a:solidFill>
                <a:effectLst/>
                <a:latin typeface="Open Sans"/>
              </a:rPr>
              <a:t>. Integer </a:t>
            </a:r>
            <a:r>
              <a:rPr lang="en-GB" b="0" i="0" u="none" strike="noStrike" dirty="0" err="1">
                <a:solidFill>
                  <a:srgbClr val="000000"/>
                </a:solidFill>
                <a:effectLst/>
                <a:latin typeface="Open Sans"/>
              </a:rPr>
              <a:t>eu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urna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ornare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suscipit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risus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convallis </a:t>
            </a:r>
            <a:r>
              <a:rPr lang="en-GB" b="0" i="0" u="none" strike="noStrike" dirty="0" err="1">
                <a:solidFill>
                  <a:srgbClr val="000000"/>
                </a:solidFill>
                <a:effectLst/>
                <a:latin typeface="Open Sans"/>
              </a:rPr>
              <a:t>quam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Aliquam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tempor</a:t>
            </a:r>
            <a:r>
              <a:rPr lang="en-GB" b="0" i="0" u="none" strike="noStrike" dirty="0">
                <a:solidFill>
                  <a:srgbClr val="000000"/>
                </a:solidFill>
                <a:effectLst/>
                <a:latin typeface="Open Sans"/>
              </a:rPr>
              <a:t> libero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ligula </a:t>
            </a:r>
            <a:r>
              <a:rPr lang="en-GB" b="0" i="0" u="none" strike="noStrike" dirty="0" err="1">
                <a:solidFill>
                  <a:srgbClr val="000000"/>
                </a:solidFill>
                <a:effectLst/>
                <a:latin typeface="Open Sans"/>
              </a:rPr>
              <a:t>ornare</a:t>
            </a:r>
            <a:r>
              <a:rPr lang="en-GB" b="0" i="0" u="none" strike="noStrike" dirty="0">
                <a:solidFill>
                  <a:srgbClr val="000000"/>
                </a:solidFill>
                <a:effectLst/>
                <a:latin typeface="Open Sans"/>
              </a:rPr>
              <a:t>, et.</a:t>
            </a:r>
          </a:p>
        </p:txBody>
      </p:sp>
      <p:sp>
        <p:nvSpPr>
          <p:cNvPr id="9" name="Rectangle 8">
            <a:extLst>
              <a:ext uri="{FF2B5EF4-FFF2-40B4-BE49-F238E27FC236}">
                <a16:creationId xmlns="" xmlns:a16="http://schemas.microsoft.com/office/drawing/2014/main" id="{04AEE739-69DD-BC4B-A184-C8AD562D7632}"/>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4" name="Picture 13" descr="A picture containing drawing, sign&#10;&#10;Description automatically generated">
            <a:extLst>
              <a:ext uri="{FF2B5EF4-FFF2-40B4-BE49-F238E27FC236}">
                <a16:creationId xmlns="" xmlns:a16="http://schemas.microsoft.com/office/drawing/2014/main" id="{D04D2520-3EA9-034F-BC61-DF514ABA8346}"/>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5" name="Rectangle 14">
            <a:extLst>
              <a:ext uri="{FF2B5EF4-FFF2-40B4-BE49-F238E27FC236}">
                <a16:creationId xmlns="" xmlns:a16="http://schemas.microsoft.com/office/drawing/2014/main" id="{F6DA2431-1063-E446-A509-1E6B93FCB851}"/>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 xmlns:a16="http://schemas.microsoft.com/office/drawing/2014/main" id="{EECF1B49-CA16-5540-8254-2D05FD32A14E}"/>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0" name="TextBox 9">
            <a:extLst>
              <a:ext uri="{FF2B5EF4-FFF2-40B4-BE49-F238E27FC236}">
                <a16:creationId xmlns="" xmlns:a16="http://schemas.microsoft.com/office/drawing/2014/main" id="{F4A906AB-928B-8349-A917-57B2FB6023D4}"/>
              </a:ext>
            </a:extLst>
          </p:cNvPr>
          <p:cNvSpPr txBox="1"/>
          <p:nvPr userDrawn="1"/>
        </p:nvSpPr>
        <p:spPr>
          <a:xfrm>
            <a:off x="281836" y="1586319"/>
            <a:ext cx="3236848" cy="369332"/>
          </a:xfrm>
          <a:prstGeom prst="rect">
            <a:avLst/>
          </a:prstGeom>
          <a:noFill/>
        </p:spPr>
        <p:txBody>
          <a:bodyPr wrap="none" rtlCol="0">
            <a:spAutoFit/>
          </a:bodyPr>
          <a:lstStyle/>
          <a:p>
            <a:pPr algn="l"/>
            <a:r>
              <a:rPr lang="en-US" dirty="0"/>
              <a:t>300-Word Supporting Statement</a:t>
            </a:r>
          </a:p>
        </p:txBody>
      </p:sp>
    </p:spTree>
    <p:extLst>
      <p:ext uri="{BB962C8B-B14F-4D97-AF65-F5344CB8AC3E}">
        <p14:creationId xmlns:p14="http://schemas.microsoft.com/office/powerpoint/2010/main" val="2867014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search Output Option 1 (Image)">
    <p:spTree>
      <p:nvGrpSpPr>
        <p:cNvPr id="1" name=""/>
        <p:cNvGrpSpPr/>
        <p:nvPr/>
      </p:nvGrpSpPr>
      <p:grpSpPr>
        <a:xfrm>
          <a:off x="0" y="0"/>
          <a:ext cx="0" cy="0"/>
          <a:chOff x="0" y="0"/>
          <a:chExt cx="0" cy="0"/>
        </a:xfrm>
      </p:grpSpPr>
      <p:sp>
        <p:nvSpPr>
          <p:cNvPr id="17" name="Text Placeholder 2">
            <a:extLst>
              <a:ext uri="{FF2B5EF4-FFF2-40B4-BE49-F238E27FC236}">
                <a16:creationId xmlns="" xmlns:a16="http://schemas.microsoft.com/office/drawing/2014/main" id="{80A14648-976F-2C45-804F-7F3A0331082D}"/>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Image Template</a:t>
            </a:r>
          </a:p>
        </p:txBody>
      </p:sp>
      <p:sp>
        <p:nvSpPr>
          <p:cNvPr id="19" name="Picture Placeholder 4">
            <a:extLst>
              <a:ext uri="{FF2B5EF4-FFF2-40B4-BE49-F238E27FC236}">
                <a16:creationId xmlns="" xmlns:a16="http://schemas.microsoft.com/office/drawing/2014/main" id="{60B98397-9437-5D4B-B831-5727D4503DFA}"/>
              </a:ext>
            </a:extLst>
          </p:cNvPr>
          <p:cNvSpPr>
            <a:spLocks noGrp="1"/>
          </p:cNvSpPr>
          <p:nvPr>
            <p:ph type="pic" sz="quarter" idx="14" hasCustomPrompt="1"/>
          </p:nvPr>
        </p:nvSpPr>
        <p:spPr>
          <a:xfrm>
            <a:off x="6086303" y="1543722"/>
            <a:ext cx="5655439" cy="4574050"/>
          </a:xfrm>
          <a:prstGeom prst="rect">
            <a:avLst/>
          </a:prstGeom>
        </p:spPr>
        <p:txBody>
          <a:bodyPr/>
          <a:lstStyle>
            <a:lvl1pPr algn="r">
              <a:defRPr sz="1600"/>
            </a:lvl1pPr>
          </a:lstStyle>
          <a:p>
            <a:r>
              <a:rPr lang="en-US" dirty="0"/>
              <a:t>Click icon to insert image</a:t>
            </a:r>
          </a:p>
        </p:txBody>
      </p:sp>
      <p:sp>
        <p:nvSpPr>
          <p:cNvPr id="12" name="Rectangle 11">
            <a:extLst>
              <a:ext uri="{FF2B5EF4-FFF2-40B4-BE49-F238E27FC236}">
                <a16:creationId xmlns="" xmlns:a16="http://schemas.microsoft.com/office/drawing/2014/main" id="{AC01A363-31B4-234D-94CA-190F6C7C9107}"/>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3" name="Picture 12" descr="A picture containing drawing, sign&#10;&#10;Description automatically generated">
            <a:extLst>
              <a:ext uri="{FF2B5EF4-FFF2-40B4-BE49-F238E27FC236}">
                <a16:creationId xmlns="" xmlns:a16="http://schemas.microsoft.com/office/drawing/2014/main" id="{26F9813D-0936-AC49-A376-1023BECB14B3}"/>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4" name="Rectangle 13">
            <a:extLst>
              <a:ext uri="{FF2B5EF4-FFF2-40B4-BE49-F238E27FC236}">
                <a16:creationId xmlns="" xmlns:a16="http://schemas.microsoft.com/office/drawing/2014/main" id="{3FF386EE-62C5-FC4B-B6DE-D3031B6199A8}"/>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
            <a:extLst>
              <a:ext uri="{FF2B5EF4-FFF2-40B4-BE49-F238E27FC236}">
                <a16:creationId xmlns="" xmlns:a16="http://schemas.microsoft.com/office/drawing/2014/main" id="{B6246A4F-10B7-0442-AD08-5BF2E6C3375D}"/>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23" name="Text Placeholder 3">
            <a:extLst>
              <a:ext uri="{FF2B5EF4-FFF2-40B4-BE49-F238E27FC236}">
                <a16:creationId xmlns="" xmlns:a16="http://schemas.microsoft.com/office/drawing/2014/main" id="{842BC2E4-F16B-8F44-B7BA-4C4EFD8A264D}"/>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16" name="Text Placeholder 4">
            <a:extLst>
              <a:ext uri="{FF2B5EF4-FFF2-40B4-BE49-F238E27FC236}">
                <a16:creationId xmlns="" xmlns:a16="http://schemas.microsoft.com/office/drawing/2014/main" id="{171D8DBC-5C9A-5F47-909A-84F5612E8B9A}"/>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2" name="TextBox 1">
            <a:extLst>
              <a:ext uri="{FF2B5EF4-FFF2-40B4-BE49-F238E27FC236}">
                <a16:creationId xmlns="" xmlns:a16="http://schemas.microsoft.com/office/drawing/2014/main" id="{076D2BC7-BE24-594E-BEDC-1CD8422063B5}"/>
              </a:ext>
            </a:extLst>
          </p:cNvPr>
          <p:cNvSpPr txBox="1"/>
          <p:nvPr userDrawn="1"/>
        </p:nvSpPr>
        <p:spPr>
          <a:xfrm>
            <a:off x="281836" y="1586319"/>
            <a:ext cx="1757789" cy="369332"/>
          </a:xfrm>
          <a:prstGeom prst="rect">
            <a:avLst/>
          </a:prstGeom>
          <a:noFill/>
        </p:spPr>
        <p:txBody>
          <a:bodyPr wrap="none" rtlCol="0">
            <a:spAutoFit/>
          </a:bodyPr>
          <a:lstStyle/>
          <a:p>
            <a:pPr algn="l"/>
            <a:r>
              <a:rPr lang="en-US" dirty="0"/>
              <a:t>Research Output</a:t>
            </a:r>
          </a:p>
        </p:txBody>
      </p:sp>
    </p:spTree>
    <p:extLst>
      <p:ext uri="{BB962C8B-B14F-4D97-AF65-F5344CB8AC3E}">
        <p14:creationId xmlns:p14="http://schemas.microsoft.com/office/powerpoint/2010/main" val="6187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search Output Option 2 (Multimedia)">
    <p:spTree>
      <p:nvGrpSpPr>
        <p:cNvPr id="1" name=""/>
        <p:cNvGrpSpPr/>
        <p:nvPr/>
      </p:nvGrpSpPr>
      <p:grpSpPr>
        <a:xfrm>
          <a:off x="0" y="0"/>
          <a:ext cx="0" cy="0"/>
          <a:chOff x="0" y="0"/>
          <a:chExt cx="0" cy="0"/>
        </a:xfrm>
      </p:grpSpPr>
      <p:sp>
        <p:nvSpPr>
          <p:cNvPr id="21" name="Text Placeholder 3">
            <a:extLst>
              <a:ext uri="{FF2B5EF4-FFF2-40B4-BE49-F238E27FC236}">
                <a16:creationId xmlns="" xmlns:a16="http://schemas.microsoft.com/office/drawing/2014/main" id="{457DFE89-980E-FA49-A048-3CE301D4CE90}"/>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22" name="Text Placeholder 3">
            <a:extLst>
              <a:ext uri="{FF2B5EF4-FFF2-40B4-BE49-F238E27FC236}">
                <a16:creationId xmlns="" xmlns:a16="http://schemas.microsoft.com/office/drawing/2014/main" id="{83312A59-75A2-E947-A62B-2411DD47E3CF}"/>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13" name="Rectangle 12">
            <a:extLst>
              <a:ext uri="{FF2B5EF4-FFF2-40B4-BE49-F238E27FC236}">
                <a16:creationId xmlns="" xmlns:a16="http://schemas.microsoft.com/office/drawing/2014/main" id="{1F594A2C-FEFB-0F44-AB7F-8823F9BECE3F}"/>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4" name="Picture 13" descr="A picture containing drawing, sign&#10;&#10;Description automatically generated">
            <a:extLst>
              <a:ext uri="{FF2B5EF4-FFF2-40B4-BE49-F238E27FC236}">
                <a16:creationId xmlns="" xmlns:a16="http://schemas.microsoft.com/office/drawing/2014/main" id="{3E5FF700-458E-0A4B-96EE-35222A34D6DF}"/>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5" name="Text Placeholder 2">
            <a:extLst>
              <a:ext uri="{FF2B5EF4-FFF2-40B4-BE49-F238E27FC236}">
                <a16:creationId xmlns="" xmlns:a16="http://schemas.microsoft.com/office/drawing/2014/main" id="{1CC28F7D-0CC9-E047-9A5F-D887A2E623EC}"/>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Multimedia Template</a:t>
            </a:r>
          </a:p>
        </p:txBody>
      </p:sp>
      <p:sp>
        <p:nvSpPr>
          <p:cNvPr id="19" name="Rectangle 18">
            <a:extLst>
              <a:ext uri="{FF2B5EF4-FFF2-40B4-BE49-F238E27FC236}">
                <a16:creationId xmlns="" xmlns:a16="http://schemas.microsoft.com/office/drawing/2014/main" id="{644C4531-86E8-9D4B-B809-8F80A82BDB4F}"/>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 xmlns:a16="http://schemas.microsoft.com/office/drawing/2014/main" id="{FA529B1D-7465-F740-8FA5-A2BAA128F0B3}"/>
              </a:ext>
            </a:extLst>
          </p:cNvPr>
          <p:cNvSpPr>
            <a:spLocks noGrp="1"/>
          </p:cNvSpPr>
          <p:nvPr>
            <p:ph idx="18" hasCustomPrompt="1"/>
          </p:nvPr>
        </p:nvSpPr>
        <p:spPr>
          <a:xfrm>
            <a:off x="6096000" y="1543722"/>
            <a:ext cx="5645742" cy="4473902"/>
          </a:xfrm>
          <a:prstGeom prst="rect">
            <a:avLst/>
          </a:prstGeom>
        </p:spPr>
        <p:txBody>
          <a:bodyPr/>
          <a:lstStyle>
            <a:lvl1pPr marL="457200" indent="-457200" algn="r">
              <a:buFont typeface="Arial" panose="020B0604020202020204" pitchFamily="34" charset="0"/>
              <a:buChar char="•"/>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icons below to insert multimedia</a:t>
            </a:r>
          </a:p>
        </p:txBody>
      </p:sp>
      <p:sp>
        <p:nvSpPr>
          <p:cNvPr id="12" name="Text Placeholder 4">
            <a:extLst>
              <a:ext uri="{FF2B5EF4-FFF2-40B4-BE49-F238E27FC236}">
                <a16:creationId xmlns="" xmlns:a16="http://schemas.microsoft.com/office/drawing/2014/main" id="{A868DF56-8B07-6D40-8EDD-23439B2EADA6}"/>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1" name="TextBox 10">
            <a:extLst>
              <a:ext uri="{FF2B5EF4-FFF2-40B4-BE49-F238E27FC236}">
                <a16:creationId xmlns="" xmlns:a16="http://schemas.microsoft.com/office/drawing/2014/main" id="{A90E2FD4-3A24-E94B-A51A-483028C08CA5}"/>
              </a:ext>
            </a:extLst>
          </p:cNvPr>
          <p:cNvSpPr txBox="1"/>
          <p:nvPr userDrawn="1"/>
        </p:nvSpPr>
        <p:spPr>
          <a:xfrm>
            <a:off x="281836" y="1586319"/>
            <a:ext cx="1757789" cy="369332"/>
          </a:xfrm>
          <a:prstGeom prst="rect">
            <a:avLst/>
          </a:prstGeom>
          <a:noFill/>
        </p:spPr>
        <p:txBody>
          <a:bodyPr wrap="none" rtlCol="0">
            <a:spAutoFit/>
          </a:bodyPr>
          <a:lstStyle/>
          <a:p>
            <a:pPr algn="l"/>
            <a:r>
              <a:rPr lang="en-US" dirty="0"/>
              <a:t>Research Output</a:t>
            </a:r>
          </a:p>
        </p:txBody>
      </p:sp>
    </p:spTree>
    <p:extLst>
      <p:ext uri="{BB962C8B-B14F-4D97-AF65-F5344CB8AC3E}">
        <p14:creationId xmlns:p14="http://schemas.microsoft.com/office/powerpoint/2010/main" val="1523914763"/>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F13185F4-72BA-BD48-8405-D87BC4DE21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1CAEF-F7FF-FF4B-8E7C-061A36DAD7D4}" type="datetimeFigureOut">
              <a:rPr lang="en-US" smtClean="0"/>
              <a:t>2/23/21</a:t>
            </a:fld>
            <a:endParaRPr lang="en-US"/>
          </a:p>
        </p:txBody>
      </p:sp>
      <p:sp>
        <p:nvSpPr>
          <p:cNvPr id="5" name="Footer Placeholder 4">
            <a:extLst>
              <a:ext uri="{FF2B5EF4-FFF2-40B4-BE49-F238E27FC236}">
                <a16:creationId xmlns="" xmlns:a16="http://schemas.microsoft.com/office/drawing/2014/main" id="{9B3B0F0A-03B3-8E46-9AB4-2B5D074A5C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7884BE9-EE55-A44A-A880-69A5330CA5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BE8F36-3C2B-C444-A414-02AAE55B4C4A}" type="slidenum">
              <a:rPr lang="en-US" smtClean="0"/>
              <a:t>‹#›</a:t>
            </a:fld>
            <a:endParaRPr lang="en-US"/>
          </a:p>
        </p:txBody>
      </p:sp>
    </p:spTree>
    <p:extLst>
      <p:ext uri="{BB962C8B-B14F-4D97-AF65-F5344CB8AC3E}">
        <p14:creationId xmlns:p14="http://schemas.microsoft.com/office/powerpoint/2010/main" val="811237927"/>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78" r:id="rId4"/>
    <p:sldLayoutId id="2147483666" r:id="rId5"/>
    <p:sldLayoutId id="2147483651" r:id="rId6"/>
    <p:sldLayoutId id="2147483679" r:id="rId7"/>
    <p:sldLayoutId id="2147483653" r:id="rId8"/>
    <p:sldLayoutId id="2147483665" r:id="rId9"/>
    <p:sldLayoutId id="2147483664" r:id="rId10"/>
    <p:sldLayoutId id="2147483654" r:id="rId11"/>
    <p:sldLayoutId id="2147483655" r:id="rId12"/>
    <p:sldLayoutId id="2147483669" r:id="rId13"/>
    <p:sldLayoutId id="2147483670" r:id="rId14"/>
    <p:sldLayoutId id="2147483672" r:id="rId15"/>
    <p:sldLayoutId id="2147483674" r:id="rId16"/>
    <p:sldLayoutId id="2147483675" r:id="rId17"/>
    <p:sldLayoutId id="2147483676" r:id="rId18"/>
    <p:sldLayoutId id="2147483677" r:id="rId19"/>
    <p:sldLayoutId id="214748368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ingentaconnect.com/content/intellect/jwcp/2017/00000010/00000001" TargetMode="External"/><Relationship Id="rId4"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hyperlink" Target="https://mapmagazine.co.uk/map-presents-gillian-wylde-will-internets-eat-brai" TargetMode="External"/><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hyperlink" Target="https://glasgowfilm.org/assets/files/GFF-Brochure-2017.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10.xml"/><Relationship Id="rId2" Type="http://schemas.openxmlformats.org/officeDocument/2006/relationships/hyperlink" Target="https://www.cca-glasgow.com/programme/journal-launch-art-writing-paraliterature-and-intrepid-forms-of-practic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5" Type="http://schemas.openxmlformats.org/officeDocument/2006/relationships/image" Target="../media/image9.tiff"/><Relationship Id="rId6" Type="http://schemas.openxmlformats.org/officeDocument/2006/relationships/image" Target="../media/image10.tiff"/><Relationship Id="rId1" Type="http://schemas.openxmlformats.org/officeDocument/2006/relationships/slideLayout" Target="../slideLayouts/slideLayout10.xml"/><Relationship Id="rId2" Type="http://schemas.openxmlformats.org/officeDocument/2006/relationships/hyperlink" Target="https://www.sarconference2016.net/rc/index.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recyclism.com/refrag18.html" TargetMode="External"/><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tiff"/><Relationship Id="rId1" Type="http://schemas.openxmlformats.org/officeDocument/2006/relationships/slideLayout" Target="../slideLayouts/slideLayout10.xml"/><Relationship Id="rId2" Type="http://schemas.openxmlformats.org/officeDocument/2006/relationships/hyperlink" Target="https://vimeo.com/26542818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hyperlink" Target="https://sarconference2018.org/ARWEI.Booklet.pdf" TargetMode="External"/><Relationship Id="rId7" Type="http://schemas.openxmlformats.org/officeDocument/2006/relationships/hyperlink" Target="http://codeliberation.org/news/2018/08/01/BFI.html" TargetMode="External"/><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2.xml"/><Relationship Id="rId2" Type="http://schemas.openxmlformats.org/officeDocument/2006/relationships/hyperlink" Target="https://www.cca-glasgow.com/programme/journal-launch-art-writing-paraliterature-and-intrepid-forms-of-practi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DE912DFF-802C-4D76-B9F7-60445D322F23}"/>
              </a:ext>
            </a:extLst>
          </p:cNvPr>
          <p:cNvSpPr>
            <a:spLocks noGrp="1"/>
          </p:cNvSpPr>
          <p:nvPr>
            <p:ph type="ctrTitle"/>
          </p:nvPr>
        </p:nvSpPr>
        <p:spPr>
          <a:xfrm>
            <a:off x="4050844" y="2594749"/>
            <a:ext cx="4090308" cy="613365"/>
          </a:xfrm>
        </p:spPr>
        <p:txBody>
          <a:bodyPr/>
          <a:lstStyle/>
          <a:p>
            <a:r>
              <a:rPr lang="en-GB" sz="3600" dirty="0"/>
              <a:t>Will Internets Eat Brain</a:t>
            </a:r>
            <a:r>
              <a:rPr lang="en-GB" sz="3600" dirty="0" smtClean="0"/>
              <a:t>?</a:t>
            </a:r>
            <a:br>
              <a:rPr lang="en-GB" sz="3600" dirty="0" smtClean="0"/>
            </a:br>
            <a:r>
              <a:rPr lang="en-GB" sz="3600" dirty="0"/>
              <a:t/>
            </a:r>
            <a:br>
              <a:rPr lang="en-GB" sz="3600" dirty="0"/>
            </a:br>
            <a:r>
              <a:rPr lang="en-GB" sz="1800" dirty="0" smtClean="0"/>
              <a:t>‘</a:t>
            </a:r>
            <a:r>
              <a:rPr lang="en-GB" sz="1800" dirty="0"/>
              <a:t>Will Internets eat brain?’ comprises a moving image work and essay that presented in a number of locations and iterations in the UK, The Hague and Paris between 2016 and 2018.</a:t>
            </a:r>
            <a:r>
              <a:rPr lang="en-GB" sz="3600" dirty="0"/>
              <a:t/>
            </a:r>
            <a:br>
              <a:rPr lang="en-GB" sz="3600" dirty="0"/>
            </a:br>
            <a:endParaRPr lang="en-GB" sz="3600" dirty="0"/>
          </a:p>
        </p:txBody>
      </p:sp>
      <p:sp>
        <p:nvSpPr>
          <p:cNvPr id="4" name="Rectangle 3"/>
          <p:cNvSpPr/>
          <p:nvPr/>
        </p:nvSpPr>
        <p:spPr>
          <a:xfrm>
            <a:off x="3218688" y="5568619"/>
            <a:ext cx="6096000" cy="923330"/>
          </a:xfrm>
          <a:prstGeom prst="rect">
            <a:avLst/>
          </a:prstGeom>
        </p:spPr>
        <p:txBody>
          <a:bodyPr>
            <a:spAutoFit/>
          </a:bodyPr>
          <a:lstStyle/>
          <a:p>
            <a:pPr algn="ctr"/>
            <a:r>
              <a:rPr lang="en-US" b="1" dirty="0">
                <a:latin typeface="Calibri" charset="0"/>
              </a:rPr>
              <a:t>Researcher’s Name: Gillian </a:t>
            </a:r>
            <a:r>
              <a:rPr lang="en-US" b="1" dirty="0" err="1">
                <a:latin typeface="Calibri" charset="0"/>
              </a:rPr>
              <a:t>Wylde</a:t>
            </a:r>
            <a:r>
              <a:rPr lang="en-US" b="1" dirty="0">
                <a:latin typeface="Calibri" charset="0"/>
              </a:rPr>
              <a:t> </a:t>
            </a:r>
            <a:endParaRPr lang="en-US" b="1" dirty="0" smtClean="0">
              <a:latin typeface="Calibri" charset="0"/>
            </a:endParaRPr>
          </a:p>
          <a:p>
            <a:pPr algn="ctr"/>
            <a:endParaRPr lang="en-US" b="1" dirty="0">
              <a:latin typeface="Calibri" charset="0"/>
            </a:endParaRPr>
          </a:p>
          <a:p>
            <a:pPr algn="ctr"/>
            <a:r>
              <a:rPr lang="en-US" b="1" dirty="0" smtClean="0">
                <a:latin typeface="Calibri" charset="0"/>
              </a:rPr>
              <a:t>Research </a:t>
            </a:r>
            <a:r>
              <a:rPr lang="en-US" b="1" dirty="0" err="1">
                <a:latin typeface="Calibri" charset="0"/>
              </a:rPr>
              <a:t>Programme</a:t>
            </a:r>
            <a:r>
              <a:rPr lang="en-US" b="1" dirty="0">
                <a:latin typeface="Calibri" charset="0"/>
              </a:rPr>
              <a:t>: Inequality &amp; Storytelling </a:t>
            </a:r>
            <a:endParaRPr lang="en-US" dirty="0">
              <a:effectLst/>
            </a:endParaRPr>
          </a:p>
        </p:txBody>
      </p:sp>
    </p:spTree>
    <p:extLst>
      <p:ext uri="{BB962C8B-B14F-4D97-AF65-F5344CB8AC3E}">
        <p14:creationId xmlns:p14="http://schemas.microsoft.com/office/powerpoint/2010/main" val="4284764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8"/>
          </p:nvPr>
        </p:nvPicPr>
        <p:blipFill>
          <a:blip r:embed="rId2">
            <a:extLst>
              <a:ext uri="{28A0092B-C50C-407E-A947-70E740481C1C}">
                <a14:useLocalDpi xmlns:a14="http://schemas.microsoft.com/office/drawing/2010/main" val="0"/>
              </a:ext>
            </a:extLst>
          </a:blip>
          <a:stretch>
            <a:fillRect/>
          </a:stretch>
        </p:blipFill>
        <p:spPr>
          <a:xfrm>
            <a:off x="6096000" y="4002657"/>
            <a:ext cx="2774109" cy="1986224"/>
          </a:xfrm>
        </p:spPr>
      </p:pic>
      <p:sp>
        <p:nvSpPr>
          <p:cNvPr id="13" name="Text Placeholder 12">
            <a:extLst>
              <a:ext uri="{FF2B5EF4-FFF2-40B4-BE49-F238E27FC236}">
                <a16:creationId xmlns="" xmlns:a16="http://schemas.microsoft.com/office/drawing/2014/main" id="{03753649-E3CA-4E12-B596-E6939B74D5D3}"/>
              </a:ext>
            </a:extLst>
          </p:cNvPr>
          <p:cNvSpPr>
            <a:spLocks noGrp="1"/>
          </p:cNvSpPr>
          <p:nvPr>
            <p:ph type="body" sz="quarter" idx="12"/>
          </p:nvPr>
        </p:nvSpPr>
        <p:spPr/>
        <p:txBody>
          <a:bodyPr/>
          <a:lstStyle/>
          <a:p>
            <a:r>
              <a:rPr lang="en-US" sz="1400" dirty="0"/>
              <a:t>Journal of Writing in Creative </a:t>
            </a:r>
            <a:r>
              <a:rPr lang="en-US" sz="1400" dirty="0" smtClean="0"/>
              <a:t>Practice</a:t>
            </a:r>
          </a:p>
          <a:p>
            <a:r>
              <a:rPr lang="en-US" sz="1400" dirty="0"/>
              <a:t>The </a:t>
            </a:r>
            <a:r>
              <a:rPr lang="en-US" sz="1400" i="1" dirty="0"/>
              <a:t>Journal of Writing in Creative Practice</a:t>
            </a:r>
            <a:r>
              <a:rPr lang="en-US" sz="1400" dirty="0"/>
              <a:t> is the official organ of the Writing Purposefully in Art and Design (Writing PAD) network.</a:t>
            </a:r>
          </a:p>
          <a:p>
            <a:r>
              <a:rPr lang="en-US" sz="1400" dirty="0"/>
              <a:t>ISSN </a:t>
            </a:r>
            <a:r>
              <a:rPr lang="en-US" sz="1400" dirty="0">
                <a:hlinkClick r:id="rId3"/>
              </a:rPr>
              <a:t>1753-5190</a:t>
            </a:r>
            <a:r>
              <a:rPr lang="en-US" sz="1400" dirty="0"/>
              <a:t> (Print); ISSN </a:t>
            </a:r>
            <a:r>
              <a:rPr lang="en-US" sz="1400" dirty="0">
                <a:hlinkClick r:id="rId3"/>
              </a:rPr>
              <a:t>1753-5204</a:t>
            </a:r>
            <a:r>
              <a:rPr lang="en-US" sz="1400" dirty="0"/>
              <a:t> (Online)</a:t>
            </a:r>
          </a:p>
          <a:p>
            <a:r>
              <a:rPr lang="en-US" sz="1400" dirty="0" smtClean="0"/>
              <a:t>Volume </a:t>
            </a:r>
            <a:r>
              <a:rPr lang="en-US" sz="1400" dirty="0"/>
              <a:t>10, Number 1, 1 September </a:t>
            </a:r>
            <a:r>
              <a:rPr lang="en-US" sz="1400" dirty="0" smtClean="0"/>
              <a:t>2017</a:t>
            </a:r>
          </a:p>
          <a:p>
            <a:r>
              <a:rPr lang="is-IS" sz="1400" dirty="0"/>
              <a:t> pp. 137-158(22)</a:t>
            </a:r>
            <a:endParaRPr lang="en-US" sz="1400" dirty="0" smtClean="0"/>
          </a:p>
          <a:p>
            <a:r>
              <a:rPr lang="en-GB" sz="1400" dirty="0" smtClean="0">
                <a:hlinkClick r:id="rId3"/>
              </a:rPr>
              <a:t>https</a:t>
            </a:r>
            <a:r>
              <a:rPr lang="en-GB" sz="1400" dirty="0">
                <a:hlinkClick r:id="rId3"/>
              </a:rPr>
              <a:t>://</a:t>
            </a:r>
            <a:r>
              <a:rPr lang="en-GB" sz="1400" dirty="0" smtClean="0">
                <a:hlinkClick r:id="rId3"/>
              </a:rPr>
              <a:t>www.ingentaconnect.com/content/intellect/jwcp/2017/00000010/00000001</a:t>
            </a:r>
            <a:endParaRPr lang="en-GB" sz="1400" dirty="0" smtClean="0"/>
          </a:p>
          <a:p>
            <a:endParaRPr lang="en-GB" dirty="0"/>
          </a:p>
        </p:txBody>
      </p:sp>
      <p:sp>
        <p:nvSpPr>
          <p:cNvPr id="14" name="Text Placeholder 13">
            <a:extLst>
              <a:ext uri="{FF2B5EF4-FFF2-40B4-BE49-F238E27FC236}">
                <a16:creationId xmlns="" xmlns:a16="http://schemas.microsoft.com/office/drawing/2014/main" id="{99EFC837-4136-41A0-BE77-E81224125682}"/>
              </a:ext>
            </a:extLst>
          </p:cNvPr>
          <p:cNvSpPr>
            <a:spLocks noGrp="1"/>
          </p:cNvSpPr>
          <p:nvPr>
            <p:ph type="body" sz="quarter" idx="16"/>
          </p:nvPr>
        </p:nvSpPr>
        <p:spPr/>
        <p:txBody>
          <a:bodyPr/>
          <a:lstStyle/>
          <a:p>
            <a:r>
              <a:rPr lang="en-GB" dirty="0" smtClean="0"/>
              <a:t>Images: video stills from Will Internets Eat Brain?</a:t>
            </a:r>
          </a:p>
        </p:txBody>
      </p:sp>
      <p:sp>
        <p:nvSpPr>
          <p:cNvPr id="15" name="Text Placeholder 14">
            <a:extLst>
              <a:ext uri="{FF2B5EF4-FFF2-40B4-BE49-F238E27FC236}">
                <a16:creationId xmlns="" xmlns:a16="http://schemas.microsoft.com/office/drawing/2014/main" id="{C835E0C3-2B8D-4EBB-85F1-74228E0250E4}"/>
              </a:ext>
            </a:extLst>
          </p:cNvPr>
          <p:cNvSpPr>
            <a:spLocks noGrp="1"/>
          </p:cNvSpPr>
          <p:nvPr>
            <p:ph type="body" sz="quarter" idx="17"/>
          </p:nvPr>
        </p:nvSpPr>
        <p:spPr/>
        <p:txBody>
          <a:bodyPr/>
          <a:lstStyle/>
          <a:p>
            <a:endParaRPr lang="en-GB"/>
          </a:p>
        </p:txBody>
      </p:sp>
      <p:sp>
        <p:nvSpPr>
          <p:cNvPr id="12" name="Text Placeholder 11">
            <a:extLst>
              <a:ext uri="{FF2B5EF4-FFF2-40B4-BE49-F238E27FC236}">
                <a16:creationId xmlns="" xmlns:a16="http://schemas.microsoft.com/office/drawing/2014/main" id="{211235E5-87EB-4CAA-AF63-2965BE62483A}"/>
              </a:ext>
            </a:extLst>
          </p:cNvPr>
          <p:cNvSpPr>
            <a:spLocks noGrp="1"/>
          </p:cNvSpPr>
          <p:nvPr>
            <p:ph type="body" sz="quarter" idx="10"/>
          </p:nvPr>
        </p:nvSpPr>
        <p:spPr/>
        <p:txBody>
          <a:bodyPr/>
          <a:lstStyle/>
          <a:p>
            <a:endParaRPr lang="en-GB"/>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51397"/>
            <a:ext cx="4644845" cy="2463651"/>
          </a:xfrm>
          <a:prstGeom prst="rect">
            <a:avLst/>
          </a:prstGeom>
        </p:spPr>
      </p:pic>
    </p:spTree>
    <p:extLst>
      <p:ext uri="{BB962C8B-B14F-4D97-AF65-F5344CB8AC3E}">
        <p14:creationId xmlns:p14="http://schemas.microsoft.com/office/powerpoint/2010/main" val="1605008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 xmlns:a16="http://schemas.microsoft.com/office/drawing/2014/main" id="{5D6C33F5-F785-4AB0-B759-0948C7570C5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511492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DD64EA1F-1230-4787-9A13-AD874AAA902B}"/>
              </a:ext>
            </a:extLst>
          </p:cNvPr>
          <p:cNvSpPr>
            <a:spLocks noGrp="1"/>
          </p:cNvSpPr>
          <p:nvPr>
            <p:ph type="body" sz="quarter" idx="13"/>
          </p:nvPr>
        </p:nvSpPr>
        <p:spPr/>
        <p:txBody>
          <a:bodyPr/>
          <a:lstStyle/>
          <a:p>
            <a:r>
              <a:rPr lang="en-GB" dirty="0" smtClean="0"/>
              <a:t>Page 3</a:t>
            </a:r>
            <a:endParaRPr lang="en-GB" dirty="0"/>
          </a:p>
        </p:txBody>
      </p:sp>
      <p:sp>
        <p:nvSpPr>
          <p:cNvPr id="5" name="Text Placeholder 4">
            <a:extLst>
              <a:ext uri="{FF2B5EF4-FFF2-40B4-BE49-F238E27FC236}">
                <a16:creationId xmlns="" xmlns:a16="http://schemas.microsoft.com/office/drawing/2014/main" id="{B74AE6DB-79A5-476B-A931-409FED44EA0F}"/>
              </a:ext>
            </a:extLst>
          </p:cNvPr>
          <p:cNvSpPr>
            <a:spLocks noGrp="1"/>
          </p:cNvSpPr>
          <p:nvPr>
            <p:ph type="body" sz="quarter" idx="28"/>
          </p:nvPr>
        </p:nvSpPr>
        <p:spPr/>
        <p:txBody>
          <a:bodyPr/>
          <a:lstStyle/>
          <a:p>
            <a:endParaRPr lang="en-GB"/>
          </a:p>
        </p:txBody>
      </p:sp>
      <p:sp>
        <p:nvSpPr>
          <p:cNvPr id="6" name="Text Placeholder 5">
            <a:extLst>
              <a:ext uri="{FF2B5EF4-FFF2-40B4-BE49-F238E27FC236}">
                <a16:creationId xmlns="" xmlns:a16="http://schemas.microsoft.com/office/drawing/2014/main" id="{EEE6143A-F2DA-4646-914C-7DF82F36F8F5}"/>
              </a:ext>
            </a:extLst>
          </p:cNvPr>
          <p:cNvSpPr>
            <a:spLocks noGrp="1"/>
          </p:cNvSpPr>
          <p:nvPr>
            <p:ph type="body" sz="quarter" idx="30"/>
          </p:nvPr>
        </p:nvSpPr>
        <p:spPr/>
        <p:txBody>
          <a:bodyPr/>
          <a:lstStyle/>
          <a:p>
            <a:r>
              <a:rPr lang="en-GB" dirty="0" smtClean="0"/>
              <a:t>Page  4</a:t>
            </a:r>
            <a:endParaRPr lang="en-GB" dirty="0"/>
          </a:p>
        </p:txBody>
      </p:sp>
      <p:sp>
        <p:nvSpPr>
          <p:cNvPr id="7" name="Text Placeholder 6">
            <a:extLst>
              <a:ext uri="{FF2B5EF4-FFF2-40B4-BE49-F238E27FC236}">
                <a16:creationId xmlns="" xmlns:a16="http://schemas.microsoft.com/office/drawing/2014/main" id="{858BB313-F3AD-4DEF-B35B-0B343DEE2204}"/>
              </a:ext>
            </a:extLst>
          </p:cNvPr>
          <p:cNvSpPr>
            <a:spLocks noGrp="1"/>
          </p:cNvSpPr>
          <p:nvPr>
            <p:ph type="body" sz="quarter" idx="32"/>
          </p:nvPr>
        </p:nvSpPr>
        <p:spPr/>
        <p:txBody>
          <a:bodyPr/>
          <a:lstStyle/>
          <a:p>
            <a:r>
              <a:rPr lang="en-GB" dirty="0" smtClean="0"/>
              <a:t>Page 5</a:t>
            </a:r>
            <a:endParaRPr lang="en-GB" dirty="0"/>
          </a:p>
        </p:txBody>
      </p:sp>
      <p:sp>
        <p:nvSpPr>
          <p:cNvPr id="8" name="Text Placeholder 7">
            <a:extLst>
              <a:ext uri="{FF2B5EF4-FFF2-40B4-BE49-F238E27FC236}">
                <a16:creationId xmlns="" xmlns:a16="http://schemas.microsoft.com/office/drawing/2014/main" id="{5808C2D8-8640-4C16-AE29-AB6FFB84077B}"/>
              </a:ext>
            </a:extLst>
          </p:cNvPr>
          <p:cNvSpPr>
            <a:spLocks noGrp="1"/>
          </p:cNvSpPr>
          <p:nvPr>
            <p:ph type="body" sz="quarter" idx="34"/>
          </p:nvPr>
        </p:nvSpPr>
        <p:spPr/>
        <p:txBody>
          <a:bodyPr/>
          <a:lstStyle/>
          <a:p>
            <a:r>
              <a:rPr lang="en-GB" dirty="0" smtClean="0"/>
              <a:t>Page 9</a:t>
            </a:r>
            <a:endParaRPr lang="en-GB" dirty="0"/>
          </a:p>
        </p:txBody>
      </p:sp>
      <p:sp>
        <p:nvSpPr>
          <p:cNvPr id="9" name="Text Placeholder 8">
            <a:extLst>
              <a:ext uri="{FF2B5EF4-FFF2-40B4-BE49-F238E27FC236}">
                <a16:creationId xmlns="" xmlns:a16="http://schemas.microsoft.com/office/drawing/2014/main" id="{4FA59757-A0D5-4410-9B63-D59A543EC1D0}"/>
              </a:ext>
            </a:extLst>
          </p:cNvPr>
          <p:cNvSpPr>
            <a:spLocks noGrp="1"/>
          </p:cNvSpPr>
          <p:nvPr>
            <p:ph type="body" sz="quarter" idx="36"/>
          </p:nvPr>
        </p:nvSpPr>
        <p:spPr/>
        <p:txBody>
          <a:bodyPr/>
          <a:lstStyle/>
          <a:p>
            <a:r>
              <a:rPr lang="en-GB" dirty="0" smtClean="0"/>
              <a:t>Page 10</a:t>
            </a:r>
            <a:endParaRPr lang="en-GB" dirty="0"/>
          </a:p>
        </p:txBody>
      </p:sp>
    </p:spTree>
    <p:extLst>
      <p:ext uri="{BB962C8B-B14F-4D97-AF65-F5344CB8AC3E}">
        <p14:creationId xmlns:p14="http://schemas.microsoft.com/office/powerpoint/2010/main" val="405844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 xmlns:a16="http://schemas.microsoft.com/office/drawing/2014/main" id="{5357C578-0155-44DC-91B2-B035CC111CDF}"/>
              </a:ext>
            </a:extLst>
          </p:cNvPr>
          <p:cNvSpPr>
            <a:spLocks noGrp="1"/>
          </p:cNvSpPr>
          <p:nvPr>
            <p:ph type="body" sz="quarter" idx="13"/>
          </p:nvPr>
        </p:nvSpPr>
        <p:spPr/>
        <p:txBody>
          <a:bodyPr/>
          <a:lstStyle/>
          <a:p>
            <a:r>
              <a:rPr lang="en-GB" sz="1400" dirty="0" smtClean="0"/>
              <a:t>Will Internets Eat Brain is a video and performance presentation that was </a:t>
            </a:r>
            <a:r>
              <a:rPr lang="en-GB" sz="1400" dirty="0"/>
              <a:t>commissioned by MAP Magazine and funded by Creative </a:t>
            </a:r>
            <a:r>
              <a:rPr lang="en-GB" sz="1400" dirty="0" smtClean="0"/>
              <a:t>Scotland and </a:t>
            </a:r>
            <a:r>
              <a:rPr lang="en-GB" sz="1400" dirty="0"/>
              <a:t>Arts Council </a:t>
            </a:r>
            <a:r>
              <a:rPr lang="en-GB" sz="1400" dirty="0" smtClean="0"/>
              <a:t>England</a:t>
            </a:r>
          </a:p>
          <a:p>
            <a:r>
              <a:rPr lang="en-GB" sz="1400" dirty="0" smtClean="0"/>
              <a:t>It </a:t>
            </a:r>
            <a:r>
              <a:rPr lang="en-GB" sz="1400" dirty="0"/>
              <a:t>was presented </a:t>
            </a:r>
            <a:r>
              <a:rPr lang="en-GB" sz="1400" dirty="0" smtClean="0"/>
              <a:t>at </a:t>
            </a:r>
            <a:r>
              <a:rPr lang="en-GB" sz="1400" dirty="0"/>
              <a:t>the 13</a:t>
            </a:r>
            <a:r>
              <a:rPr lang="en-GB" sz="1400" baseline="30000" dirty="0"/>
              <a:t>th</a:t>
            </a:r>
            <a:r>
              <a:rPr lang="en-GB" sz="1400" dirty="0"/>
              <a:t> Glasgow Film Festival, CCA, 2017. Running time 1hr 30 mins followed by an audience discussion.</a:t>
            </a:r>
          </a:p>
          <a:p>
            <a:r>
              <a:rPr lang="en-GB" sz="1400" dirty="0" smtClean="0"/>
              <a:t>Collaborators</a:t>
            </a:r>
            <a:r>
              <a:rPr lang="en-GB" sz="1400" dirty="0"/>
              <a:t>/ key </a:t>
            </a:r>
            <a:r>
              <a:rPr lang="en-GB" sz="1400" dirty="0" smtClean="0"/>
              <a:t>people Intellect Books, MAP Journal, Glasgow Film Festival, CCA Glasgow.</a:t>
            </a:r>
          </a:p>
          <a:p>
            <a:r>
              <a:rPr lang="en-GB" sz="1400" dirty="0" smtClean="0"/>
              <a:t>Images: video stills</a:t>
            </a:r>
            <a:r>
              <a:rPr lang="en-GB" sz="1400" dirty="0"/>
              <a:t> </a:t>
            </a:r>
            <a:r>
              <a:rPr lang="en-GB" sz="1400" dirty="0" smtClean="0"/>
              <a:t>from Will Internets Eat Brain.</a:t>
            </a:r>
            <a:endParaRPr lang="en-GB" sz="1400" dirty="0"/>
          </a:p>
          <a:p>
            <a:r>
              <a:rPr lang="en-GB" sz="1400" dirty="0"/>
              <a:t>Page 58 - </a:t>
            </a:r>
            <a:r>
              <a:rPr lang="en-GB" sz="1400" u="sng" dirty="0">
                <a:hlinkClick r:id="rId2"/>
              </a:rPr>
              <a:t>https://</a:t>
            </a:r>
            <a:r>
              <a:rPr lang="en-GB" sz="1400" u="sng" dirty="0" smtClean="0">
                <a:hlinkClick r:id="rId2"/>
              </a:rPr>
              <a:t>glasgowfilm.org/assets/files/GFF-Brochure-2017.pdf</a:t>
            </a:r>
            <a:endParaRPr lang="en-GB" sz="1400" u="sng" dirty="0" smtClean="0"/>
          </a:p>
          <a:p>
            <a:r>
              <a:rPr lang="en-GB" sz="1400" u="sng" dirty="0" smtClean="0">
                <a:hlinkClick r:id="rId3"/>
              </a:rPr>
              <a:t>https</a:t>
            </a:r>
            <a:r>
              <a:rPr lang="en-GB" sz="1400" u="sng" dirty="0">
                <a:hlinkClick r:id="rId3"/>
              </a:rPr>
              <a:t>://mapmagazine.co.uk/map-presents-gillian-wylde-will-internets-eat-brai</a:t>
            </a:r>
            <a:endParaRPr lang="en-GB" sz="1400" dirty="0"/>
          </a:p>
          <a:p>
            <a:endParaRPr lang="en-GB" dirty="0"/>
          </a:p>
          <a:p>
            <a:endParaRPr lang="en-GB" dirty="0"/>
          </a:p>
          <a:p>
            <a:endParaRPr lang="en-GB" dirty="0"/>
          </a:p>
        </p:txBody>
      </p:sp>
      <p:sp>
        <p:nvSpPr>
          <p:cNvPr id="19" name="Text Placeholder 18">
            <a:extLst>
              <a:ext uri="{FF2B5EF4-FFF2-40B4-BE49-F238E27FC236}">
                <a16:creationId xmlns="" xmlns:a16="http://schemas.microsoft.com/office/drawing/2014/main" id="{EFAAF7AE-A040-429A-A716-72E28EB78194}"/>
              </a:ext>
            </a:extLst>
          </p:cNvPr>
          <p:cNvSpPr>
            <a:spLocks noGrp="1"/>
          </p:cNvSpPr>
          <p:nvPr>
            <p:ph type="body" sz="quarter" idx="10"/>
          </p:nvPr>
        </p:nvSpPr>
        <p:spPr/>
        <p:txBody>
          <a:bodyPr/>
          <a:lstStyle/>
          <a:p>
            <a:endParaRPr lang="en-GB"/>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1683" y="4415062"/>
            <a:ext cx="4324709" cy="226844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1683" y="1125277"/>
            <a:ext cx="4324709" cy="3101559"/>
          </a:xfrm>
          <a:prstGeom prst="rect">
            <a:avLst/>
          </a:prstGeom>
        </p:spPr>
      </p:pic>
    </p:spTree>
    <p:extLst>
      <p:ext uri="{BB962C8B-B14F-4D97-AF65-F5344CB8AC3E}">
        <p14:creationId xmlns:p14="http://schemas.microsoft.com/office/powerpoint/2010/main" val="2586638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8DE94B19-5A06-4C98-A2FB-9C6F5C1E50AF}"/>
              </a:ext>
            </a:extLst>
          </p:cNvPr>
          <p:cNvSpPr>
            <a:spLocks noGrp="1"/>
          </p:cNvSpPr>
          <p:nvPr>
            <p:ph type="body" sz="quarter" idx="10"/>
          </p:nvPr>
        </p:nvSpPr>
        <p:spPr/>
        <p:txBody>
          <a:bodyPr/>
          <a:lstStyle/>
          <a:p>
            <a:endParaRPr lang="en-GB"/>
          </a:p>
        </p:txBody>
      </p:sp>
      <p:sp>
        <p:nvSpPr>
          <p:cNvPr id="4" name="Rectangle 3"/>
          <p:cNvSpPr/>
          <p:nvPr/>
        </p:nvSpPr>
        <p:spPr>
          <a:xfrm>
            <a:off x="339304" y="2212199"/>
            <a:ext cx="10901719" cy="2492990"/>
          </a:xfrm>
          <a:prstGeom prst="rect">
            <a:avLst/>
          </a:prstGeom>
        </p:spPr>
        <p:txBody>
          <a:bodyPr wrap="square">
            <a:spAutoFit/>
          </a:bodyPr>
          <a:lstStyle/>
          <a:p>
            <a:r>
              <a:rPr lang="en-GB" sz="1200" dirty="0"/>
              <a:t>Will Internets Eat Brain, is a video and text work that investigates digital entanglements and interrelationships between the body, storytelling, inequalities and ‘post’ internet cultures. Research asks how search engines and information retrieval systems define and replicate, and how the ‘past’ circulates rapidly and widely online intermixing with the ‘contemporary’. The research takes up queer feminist practices and dynamics as a method to make new relationalities, curious proximities and colligations that might bring into being something other than themselves. Imagery, sounds and words are sourced via search engine algorithm and accumulative browser digital foraging. Sourced material is adapted, mutate and reassembled as a series of cut ups and mashups. The work asks how the canonical and chronological become entangled with viral meme, listicle and the recorded online are copied and shared by internet users.</a:t>
            </a:r>
          </a:p>
          <a:p>
            <a:r>
              <a:rPr lang="en-GB" sz="1200" dirty="0"/>
              <a:t>Processes of performative assemblage(s) is used as a working method that articulate activities of accumulation, and emergence and that call to attention improvisatory, multi modal or unpredictable methods. Any sense of linearity or chronological space/time logic is upset - bending any singular discursive argument that </a:t>
            </a:r>
            <a:r>
              <a:rPr lang="en-GB" sz="1200" dirty="0" err="1"/>
              <a:t>recontextualises</a:t>
            </a:r>
            <a:r>
              <a:rPr lang="en-GB" sz="1200" dirty="0"/>
              <a:t> and intermixes to bring about speculative, performative and material outcome/mashup. </a:t>
            </a:r>
          </a:p>
          <a:p>
            <a:r>
              <a:rPr lang="en-GB" sz="1200" dirty="0"/>
              <a:t>Research wilfully considers undisciplined and unruly approaches that centralise iteration and otherness to give voice to the otherwise marginal. Making visible working methods invites failure, malfunction and otherwise thinking. As David </a:t>
            </a:r>
            <a:r>
              <a:rPr lang="en-GB" sz="1200" dirty="0" err="1"/>
              <a:t>Getsy</a:t>
            </a:r>
            <a:r>
              <a:rPr lang="en-GB" sz="1200" dirty="0"/>
              <a:t> has written, when ‘queer’ is used as transitive verb (to queer), it allows for strategies for the ‘under</a:t>
            </a:r>
            <a:r>
              <a:rPr lang="en-GB" sz="1200" i="1" dirty="0"/>
              <a:t>cutting </a:t>
            </a:r>
            <a:r>
              <a:rPr lang="en-GB" sz="1200" dirty="0"/>
              <a:t>of the stability of identity and of the dispensation of power that shadows the assignment of categories and taxonomies’ (David </a:t>
            </a:r>
            <a:r>
              <a:rPr lang="en-GB" sz="1200" dirty="0" err="1"/>
              <a:t>Getsy</a:t>
            </a:r>
            <a:r>
              <a:rPr lang="en-GB" sz="1200" dirty="0"/>
              <a:t>, </a:t>
            </a:r>
            <a:r>
              <a:rPr lang="en-GB" sz="1200" i="1" dirty="0"/>
              <a:t>Queer</a:t>
            </a:r>
            <a:r>
              <a:rPr lang="en-GB" sz="1200" dirty="0"/>
              <a:t> London: Whitechapel Gallery, 2016). To queer runs the risk that established normative power structures and essentialist hierarchical protocols may also be put under scrutiny. </a:t>
            </a:r>
          </a:p>
        </p:txBody>
      </p:sp>
    </p:spTree>
    <p:extLst>
      <p:ext uri="{BB962C8B-B14F-4D97-AF65-F5344CB8AC3E}">
        <p14:creationId xmlns:p14="http://schemas.microsoft.com/office/powerpoint/2010/main" val="1889662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93EBFB6A-6105-451D-A798-0B1310DC2938}"/>
              </a:ext>
            </a:extLst>
          </p:cNvPr>
          <p:cNvSpPr>
            <a:spLocks noGrp="1"/>
          </p:cNvSpPr>
          <p:nvPr>
            <p:ph type="body" sz="quarter" idx="12"/>
          </p:nvPr>
        </p:nvSpPr>
        <p:spPr/>
        <p:txBody>
          <a:bodyPr/>
          <a:lstStyle/>
          <a:p>
            <a:r>
              <a:rPr lang="en-GB" dirty="0"/>
              <a:t>The research process led to the publication of a visual essay for the Journal of Writing in Creative Practice published by Intellect in 2018, edited by Susannah Thompson and Laura </a:t>
            </a:r>
            <a:r>
              <a:rPr lang="en-GB" dirty="0" err="1"/>
              <a:t>Edbrook</a:t>
            </a:r>
            <a:r>
              <a:rPr lang="en-GB" dirty="0"/>
              <a:t>. </a:t>
            </a:r>
          </a:p>
          <a:p>
            <a:r>
              <a:rPr lang="en-GB" dirty="0"/>
              <a:t>The publication featured texts by Katrina Palmer, Laurence Figgis, Gillian </a:t>
            </a:r>
            <a:r>
              <a:rPr lang="en-GB" dirty="0" err="1"/>
              <a:t>Wylde</a:t>
            </a:r>
            <a:r>
              <a:rPr lang="en-GB" dirty="0"/>
              <a:t>, Joanne Tatham, Lindsay Seers, Elizabeth Reeder, Amanda Thomson, Laura </a:t>
            </a:r>
            <a:r>
              <a:rPr lang="en-GB" dirty="0" err="1"/>
              <a:t>Edbrook</a:t>
            </a:r>
            <a:r>
              <a:rPr lang="en-GB" dirty="0"/>
              <a:t> and Susannah Thompson.</a:t>
            </a:r>
          </a:p>
          <a:p>
            <a:r>
              <a:rPr lang="en-GB" dirty="0"/>
              <a:t>The Journal was launched with the event: Art Writing, </a:t>
            </a:r>
            <a:r>
              <a:rPr lang="en-GB" dirty="0" err="1"/>
              <a:t>Paraliterature</a:t>
            </a:r>
            <a:r>
              <a:rPr lang="en-GB" dirty="0"/>
              <a:t> &amp; Intrepid Forms of Practice on Thursday 22nd November 2018, 6-7.30pm, CCA, Glasgow.</a:t>
            </a:r>
          </a:p>
          <a:p>
            <a:r>
              <a:rPr lang="en-GB" dirty="0">
                <a:hlinkClick r:id="rId2"/>
              </a:rPr>
              <a:t>https://www.cca-glasgow.com/programme/journal-launch-art-writing-paraliterature-and-intrepid-forms-of-practice</a:t>
            </a:r>
            <a:endParaRPr lang="en-GB" dirty="0"/>
          </a:p>
        </p:txBody>
      </p:sp>
      <p:sp>
        <p:nvSpPr>
          <p:cNvPr id="9" name="Text Placeholder 8">
            <a:extLst>
              <a:ext uri="{FF2B5EF4-FFF2-40B4-BE49-F238E27FC236}">
                <a16:creationId xmlns="" xmlns:a16="http://schemas.microsoft.com/office/drawing/2014/main" id="{BDB9D399-3BB1-4B34-8DF7-562504984C49}"/>
              </a:ext>
            </a:extLst>
          </p:cNvPr>
          <p:cNvSpPr>
            <a:spLocks noGrp="1"/>
          </p:cNvSpPr>
          <p:nvPr>
            <p:ph type="body" sz="quarter" idx="16"/>
          </p:nvPr>
        </p:nvSpPr>
        <p:spPr/>
        <p:txBody>
          <a:bodyPr/>
          <a:lstStyle/>
          <a:p>
            <a:r>
              <a:rPr lang="en-GB" dirty="0" smtClean="0"/>
              <a:t>Images: JCWP contents page, back cover and artist pages</a:t>
            </a:r>
            <a:endParaRPr lang="en-GB" dirty="0"/>
          </a:p>
        </p:txBody>
      </p:sp>
      <p:sp>
        <p:nvSpPr>
          <p:cNvPr id="10" name="Text Placeholder 9">
            <a:extLst>
              <a:ext uri="{FF2B5EF4-FFF2-40B4-BE49-F238E27FC236}">
                <a16:creationId xmlns="" xmlns:a16="http://schemas.microsoft.com/office/drawing/2014/main" id="{20C2D2FD-4254-4DE3-AF23-7407CC9F0FFE}"/>
              </a:ext>
            </a:extLst>
          </p:cNvPr>
          <p:cNvSpPr>
            <a:spLocks noGrp="1"/>
          </p:cNvSpPr>
          <p:nvPr>
            <p:ph type="body" sz="quarter" idx="17"/>
          </p:nvPr>
        </p:nvSpPr>
        <p:spPr/>
        <p:txBody>
          <a:bodyPr/>
          <a:lstStyle/>
          <a:p>
            <a:endParaRPr lang="en-GB"/>
          </a:p>
        </p:txBody>
      </p:sp>
      <p:sp>
        <p:nvSpPr>
          <p:cNvPr id="7" name="Text Placeholder 6">
            <a:extLst>
              <a:ext uri="{FF2B5EF4-FFF2-40B4-BE49-F238E27FC236}">
                <a16:creationId xmlns="" xmlns:a16="http://schemas.microsoft.com/office/drawing/2014/main" id="{5B32CC8C-C0DD-40F0-B07F-B34FFC1CCE41}"/>
              </a:ext>
            </a:extLst>
          </p:cNvPr>
          <p:cNvSpPr>
            <a:spLocks noGrp="1"/>
          </p:cNvSpPr>
          <p:nvPr>
            <p:ph type="body" sz="quarter" idx="10"/>
          </p:nvPr>
        </p:nvSpPr>
        <p:spPr/>
        <p:txBody>
          <a:bodyPr/>
          <a:lstStyle/>
          <a:p>
            <a:endParaRPr lang="en-GB"/>
          </a:p>
        </p:txBody>
      </p:sp>
      <p:pic>
        <p:nvPicPr>
          <p:cNvPr id="14" name="Picture Placeholder 13"/>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10074" b="10074"/>
          <a:stretch>
            <a:fillRect/>
          </a:stretch>
        </p:blipFill>
        <p:spPr/>
      </p:pic>
      <p:pic>
        <p:nvPicPr>
          <p:cNvPr id="15" name="Picture Placeholder 14"/>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t="8862" b="8862"/>
          <a:stretch>
            <a:fillRect/>
          </a:stretch>
        </p:blipFill>
        <p:spPr/>
      </p:pic>
      <p:pic>
        <p:nvPicPr>
          <p:cNvPr id="16" name="Picture Placeholder 15"/>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t="13569" b="13569"/>
          <a:stretch>
            <a:fillRect/>
          </a:stretch>
        </p:blipFill>
        <p:spPr/>
      </p:pic>
      <p:pic>
        <p:nvPicPr>
          <p:cNvPr id="19" name="Picture Placeholder 11"/>
          <p:cNvPicPr>
            <a:picLocks noGrp="1" noChangeAspect="1"/>
          </p:cNvPicPr>
          <p:nvPr>
            <p:ph type="pic" sz="quarter" idx="23"/>
          </p:nvPr>
        </p:nvPicPr>
        <p:blipFill>
          <a:blip r:embed="rId6">
            <a:extLst>
              <a:ext uri="{28A0092B-C50C-407E-A947-70E740481C1C}">
                <a14:useLocalDpi xmlns:a14="http://schemas.microsoft.com/office/drawing/2010/main" val="0"/>
              </a:ext>
            </a:extLst>
          </a:blip>
          <a:srcRect l="1052" r="1052"/>
          <a:stretch>
            <a:fillRect/>
          </a:stretch>
        </p:blipFill>
        <p:spPr/>
      </p:pic>
    </p:spTree>
    <p:extLst>
      <p:ext uri="{BB962C8B-B14F-4D97-AF65-F5344CB8AC3E}">
        <p14:creationId xmlns:p14="http://schemas.microsoft.com/office/powerpoint/2010/main" val="2261438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lstStyle/>
          <a:p>
            <a:r>
              <a:rPr lang="en-GB" sz="1400" dirty="0" smtClean="0"/>
              <a:t>Earlier </a:t>
            </a:r>
            <a:r>
              <a:rPr lang="en-GB" sz="1400" dirty="0"/>
              <a:t>iterations of the research were conducted for the conference panel </a:t>
            </a:r>
            <a:r>
              <a:rPr lang="en-GB" sz="1400" i="1" dirty="0"/>
              <a:t>(Re)</a:t>
            </a:r>
            <a:r>
              <a:rPr lang="en-GB" sz="1400" i="1" dirty="0" err="1"/>
              <a:t>volting</a:t>
            </a:r>
            <a:r>
              <a:rPr lang="en-GB" sz="1400" i="1" dirty="0"/>
              <a:t> data - </a:t>
            </a:r>
            <a:r>
              <a:rPr lang="en-GB" sz="1400" dirty="0"/>
              <a:t>critical accounts of artistic acts with data that arouse aversion or disgust presented at ISEA2016HK, City University’s Creative Media Centre. </a:t>
            </a:r>
          </a:p>
          <a:p>
            <a:r>
              <a:rPr lang="en-US" sz="1400" dirty="0"/>
              <a:t>I presented </a:t>
            </a:r>
            <a:r>
              <a:rPr lang="en-GB" sz="1400" dirty="0"/>
              <a:t>the work as a performative lecture and video installation at ‘Writing’ Society for Artistic Research (SAR) International Conference on Artistic Research, University of the Arts, The Hague 28 &amp; 29 April 2016. </a:t>
            </a:r>
            <a:endParaRPr lang="en-GB" sz="1400" dirty="0" smtClean="0"/>
          </a:p>
          <a:p>
            <a:r>
              <a:rPr lang="en-GB" sz="1400" dirty="0" smtClean="0"/>
              <a:t>This led to the work being developed for the commission by MAP for Glasgow Film Festival and developed into a visual essay for the publication </a:t>
            </a:r>
            <a:r>
              <a:rPr lang="en-GB" sz="1400" dirty="0"/>
              <a:t>Journal of Writing in Creative Practice published by Intellect in </a:t>
            </a:r>
            <a:r>
              <a:rPr lang="en-GB" sz="1400" dirty="0" smtClean="0"/>
              <a:t>2018. </a:t>
            </a:r>
            <a:r>
              <a:rPr lang="en-GB" sz="1400" u="sng" dirty="0" smtClean="0">
                <a:hlinkClick r:id="rId2"/>
              </a:rPr>
              <a:t>https</a:t>
            </a:r>
            <a:r>
              <a:rPr lang="en-GB" sz="1400" u="sng" dirty="0">
                <a:hlinkClick r:id="rId2"/>
              </a:rPr>
              <a:t>://www.sarconference2016.net/rc/index.html</a:t>
            </a:r>
            <a:r>
              <a:rPr lang="en-GB" sz="1400" dirty="0"/>
              <a:t> </a:t>
            </a:r>
          </a:p>
        </p:txBody>
      </p:sp>
      <p:sp>
        <p:nvSpPr>
          <p:cNvPr id="7" name="Text Placeholder 6"/>
          <p:cNvSpPr>
            <a:spLocks noGrp="1"/>
          </p:cNvSpPr>
          <p:nvPr>
            <p:ph type="body" sz="quarter" idx="16"/>
          </p:nvPr>
        </p:nvSpPr>
        <p:spPr/>
        <p:txBody>
          <a:bodyPr/>
          <a:lstStyle/>
          <a:p>
            <a:r>
              <a:rPr lang="en-US" dirty="0" smtClean="0"/>
              <a:t>Images: ISEA, SAR publicity</a:t>
            </a:r>
            <a:endParaRPr lang="en-US" dirty="0"/>
          </a:p>
        </p:txBody>
      </p:sp>
      <p:sp>
        <p:nvSpPr>
          <p:cNvPr id="8" name="Text Placeholder 7"/>
          <p:cNvSpPr>
            <a:spLocks noGrp="1"/>
          </p:cNvSpPr>
          <p:nvPr>
            <p:ph type="body" sz="quarter" idx="17"/>
          </p:nvPr>
        </p:nvSpPr>
        <p:spPr/>
        <p:txBody>
          <a:bodyPr/>
          <a:lstStyle/>
          <a:p>
            <a:endParaRPr lang="en-US"/>
          </a:p>
        </p:txBody>
      </p:sp>
      <p:sp>
        <p:nvSpPr>
          <p:cNvPr id="9" name="Text Placeholder 8"/>
          <p:cNvSpPr>
            <a:spLocks noGrp="1"/>
          </p:cNvSpPr>
          <p:nvPr>
            <p:ph type="body" sz="quarter" idx="10"/>
          </p:nvPr>
        </p:nvSpPr>
        <p:spPr/>
        <p:txBody>
          <a:bodyPr/>
          <a:lstStyle/>
          <a:p>
            <a:endParaRPr lang="en-US"/>
          </a:p>
        </p:txBody>
      </p:sp>
      <p:pic>
        <p:nvPicPr>
          <p:cNvPr id="18" name="Picture Placeholder 17"/>
          <p:cNvPicPr>
            <a:picLocks noGrp="1" noChangeAspect="1"/>
          </p:cNvPicPr>
          <p:nvPr>
            <p:ph type="pic" sz="quarter" idx="21"/>
          </p:nvPr>
        </p:nvPicPr>
        <p:blipFill>
          <a:blip r:embed="rId3"/>
          <a:srcRect t="8427" b="8427"/>
          <a:stretch>
            <a:fillRect/>
          </a:stretch>
        </p:blipFill>
        <p:spPr/>
      </p:pic>
      <p:pic>
        <p:nvPicPr>
          <p:cNvPr id="19" name="Picture Placeholder 18"/>
          <p:cNvPicPr>
            <a:picLocks noGrp="1" noChangeAspect="1"/>
          </p:cNvPicPr>
          <p:nvPr>
            <p:ph type="pic" sz="quarter" idx="22"/>
          </p:nvPr>
        </p:nvPicPr>
        <p:blipFill>
          <a:blip r:embed="rId4"/>
          <a:srcRect l="35855" r="35855"/>
          <a:stretch>
            <a:fillRect/>
          </a:stretch>
        </p:blipFill>
        <p:spPr/>
      </p:pic>
      <p:pic>
        <p:nvPicPr>
          <p:cNvPr id="20" name="Picture Placeholder 19"/>
          <p:cNvPicPr>
            <a:picLocks noGrp="1" noChangeAspect="1"/>
          </p:cNvPicPr>
          <p:nvPr>
            <p:ph type="pic" sz="quarter" idx="23"/>
          </p:nvPr>
        </p:nvPicPr>
        <p:blipFill>
          <a:blip r:embed="rId5"/>
          <a:srcRect t="3062" b="3062"/>
          <a:stretch>
            <a:fillRect/>
          </a:stretch>
        </p:blipFill>
        <p:spPr/>
      </p:pic>
      <p:pic>
        <p:nvPicPr>
          <p:cNvPr id="17" name="Picture Placeholder 16"/>
          <p:cNvPicPr>
            <a:picLocks noGrp="1" noChangeAspect="1"/>
          </p:cNvPicPr>
          <p:nvPr>
            <p:ph type="pic" sz="quarter" idx="20"/>
          </p:nvPr>
        </p:nvPicPr>
        <p:blipFill>
          <a:blip r:embed="rId6"/>
          <a:srcRect l="11203" r="11203"/>
          <a:stretch>
            <a:fillRect/>
          </a:stretch>
        </p:blipFill>
        <p:spPr/>
      </p:pic>
    </p:spTree>
    <p:extLst>
      <p:ext uri="{BB962C8B-B14F-4D97-AF65-F5344CB8AC3E}">
        <p14:creationId xmlns:p14="http://schemas.microsoft.com/office/powerpoint/2010/main" val="686229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lstStyle/>
          <a:p>
            <a:r>
              <a:rPr lang="en-GB" sz="1400" dirty="0"/>
              <a:t>I was invited by digital collective KEIEKEN to present ‘Will Internets eat brain?’ as a video essay performance as part of Palace of Culture 2: House of Questions at Newlyn Art Gallery 2017. Funded by Arts Council England. </a:t>
            </a:r>
          </a:p>
          <a:p>
            <a:r>
              <a:rPr lang="en-GB" sz="1400" dirty="0"/>
              <a:t>The video work was </a:t>
            </a:r>
            <a:r>
              <a:rPr lang="en-GB" sz="1400" dirty="0" smtClean="0"/>
              <a:t>selected </a:t>
            </a:r>
            <a:r>
              <a:rPr lang="en-GB" sz="1400" dirty="0"/>
              <a:t>for the group </a:t>
            </a:r>
            <a:r>
              <a:rPr lang="en-GB" sz="1400" dirty="0" smtClean="0"/>
              <a:t>exhibition  </a:t>
            </a:r>
            <a:r>
              <a:rPr lang="en-GB" sz="1400" dirty="0"/>
              <a:t>Corrupting Data @ Falmouth Art Gallery 2017. Artists included: </a:t>
            </a:r>
            <a:r>
              <a:rPr lang="en-GB" sz="1400" dirty="0" err="1"/>
              <a:t>ϟℙ∀ℳℳ▁ℙϴШ€ℜ</a:t>
            </a:r>
            <a:r>
              <a:rPr lang="en-GB" sz="1400" dirty="0"/>
              <a:t> Rosa </a:t>
            </a:r>
            <a:r>
              <a:rPr lang="en-GB" sz="1400" dirty="0" err="1"/>
              <a:t>Menkman</a:t>
            </a:r>
            <a:r>
              <a:rPr lang="en-GB" sz="1400" dirty="0"/>
              <a:t>, Mario Klingemann, Gillian </a:t>
            </a:r>
            <a:r>
              <a:rPr lang="en-GB" sz="1400" dirty="0" err="1"/>
              <a:t>Wylde</a:t>
            </a:r>
            <a:r>
              <a:rPr lang="en-GB" sz="1400" dirty="0"/>
              <a:t>, Oliver Scott, Sam </a:t>
            </a:r>
            <a:r>
              <a:rPr lang="en-GB" sz="1400" dirty="0" err="1"/>
              <a:t>Hains</a:t>
            </a:r>
            <a:r>
              <a:rPr lang="en-GB" sz="1400" dirty="0"/>
              <a:t>  Curator Magda </a:t>
            </a:r>
            <a:r>
              <a:rPr lang="en-GB" sz="1400" dirty="0" err="1"/>
              <a:t>Tyżlik</a:t>
            </a:r>
            <a:r>
              <a:rPr lang="en-GB" sz="1400" dirty="0"/>
              <a:t>-Carver.</a:t>
            </a:r>
          </a:p>
          <a:p>
            <a:r>
              <a:rPr lang="en-GB" sz="1400" dirty="0" smtClean="0"/>
              <a:t>I </a:t>
            </a:r>
            <a:r>
              <a:rPr lang="en-GB" sz="1400" dirty="0"/>
              <a:t>presented a performative lecture and video as part of </a:t>
            </a:r>
            <a:r>
              <a:rPr lang="en-GB" sz="1400" dirty="0" err="1"/>
              <a:t>ReFrag</a:t>
            </a:r>
            <a:r>
              <a:rPr lang="en-GB" sz="1400" dirty="0"/>
              <a:t> #4 Cradle-to-Grave, The New School, Parsons Paris School of Art, Media and Technology 2018 </a:t>
            </a:r>
            <a:r>
              <a:rPr lang="en-GB" sz="1400" u="sng" dirty="0">
                <a:hlinkClick r:id="rId2"/>
              </a:rPr>
              <a:t>https://</a:t>
            </a:r>
            <a:r>
              <a:rPr lang="en-GB" sz="1400" u="sng" dirty="0" smtClean="0">
                <a:hlinkClick r:id="rId2"/>
              </a:rPr>
              <a:t>vimeo.com/265428189</a:t>
            </a:r>
            <a:endParaRPr lang="en-GB" sz="1400" u="sng" dirty="0" smtClean="0"/>
          </a:p>
          <a:p>
            <a:r>
              <a:rPr lang="en-GB" sz="1400" dirty="0">
                <a:hlinkClick r:id="rId3"/>
              </a:rPr>
              <a:t>http://</a:t>
            </a:r>
            <a:r>
              <a:rPr lang="en-GB" sz="1400" dirty="0" smtClean="0">
                <a:hlinkClick r:id="rId3"/>
              </a:rPr>
              <a:t>www.recyclism.com/refrag18.html</a:t>
            </a:r>
            <a:endParaRPr lang="en-GB" sz="1400" dirty="0" smtClean="0"/>
          </a:p>
          <a:p>
            <a:endParaRPr lang="en-GB" dirty="0" smtClean="0"/>
          </a:p>
          <a:p>
            <a:endParaRPr lang="en-GB" dirty="0"/>
          </a:p>
          <a:p>
            <a:endParaRPr lang="en-US" dirty="0"/>
          </a:p>
        </p:txBody>
      </p:sp>
      <p:sp>
        <p:nvSpPr>
          <p:cNvPr id="7" name="Text Placeholder 6"/>
          <p:cNvSpPr>
            <a:spLocks noGrp="1"/>
          </p:cNvSpPr>
          <p:nvPr>
            <p:ph type="body" sz="quarter" idx="16"/>
          </p:nvPr>
        </p:nvSpPr>
        <p:spPr>
          <a:xfrm>
            <a:off x="9574306" y="6223711"/>
            <a:ext cx="2167435" cy="365126"/>
          </a:xfrm>
        </p:spPr>
        <p:txBody>
          <a:bodyPr/>
          <a:lstStyle/>
          <a:p>
            <a:r>
              <a:rPr lang="en-US" sz="800" dirty="0" smtClean="0"/>
              <a:t>Images: Corrupting Data, Falmouth Art Gallery installation. Reading and screening @ </a:t>
            </a:r>
            <a:r>
              <a:rPr lang="en-US" sz="800" dirty="0" err="1" smtClean="0"/>
              <a:t>Refrag</a:t>
            </a:r>
            <a:r>
              <a:rPr lang="en-US" sz="800" dirty="0" smtClean="0"/>
              <a:t> </a:t>
            </a:r>
            <a:endParaRPr lang="en-US" sz="800" dirty="0"/>
          </a:p>
        </p:txBody>
      </p:sp>
      <p:sp>
        <p:nvSpPr>
          <p:cNvPr id="8" name="Text Placeholder 7"/>
          <p:cNvSpPr>
            <a:spLocks noGrp="1"/>
          </p:cNvSpPr>
          <p:nvPr>
            <p:ph type="body" sz="quarter" idx="17"/>
          </p:nvPr>
        </p:nvSpPr>
        <p:spPr/>
        <p:txBody>
          <a:bodyPr/>
          <a:lstStyle/>
          <a:p>
            <a:endParaRPr lang="en-US"/>
          </a:p>
        </p:txBody>
      </p:sp>
      <p:sp>
        <p:nvSpPr>
          <p:cNvPr id="9" name="Text Placeholder 8"/>
          <p:cNvSpPr>
            <a:spLocks noGrp="1"/>
          </p:cNvSpPr>
          <p:nvPr>
            <p:ph type="body" sz="quarter" idx="10"/>
          </p:nvPr>
        </p:nvSpPr>
        <p:spPr/>
        <p:txBody>
          <a:bodyPr/>
          <a:lstStyle/>
          <a:p>
            <a:endParaRPr lang="en-US"/>
          </a:p>
        </p:txBody>
      </p:sp>
      <p:pic>
        <p:nvPicPr>
          <p:cNvPr id="20" name="Picture Placeholder 19"/>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l="8848" r="8848"/>
          <a:stretch>
            <a:fillRect/>
          </a:stretch>
        </p:blipFill>
        <p:spPr>
          <a:xfrm>
            <a:off x="9123223" y="1799083"/>
            <a:ext cx="2706859" cy="1962518"/>
          </a:xfrm>
        </p:spPr>
      </p:pic>
      <p:pic>
        <p:nvPicPr>
          <p:cNvPr id="16" name="Picture Placeholder 15"/>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l="7314" r="7314"/>
          <a:stretch>
            <a:fillRect/>
          </a:stretch>
        </p:blipFill>
        <p:spPr/>
      </p:pic>
      <p:sp>
        <p:nvSpPr>
          <p:cNvPr id="23" name="Picture Placeholder 22"/>
          <p:cNvSpPr>
            <a:spLocks noGrp="1"/>
          </p:cNvSpPr>
          <p:nvPr>
            <p:ph type="pic" sz="quarter" idx="23"/>
          </p:nvPr>
        </p:nvSpPr>
        <p:spPr/>
      </p:sp>
      <p:pic>
        <p:nvPicPr>
          <p:cNvPr id="28" name="Picture Placeholder 27"/>
          <p:cNvPicPr>
            <a:picLocks noGrp="1" noChangeAspect="1"/>
          </p:cNvPicPr>
          <p:nvPr>
            <p:ph type="pic" sz="quarter" idx="21"/>
          </p:nvPr>
        </p:nvPicPr>
        <p:blipFill>
          <a:blip r:embed="rId6">
            <a:extLst>
              <a:ext uri="{28A0092B-C50C-407E-A947-70E740481C1C}">
                <a14:useLocalDpi xmlns:a14="http://schemas.microsoft.com/office/drawing/2010/main" val="0"/>
              </a:ext>
            </a:extLst>
          </a:blip>
          <a:srcRect l="11914" r="11914"/>
          <a:stretch>
            <a:fillRect/>
          </a:stretch>
        </p:blipFill>
        <p:spPr>
          <a:xfrm>
            <a:off x="9034882" y="4155253"/>
            <a:ext cx="2706859" cy="1962518"/>
          </a:xfrm>
        </p:spPr>
      </p:pic>
      <p:pic>
        <p:nvPicPr>
          <p:cNvPr id="27" name="Picture 26"/>
          <p:cNvPicPr>
            <a:picLocks noChangeAspect="1"/>
          </p:cNvPicPr>
          <p:nvPr/>
        </p:nvPicPr>
        <p:blipFill>
          <a:blip r:embed="rId7"/>
          <a:stretch>
            <a:fillRect/>
          </a:stretch>
        </p:blipFill>
        <p:spPr>
          <a:xfrm>
            <a:off x="5981986" y="4096207"/>
            <a:ext cx="2836672" cy="2127504"/>
          </a:xfrm>
          <a:prstGeom prst="rect">
            <a:avLst/>
          </a:prstGeom>
        </p:spPr>
      </p:pic>
    </p:spTree>
    <p:extLst>
      <p:ext uri="{BB962C8B-B14F-4D97-AF65-F5344CB8AC3E}">
        <p14:creationId xmlns:p14="http://schemas.microsoft.com/office/powerpoint/2010/main" val="277460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t="3454" b="3454"/>
          <a:stretch>
            <a:fillRect/>
          </a:stretch>
        </p:blipFill>
        <p:spPr/>
      </p:pic>
      <p:pic>
        <p:nvPicPr>
          <p:cNvPr id="11" name="Picture Placeholder 10"/>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11719" b="11719"/>
          <a:stretch>
            <a:fillRect/>
          </a:stretch>
        </p:blipFill>
        <p:spPr/>
      </p:pic>
      <p:pic>
        <p:nvPicPr>
          <p:cNvPr id="12" name="Picture Placeholder 11"/>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l="2330" r="2330"/>
          <a:stretch>
            <a:fillRect/>
          </a:stretch>
        </p:blipFill>
        <p:spPr/>
      </p:pic>
      <p:pic>
        <p:nvPicPr>
          <p:cNvPr id="13" name="Picture Placeholder 12"/>
          <p:cNvPicPr>
            <a:picLocks noGrp="1" noChangeAspect="1"/>
          </p:cNvPicPr>
          <p:nvPr>
            <p:ph type="pic" sz="quarter" idx="23"/>
          </p:nvPr>
        </p:nvPicPr>
        <p:blipFill>
          <a:blip r:embed="rId5">
            <a:extLst>
              <a:ext uri="{28A0092B-C50C-407E-A947-70E740481C1C}">
                <a14:useLocalDpi xmlns:a14="http://schemas.microsoft.com/office/drawing/2010/main" val="0"/>
              </a:ext>
            </a:extLst>
          </a:blip>
          <a:srcRect t="14183" b="14183"/>
          <a:stretch>
            <a:fillRect/>
          </a:stretch>
        </p:blipFill>
        <p:spPr/>
      </p:pic>
      <p:sp>
        <p:nvSpPr>
          <p:cNvPr id="6" name="Text Placeholder 5"/>
          <p:cNvSpPr>
            <a:spLocks noGrp="1"/>
          </p:cNvSpPr>
          <p:nvPr>
            <p:ph type="body" sz="quarter" idx="12"/>
          </p:nvPr>
        </p:nvSpPr>
        <p:spPr>
          <a:xfrm>
            <a:off x="293835" y="2151255"/>
            <a:ext cx="5204561" cy="3776945"/>
          </a:xfrm>
        </p:spPr>
        <p:txBody>
          <a:bodyPr/>
          <a:lstStyle/>
          <a:p>
            <a:r>
              <a:rPr lang="en-GB" sz="1400" dirty="0"/>
              <a:t>I presented a performative lecture </a:t>
            </a:r>
            <a:r>
              <a:rPr lang="en-GB" sz="1400" dirty="0" smtClean="0"/>
              <a:t>and video installation at </a:t>
            </a:r>
            <a:r>
              <a:rPr lang="en-GB" sz="1400" dirty="0"/>
              <a:t>Artistic Research Will Eat Itself Society for Artistic Research (SAR) International Conference on Artistic Research, April 11th 4pm - 13th 6pm 2018 at University of Plymouth</a:t>
            </a:r>
            <a:r>
              <a:rPr lang="en-GB" sz="1400" dirty="0" smtClean="0"/>
              <a:t>. </a:t>
            </a:r>
            <a:endParaRPr lang="en-GB" sz="1400" dirty="0" smtClean="0"/>
          </a:p>
          <a:p>
            <a:r>
              <a:rPr lang="en-GB" sz="1400" dirty="0" smtClean="0"/>
              <a:t>Within the conference panel the video works </a:t>
            </a:r>
            <a:r>
              <a:rPr lang="en-GB" sz="1400" dirty="0"/>
              <a:t>are screened </a:t>
            </a:r>
            <a:r>
              <a:rPr lang="en-GB" sz="1400" dirty="0" smtClean="0"/>
              <a:t>using a laptop. All videos are open on the desktop and played at various points in time as the text is being read aloud. Videos are </a:t>
            </a:r>
            <a:r>
              <a:rPr lang="en-GB" sz="1400" dirty="0"/>
              <a:t>fast </a:t>
            </a:r>
            <a:r>
              <a:rPr lang="en-GB" sz="1400" dirty="0" smtClean="0"/>
              <a:t>forwarded, paused, rewound, left open creating unexpected juxtapositions, coincidence or confusion.</a:t>
            </a:r>
          </a:p>
          <a:p>
            <a:r>
              <a:rPr lang="en-GB" sz="1400" dirty="0" smtClean="0"/>
              <a:t>The </a:t>
            </a:r>
            <a:r>
              <a:rPr lang="en-GB" sz="1400" dirty="0" smtClean="0"/>
              <a:t>video installation </a:t>
            </a:r>
            <a:r>
              <a:rPr lang="en-GB" sz="1400" dirty="0" smtClean="0"/>
              <a:t>for the conference was </a:t>
            </a:r>
            <a:r>
              <a:rPr lang="en-GB" sz="1400" dirty="0" smtClean="0"/>
              <a:t>exhibited in the </a:t>
            </a:r>
            <a:r>
              <a:rPr lang="en-GB" sz="1400" dirty="0"/>
              <a:t>Roland </a:t>
            </a:r>
            <a:r>
              <a:rPr lang="en-GB" sz="1400" dirty="0" err="1"/>
              <a:t>Levinsky</a:t>
            </a:r>
            <a:r>
              <a:rPr lang="en-GB" sz="1400" dirty="0"/>
              <a:t> </a:t>
            </a:r>
            <a:r>
              <a:rPr lang="en-GB" sz="1400" dirty="0" smtClean="0"/>
              <a:t>Building </a:t>
            </a:r>
            <a:r>
              <a:rPr lang="en-GB" sz="1400" dirty="0" smtClean="0"/>
              <a:t>throughout. </a:t>
            </a:r>
            <a:r>
              <a:rPr lang="en-GB" sz="1400" u="sng" dirty="0" smtClean="0">
                <a:hlinkClick r:id="rId6"/>
              </a:rPr>
              <a:t>https</a:t>
            </a:r>
            <a:r>
              <a:rPr lang="en-GB" sz="1400" u="sng" dirty="0">
                <a:hlinkClick r:id="rId6"/>
              </a:rPr>
              <a:t>://</a:t>
            </a:r>
            <a:r>
              <a:rPr lang="en-GB" sz="1400" u="sng" dirty="0" smtClean="0">
                <a:hlinkClick r:id="rId6"/>
              </a:rPr>
              <a:t>sarconference2018.org/ARWEI.Booklet.pdf</a:t>
            </a:r>
            <a:endParaRPr lang="en-GB" sz="1400" dirty="0"/>
          </a:p>
          <a:p>
            <a:r>
              <a:rPr lang="en-GB" sz="1400" dirty="0"/>
              <a:t>‘Will Internets eat brain?’ was exhibited as a multi-screen video installation </a:t>
            </a:r>
            <a:r>
              <a:rPr lang="en-GB" sz="1400" dirty="0" smtClean="0"/>
              <a:t>at: British </a:t>
            </a:r>
            <a:r>
              <a:rPr lang="en-GB" sz="1400" dirty="0"/>
              <a:t>Film Institute as part of Women with a Movie Camera festival 2018</a:t>
            </a:r>
            <a:r>
              <a:rPr lang="en-GB" sz="1400" dirty="0" smtClean="0"/>
              <a:t>.</a:t>
            </a:r>
          </a:p>
          <a:p>
            <a:r>
              <a:rPr lang="en-GB" sz="1400" dirty="0">
                <a:hlinkClick r:id="rId7"/>
              </a:rPr>
              <a:t>http://</a:t>
            </a:r>
            <a:r>
              <a:rPr lang="en-GB" sz="1400" dirty="0" smtClean="0">
                <a:hlinkClick r:id="rId7"/>
              </a:rPr>
              <a:t>codeliberation.org/news/2018/08/01/BFI.html</a:t>
            </a:r>
            <a:endParaRPr lang="en-GB" sz="1400" dirty="0" smtClean="0"/>
          </a:p>
          <a:p>
            <a:endParaRPr lang="en-GB" dirty="0" smtClean="0"/>
          </a:p>
          <a:p>
            <a:endParaRPr lang="en-GB" dirty="0"/>
          </a:p>
          <a:p>
            <a:endParaRPr lang="en-US" dirty="0"/>
          </a:p>
        </p:txBody>
      </p:sp>
      <p:sp>
        <p:nvSpPr>
          <p:cNvPr id="7" name="Text Placeholder 6"/>
          <p:cNvSpPr>
            <a:spLocks noGrp="1"/>
          </p:cNvSpPr>
          <p:nvPr>
            <p:ph type="body" sz="quarter" idx="16"/>
          </p:nvPr>
        </p:nvSpPr>
        <p:spPr/>
        <p:txBody>
          <a:bodyPr/>
          <a:lstStyle/>
          <a:p>
            <a:endParaRPr lang="en-US" dirty="0" smtClean="0"/>
          </a:p>
          <a:p>
            <a:endParaRPr lang="en-US" dirty="0"/>
          </a:p>
        </p:txBody>
      </p:sp>
      <p:sp>
        <p:nvSpPr>
          <p:cNvPr id="8" name="Text Placeholder 7"/>
          <p:cNvSpPr>
            <a:spLocks noGrp="1"/>
          </p:cNvSpPr>
          <p:nvPr>
            <p:ph type="body" sz="quarter" idx="17"/>
          </p:nvPr>
        </p:nvSpPr>
        <p:spPr/>
        <p:txBody>
          <a:bodyPr/>
          <a:lstStyle/>
          <a:p>
            <a:endParaRPr lang="en-US"/>
          </a:p>
        </p:txBody>
      </p:sp>
      <p:sp>
        <p:nvSpPr>
          <p:cNvPr id="9" name="Text Placeholder 8"/>
          <p:cNvSpPr>
            <a:spLocks noGrp="1"/>
          </p:cNvSpPr>
          <p:nvPr>
            <p:ph type="body" sz="quarter" idx="10"/>
          </p:nvPr>
        </p:nvSpPr>
        <p:spPr/>
        <p:txBody>
          <a:bodyPr/>
          <a:lstStyle/>
          <a:p>
            <a:endParaRPr lang="en-US"/>
          </a:p>
        </p:txBody>
      </p:sp>
      <p:sp>
        <p:nvSpPr>
          <p:cNvPr id="14" name="TextBox 13"/>
          <p:cNvSpPr txBox="1"/>
          <p:nvPr/>
        </p:nvSpPr>
        <p:spPr>
          <a:xfrm>
            <a:off x="9574306" y="6073170"/>
            <a:ext cx="2055955" cy="784830"/>
          </a:xfrm>
          <a:prstGeom prst="rect">
            <a:avLst/>
          </a:prstGeom>
          <a:noFill/>
        </p:spPr>
        <p:txBody>
          <a:bodyPr wrap="square" rtlCol="0">
            <a:spAutoFit/>
          </a:bodyPr>
          <a:lstStyle/>
          <a:p>
            <a:r>
              <a:rPr lang="en-US" sz="900" dirty="0" smtClean="0"/>
              <a:t>Images from top Twitter screen grabs: </a:t>
            </a:r>
            <a:r>
              <a:rPr lang="en-GB" sz="900" dirty="0" smtClean="0"/>
              <a:t>Artistic </a:t>
            </a:r>
            <a:r>
              <a:rPr lang="en-GB" sz="900" dirty="0"/>
              <a:t>Research Will Eat Itself </a:t>
            </a:r>
            <a:r>
              <a:rPr lang="en-GB" sz="900" dirty="0" smtClean="0"/>
              <a:t>conference presentation and video installation. Bottom images: BFI installation.</a:t>
            </a:r>
            <a:endParaRPr lang="en-US" sz="900" dirty="0"/>
          </a:p>
        </p:txBody>
      </p:sp>
    </p:spTree>
    <p:extLst>
      <p:ext uri="{BB962C8B-B14F-4D97-AF65-F5344CB8AC3E}">
        <p14:creationId xmlns:p14="http://schemas.microsoft.com/office/powerpoint/2010/main" val="686880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1F489C8A-2AD2-4DF0-8109-365746967723}"/>
              </a:ext>
            </a:extLst>
          </p:cNvPr>
          <p:cNvSpPr>
            <a:spLocks noGrp="1"/>
          </p:cNvSpPr>
          <p:nvPr>
            <p:ph type="body" sz="quarter" idx="12"/>
          </p:nvPr>
        </p:nvSpPr>
        <p:spPr>
          <a:xfrm>
            <a:off x="356745" y="2151045"/>
            <a:ext cx="5204561" cy="3776945"/>
          </a:xfrm>
        </p:spPr>
        <p:txBody>
          <a:bodyPr/>
          <a:lstStyle/>
          <a:p>
            <a:r>
              <a:rPr lang="en-GB" sz="1400" dirty="0" smtClean="0"/>
              <a:t>The </a:t>
            </a:r>
            <a:r>
              <a:rPr lang="en-GB" sz="1400" dirty="0"/>
              <a:t>research process led to the publication of a visual essay for the Journal of Writing in Creative Practice published by Intellect in 2018, edited by Susannah Thompson and Laura </a:t>
            </a:r>
            <a:r>
              <a:rPr lang="en-GB" sz="1400" dirty="0" err="1"/>
              <a:t>Edbrook</a:t>
            </a:r>
            <a:r>
              <a:rPr lang="en-GB" sz="1400" dirty="0"/>
              <a:t>. </a:t>
            </a:r>
          </a:p>
          <a:p>
            <a:r>
              <a:rPr lang="en-GB" sz="1400" dirty="0"/>
              <a:t>The publication featured texts by Katrina Palmer, Laurence Figgis, Gillian </a:t>
            </a:r>
            <a:r>
              <a:rPr lang="en-GB" sz="1400" dirty="0" err="1"/>
              <a:t>Wylde</a:t>
            </a:r>
            <a:r>
              <a:rPr lang="en-GB" sz="1400" dirty="0"/>
              <a:t>, Joanne Tatham, Lindsay Seers, Elizabeth Reeder, Amanda Thomson, Laura </a:t>
            </a:r>
            <a:r>
              <a:rPr lang="en-GB" sz="1400" dirty="0" err="1"/>
              <a:t>Edbrook</a:t>
            </a:r>
            <a:r>
              <a:rPr lang="en-GB" sz="1400" dirty="0"/>
              <a:t> and Susannah Thompson</a:t>
            </a:r>
            <a:r>
              <a:rPr lang="en-GB" sz="1400" dirty="0" smtClean="0"/>
              <a:t>.</a:t>
            </a:r>
            <a:r>
              <a:rPr lang="en-GB" sz="1400" dirty="0"/>
              <a:t> </a:t>
            </a:r>
          </a:p>
          <a:p>
            <a:r>
              <a:rPr lang="en-GB" sz="1400" dirty="0"/>
              <a:t>The Journal was launched with the event: Art Writing, </a:t>
            </a:r>
            <a:r>
              <a:rPr lang="en-GB" sz="1400" dirty="0" err="1"/>
              <a:t>Paraliterature</a:t>
            </a:r>
            <a:r>
              <a:rPr lang="en-GB" sz="1400" dirty="0"/>
              <a:t> &amp; Intrepid Forms of Practice on Thursday 22nd November 2018, 6-7.30pm, CCA, Glasgow.</a:t>
            </a:r>
          </a:p>
          <a:p>
            <a:r>
              <a:rPr lang="en-GB" sz="1400" dirty="0">
                <a:hlinkClick r:id="rId2"/>
              </a:rPr>
              <a:t>https://</a:t>
            </a:r>
            <a:r>
              <a:rPr lang="en-GB" sz="1400" dirty="0" smtClean="0">
                <a:hlinkClick r:id="rId2"/>
              </a:rPr>
              <a:t>www.cca-glasgow.com/programme/journal-launch-art-writing-paraliterature-and-intrepid-forms-of-practice</a:t>
            </a:r>
            <a:endParaRPr lang="en-GB" sz="1400" dirty="0" smtClean="0"/>
          </a:p>
          <a:p>
            <a:endParaRPr lang="en-GB" dirty="0"/>
          </a:p>
          <a:p>
            <a:endParaRPr lang="en-GB" dirty="0"/>
          </a:p>
        </p:txBody>
      </p:sp>
      <p:sp>
        <p:nvSpPr>
          <p:cNvPr id="7" name="Text Placeholder 6">
            <a:extLst>
              <a:ext uri="{FF2B5EF4-FFF2-40B4-BE49-F238E27FC236}">
                <a16:creationId xmlns="" xmlns:a16="http://schemas.microsoft.com/office/drawing/2014/main" id="{9ADF4640-6B9F-47B1-9ECB-112C12094869}"/>
              </a:ext>
            </a:extLst>
          </p:cNvPr>
          <p:cNvSpPr>
            <a:spLocks noGrp="1"/>
          </p:cNvSpPr>
          <p:nvPr>
            <p:ph type="body" sz="quarter" idx="10"/>
          </p:nvPr>
        </p:nvSpPr>
        <p:spPr/>
        <p:txBody>
          <a:bodyPr/>
          <a:lstStyle/>
          <a:p>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5315" y="1605978"/>
            <a:ext cx="2496312" cy="239809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844" y="4223321"/>
            <a:ext cx="2592622" cy="2140778"/>
          </a:xfrm>
          <a:prstGeom prst="rect">
            <a:avLst/>
          </a:prstGeom>
        </p:spPr>
      </p:pic>
      <p:sp>
        <p:nvSpPr>
          <p:cNvPr id="4" name="TextBox 3"/>
          <p:cNvSpPr txBox="1"/>
          <p:nvPr/>
        </p:nvSpPr>
        <p:spPr>
          <a:xfrm>
            <a:off x="8622565" y="6444845"/>
            <a:ext cx="3304559" cy="276999"/>
          </a:xfrm>
          <a:prstGeom prst="rect">
            <a:avLst/>
          </a:prstGeom>
          <a:noFill/>
        </p:spPr>
        <p:txBody>
          <a:bodyPr wrap="none" rtlCol="0">
            <a:spAutoFit/>
          </a:bodyPr>
          <a:lstStyle/>
          <a:p>
            <a:r>
              <a:rPr lang="en-US" sz="1200" dirty="0" smtClean="0"/>
              <a:t>Images: Twitter screen grabs, launch event @ CCA</a:t>
            </a:r>
            <a:endParaRPr lang="en-US" sz="1200" dirty="0"/>
          </a:p>
        </p:txBody>
      </p:sp>
    </p:spTree>
    <p:extLst>
      <p:ext uri="{BB962C8B-B14F-4D97-AF65-F5344CB8AC3E}">
        <p14:creationId xmlns:p14="http://schemas.microsoft.com/office/powerpoint/2010/main" val="2180161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B2D2C487002E4AAE81E084377E423B" ma:contentTypeVersion="13" ma:contentTypeDescription="Create a new document." ma:contentTypeScope="" ma:versionID="f6c01227b9c344cf9bb7c0a2b68de272">
  <xsd:schema xmlns:xsd="http://www.w3.org/2001/XMLSchema" xmlns:xs="http://www.w3.org/2001/XMLSchema" xmlns:p="http://schemas.microsoft.com/office/2006/metadata/properties" xmlns:ns3="2011d4ac-ae4b-4a07-9a5a-0c29cfb7c164" xmlns:ns4="fce40644-dbef-4d00-bdfe-8e4c57bbc1a1" targetNamespace="http://schemas.microsoft.com/office/2006/metadata/properties" ma:root="true" ma:fieldsID="a70b6689159b18f9ea459eb539d23e7c" ns3:_="" ns4:_="">
    <xsd:import namespace="2011d4ac-ae4b-4a07-9a5a-0c29cfb7c164"/>
    <xsd:import namespace="fce40644-dbef-4d00-bdfe-8e4c57bbc1a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11d4ac-ae4b-4a07-9a5a-0c29cfb7c1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e40644-dbef-4d00-bdfe-8e4c57bbc1a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831B22-0CD3-4142-B833-7F1FC69C1AA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98D6870-913B-4FE0-A05F-897F27DB8DD5}">
  <ds:schemaRefs>
    <ds:schemaRef ds:uri="http://schemas.microsoft.com/sharepoint/v3/contenttype/forms"/>
  </ds:schemaRefs>
</ds:datastoreItem>
</file>

<file path=customXml/itemProps3.xml><?xml version="1.0" encoding="utf-8"?>
<ds:datastoreItem xmlns:ds="http://schemas.openxmlformats.org/officeDocument/2006/customXml" ds:itemID="{A4E6BFD1-4FC9-4D08-87C9-5E6BC37379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11d4ac-ae4b-4a07-9a5a-0c29cfb7c164"/>
    <ds:schemaRef ds:uri="fce40644-dbef-4d00-bdfe-8e4c57bbc1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19754</TotalTime>
  <Words>791</Words>
  <Application>Microsoft Macintosh PowerPoint</Application>
  <PresentationFormat>Widescreen</PresentationFormat>
  <Paragraphs>53</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Calibri</vt:lpstr>
      <vt:lpstr>Gill Sans SemiBold</vt:lpstr>
      <vt:lpstr>Open Sans</vt:lpstr>
      <vt:lpstr>Arial</vt:lpstr>
      <vt:lpstr>Office Theme</vt:lpstr>
      <vt:lpstr>Will Internets Eat Brain?  ‘Will Internets eat brain?’ comprises a moving image work and essay that presented in a number of locations and iterations in the UK, The Hague and Paris between 2016 and 2018.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 Portfolio Submissions</dc:title>
  <dc:creator>Mesropians, Laurence</dc:creator>
  <cp:lastModifiedBy>GW</cp:lastModifiedBy>
  <cp:revision>73</cp:revision>
  <dcterms:created xsi:type="dcterms:W3CDTF">2020-03-24T16:44:22Z</dcterms:created>
  <dcterms:modified xsi:type="dcterms:W3CDTF">2021-02-23T12:57:35Z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0x0101000FB2D2C487002E4AAE81E084377E423B</vt:lpwstr>
  </property>
</Properties>
</file>