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7" r:id="rId5"/>
    <p:sldId id="269" r:id="rId6"/>
    <p:sldId id="258" r:id="rId7"/>
    <p:sldId id="259" r:id="rId8"/>
    <p:sldId id="265" r:id="rId9"/>
    <p:sldId id="270" r:id="rId10"/>
    <p:sldId id="271"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59B97-DBB5-4C49-B87C-5A94AFD19A5E}" v="1" dt="2020-12-15T09:41:11.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18"/>
    <p:restoredTop sz="94643"/>
  </p:normalViewPr>
  <p:slideViewPr>
    <p:cSldViewPr snapToGrid="0" snapToObjects="1">
      <p:cViewPr varScale="1">
        <p:scale>
          <a:sx n="105" d="100"/>
          <a:sy n="105" d="100"/>
        </p:scale>
        <p:origin x="2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9" Type="http://schemas.microsoft.com/office/2016/11/relationships/changesInfo" Target="changesInfos/changesInfo1.xml"/><Relationship Id="rId20"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ke, Christina" userId="fa6fd9c5-37ae-42b6-8e16-0a2f09d4d8e2" providerId="ADAL" clId="{0A459B97-DBB5-4C49-B87C-5A94AFD19A5E}"/>
    <pc:docChg chg="addSld modSld">
      <pc:chgData name="Lake, Christina" userId="fa6fd9c5-37ae-42b6-8e16-0a2f09d4d8e2" providerId="ADAL" clId="{0A459B97-DBB5-4C49-B87C-5A94AFD19A5E}" dt="2020-12-15T09:41:11.298" v="0"/>
      <pc:docMkLst>
        <pc:docMk/>
      </pc:docMkLst>
      <pc:sldChg chg="add">
        <pc:chgData name="Lake, Christina" userId="fa6fd9c5-37ae-42b6-8e16-0a2f09d4d8e2" providerId="ADAL" clId="{0A459B97-DBB5-4C49-B87C-5A94AFD19A5E}" dt="2020-12-15T09:41:11.298" v="0"/>
        <pc:sldMkLst>
          <pc:docMk/>
          <pc:sldMk cId="2964450322"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A8150-CB55-1E45-A72C-D122ED32CBA4}" type="datetimeFigureOut">
              <a:rPr lang="en-US" smtClean="0"/>
              <a:t>1/25/21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FCFA0-2D3D-4141-9705-A114EDC5B494}" type="slidenum">
              <a:rPr lang="en-US" smtClean="0"/>
              <a:t>‹#›</a:t>
            </a:fld>
            <a:endParaRPr lang="en-US"/>
          </a:p>
        </p:txBody>
      </p:sp>
    </p:spTree>
    <p:extLst>
      <p:ext uri="{BB962C8B-B14F-4D97-AF65-F5344CB8AC3E}">
        <p14:creationId xmlns:p14="http://schemas.microsoft.com/office/powerpoint/2010/main" val="410450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759B9D3-6B7D-234A-97FA-E0AB847EC3FA}"/>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xmlns="" id="{E13E6C52-66D0-DB4E-8432-77E8DF3BF868}"/>
              </a:ext>
            </a:extLst>
          </p:cNvPr>
          <p:cNvSpPr>
            <a:spLocks noGrp="1"/>
          </p:cNvSpPr>
          <p:nvPr>
            <p:ph type="subTitle" idx="1" hasCustomPrompt="1"/>
          </p:nvPr>
        </p:nvSpPr>
        <p:spPr>
          <a:xfrm>
            <a:off x="3788229" y="4125090"/>
            <a:ext cx="4615543" cy="1027614"/>
          </a:xfrm>
          <a:prstGeom prst="rect">
            <a:avLst/>
          </a:prstGeom>
        </p:spPr>
        <p:txBody>
          <a:bodyPr/>
          <a:lstStyle>
            <a:lvl1pPr marL="0" indent="0" algn="ctr">
              <a:buNone/>
              <a:defRPr sz="1800"/>
            </a:lvl1pPr>
          </a:lstStyle>
          <a:p>
            <a:r>
              <a:rPr lang="en-US" dirty="0"/>
              <a:t>Brief description here</a:t>
            </a:r>
          </a:p>
        </p:txBody>
      </p:sp>
      <p:sp>
        <p:nvSpPr>
          <p:cNvPr id="10" name="Rectangle 9">
            <a:extLst>
              <a:ext uri="{FF2B5EF4-FFF2-40B4-BE49-F238E27FC236}">
                <a16:creationId xmlns:a16="http://schemas.microsoft.com/office/drawing/2014/main" xmlns="" id="{6ABDC6E1-8EB3-2442-A13C-13CF1337A6EE}"/>
              </a:ext>
            </a:extLst>
          </p:cNvPr>
          <p:cNvSpPr/>
          <p:nvPr userDrawn="1"/>
        </p:nvSpPr>
        <p:spPr>
          <a:xfrm>
            <a:off x="5932714" y="3688084"/>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11" name="Picture 10">
            <a:extLst>
              <a:ext uri="{FF2B5EF4-FFF2-40B4-BE49-F238E27FC236}">
                <a16:creationId xmlns:a16="http://schemas.microsoft.com/office/drawing/2014/main" xmlns="" id="{61292260-EFD5-2E49-9978-260943FAE225}"/>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2" name="Picture 11" descr="A close up of a sign&#10;&#10;Description automatically generated">
            <a:extLst>
              <a:ext uri="{FF2B5EF4-FFF2-40B4-BE49-F238E27FC236}">
                <a16:creationId xmlns:a16="http://schemas.microsoft.com/office/drawing/2014/main" xmlns="" id="{2CB5D7F9-A4B0-184E-83D6-AA95FC6C08A2}"/>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5" name="Title 1">
            <a:extLst>
              <a:ext uri="{FF2B5EF4-FFF2-40B4-BE49-F238E27FC236}">
                <a16:creationId xmlns:a16="http://schemas.microsoft.com/office/drawing/2014/main" xmlns="" id="{C843759D-CF7C-5941-A1AF-40145CF871D2}"/>
              </a:ext>
            </a:extLst>
          </p:cNvPr>
          <p:cNvSpPr>
            <a:spLocks noGrp="1"/>
          </p:cNvSpPr>
          <p:nvPr>
            <p:ph type="ctrTitle" hasCustomPrompt="1"/>
          </p:nvPr>
        </p:nvSpPr>
        <p:spPr>
          <a:xfrm>
            <a:off x="4050846" y="2828071"/>
            <a:ext cx="4090308" cy="613365"/>
          </a:xfrm>
          <a:prstGeom prst="rect">
            <a:avLst/>
          </a:prstGeom>
        </p:spPr>
        <p:txBody>
          <a:bodyPr/>
          <a:lstStyle>
            <a:lvl1pPr algn="ctr">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5" name="Text Placeholder 4">
            <a:extLst>
              <a:ext uri="{FF2B5EF4-FFF2-40B4-BE49-F238E27FC236}">
                <a16:creationId xmlns:a16="http://schemas.microsoft.com/office/drawing/2014/main" xmlns="" id="{080637D7-1726-C847-9A1A-DB83FBA9242B}"/>
              </a:ext>
            </a:extLst>
          </p:cNvPr>
          <p:cNvSpPr>
            <a:spLocks noGrp="1"/>
          </p:cNvSpPr>
          <p:nvPr>
            <p:ph type="body" sz="quarter" idx="10" hasCustomPrompt="1"/>
          </p:nvPr>
        </p:nvSpPr>
        <p:spPr>
          <a:xfrm>
            <a:off x="3275685" y="6081826"/>
            <a:ext cx="5640629" cy="345256"/>
          </a:xfrm>
          <a:prstGeom prst="rect">
            <a:avLst/>
          </a:prstGeom>
        </p:spPr>
        <p:txBody>
          <a:bodyPr/>
          <a:lstStyle>
            <a:lvl1pPr marL="0" indent="0" algn="ctr">
              <a:buNone/>
              <a:defRPr sz="1800" b="1"/>
            </a:lvl1pPr>
          </a:lstStyle>
          <a:p>
            <a:pPr lvl="0"/>
            <a:r>
              <a:rPr lang="en-GB" dirty="0"/>
              <a:t>Research Programme:</a:t>
            </a:r>
            <a:endParaRPr lang="en-US" dirty="0"/>
          </a:p>
        </p:txBody>
      </p:sp>
      <p:sp>
        <p:nvSpPr>
          <p:cNvPr id="16" name="Text Placeholder 4">
            <a:extLst>
              <a:ext uri="{FF2B5EF4-FFF2-40B4-BE49-F238E27FC236}">
                <a16:creationId xmlns:a16="http://schemas.microsoft.com/office/drawing/2014/main" xmlns="" id="{617D664C-90C9-0241-B0C2-845E8C26CD31}"/>
              </a:ext>
            </a:extLst>
          </p:cNvPr>
          <p:cNvSpPr>
            <a:spLocks noGrp="1"/>
          </p:cNvSpPr>
          <p:nvPr>
            <p:ph type="body" sz="quarter" idx="11" hasCustomPrompt="1"/>
          </p:nvPr>
        </p:nvSpPr>
        <p:spPr>
          <a:xfrm>
            <a:off x="3275686" y="5621070"/>
            <a:ext cx="5640628" cy="345256"/>
          </a:xfrm>
          <a:prstGeom prst="rect">
            <a:avLst/>
          </a:prstGeom>
        </p:spPr>
        <p:txBody>
          <a:bodyPr/>
          <a:lstStyle>
            <a:lvl1pPr marL="0" indent="0" algn="ctr">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344761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arch Output Option 3 (Multiple Imag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xmlns="" id="{9D791181-52F6-6F49-8116-088813C66AFA}"/>
              </a:ext>
            </a:extLst>
          </p:cNvPr>
          <p:cNvSpPr>
            <a:spLocks noGrp="1"/>
          </p:cNvSpPr>
          <p:nvPr>
            <p:ph type="pic" sz="quarter" idx="20" hasCustomPrompt="1"/>
          </p:nvPr>
        </p:nvSpPr>
        <p:spPr>
          <a:xfrm>
            <a:off x="6111799" y="1917955"/>
            <a:ext cx="2706859" cy="1962518"/>
          </a:xfrm>
          <a:prstGeom prst="rect">
            <a:avLst/>
          </a:prstGeom>
        </p:spPr>
        <p:txBody>
          <a:bodyPr/>
          <a:lstStyle>
            <a:lvl1pPr>
              <a:defRPr sz="1600"/>
            </a:lvl1pPr>
          </a:lstStyle>
          <a:p>
            <a:r>
              <a:rPr lang="en-US" dirty="0"/>
              <a:t>Click icon to insert image</a:t>
            </a:r>
          </a:p>
        </p:txBody>
      </p:sp>
      <p:sp>
        <p:nvSpPr>
          <p:cNvPr id="14" name="Picture Placeholder 7">
            <a:extLst>
              <a:ext uri="{FF2B5EF4-FFF2-40B4-BE49-F238E27FC236}">
                <a16:creationId xmlns:a16="http://schemas.microsoft.com/office/drawing/2014/main" xmlns="" id="{1051D26D-B14C-8E45-B235-F11F593416D9}"/>
              </a:ext>
            </a:extLst>
          </p:cNvPr>
          <p:cNvSpPr>
            <a:spLocks noGrp="1"/>
          </p:cNvSpPr>
          <p:nvPr>
            <p:ph type="pic" sz="quarter" idx="21" hasCustomPrompt="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23" name="Picture Placeholder 6">
            <a:extLst>
              <a:ext uri="{FF2B5EF4-FFF2-40B4-BE49-F238E27FC236}">
                <a16:creationId xmlns:a16="http://schemas.microsoft.com/office/drawing/2014/main" xmlns="" id="{515C288C-024E-5E46-A515-BA18FDE6B239}"/>
              </a:ext>
            </a:extLst>
          </p:cNvPr>
          <p:cNvSpPr>
            <a:spLocks noGrp="1"/>
          </p:cNvSpPr>
          <p:nvPr>
            <p:ph type="pic" sz="quarter" idx="22" hasCustomPrompt="1"/>
          </p:nvPr>
        </p:nvSpPr>
        <p:spPr>
          <a:xfrm>
            <a:off x="6111799" y="4127755"/>
            <a:ext cx="2706859" cy="1962518"/>
          </a:xfrm>
          <a:prstGeom prst="rect">
            <a:avLst/>
          </a:prstGeom>
        </p:spPr>
        <p:txBody>
          <a:bodyPr/>
          <a:lstStyle>
            <a:lvl1pPr>
              <a:defRPr sz="1600"/>
            </a:lvl1pPr>
          </a:lstStyle>
          <a:p>
            <a:r>
              <a:rPr lang="en-US" dirty="0"/>
              <a:t>Click icon to insert image</a:t>
            </a:r>
          </a:p>
        </p:txBody>
      </p:sp>
      <p:sp>
        <p:nvSpPr>
          <p:cNvPr id="24" name="Picture Placeholder 7">
            <a:extLst>
              <a:ext uri="{FF2B5EF4-FFF2-40B4-BE49-F238E27FC236}">
                <a16:creationId xmlns:a16="http://schemas.microsoft.com/office/drawing/2014/main" xmlns="" id="{115A5BB8-A022-E04A-9E69-DB5280C5386A}"/>
              </a:ext>
            </a:extLst>
          </p:cNvPr>
          <p:cNvSpPr>
            <a:spLocks noGrp="1"/>
          </p:cNvSpPr>
          <p:nvPr>
            <p:ph type="pic" sz="quarter" idx="23" hasCustomPrompt="1"/>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19" name="Rectangle 18">
            <a:extLst>
              <a:ext uri="{FF2B5EF4-FFF2-40B4-BE49-F238E27FC236}">
                <a16:creationId xmlns:a16="http://schemas.microsoft.com/office/drawing/2014/main" xmlns="" id="{5A02B4B3-B2C1-CF48-A922-6D15EFC4B35C}"/>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0" name="Picture 19" descr="A picture containing drawing, sign&#10;&#10;Description automatically generated">
            <a:extLst>
              <a:ext uri="{FF2B5EF4-FFF2-40B4-BE49-F238E27FC236}">
                <a16:creationId xmlns:a16="http://schemas.microsoft.com/office/drawing/2014/main" xmlns="" id="{64E867B5-A97A-114B-A2F3-A71D5962A1AB}"/>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1" name="Rectangle 20">
            <a:extLst>
              <a:ext uri="{FF2B5EF4-FFF2-40B4-BE49-F238E27FC236}">
                <a16:creationId xmlns:a16="http://schemas.microsoft.com/office/drawing/2014/main" xmlns="" id="{EDE16F85-D855-E646-AE57-31060C6E7D8C}"/>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xmlns="" id="{CC598861-B1DA-BE4A-936F-53D4790C2DB8}"/>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Multiple Image Template</a:t>
            </a:r>
          </a:p>
        </p:txBody>
      </p:sp>
      <p:sp>
        <p:nvSpPr>
          <p:cNvPr id="27" name="Text Placeholder 3">
            <a:extLst>
              <a:ext uri="{FF2B5EF4-FFF2-40B4-BE49-F238E27FC236}">
                <a16:creationId xmlns:a16="http://schemas.microsoft.com/office/drawing/2014/main" xmlns="" id="{34445FD2-C98B-C846-AF66-166EE8EE4C0B}"/>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8" name="Text Placeholder 3">
            <a:extLst>
              <a:ext uri="{FF2B5EF4-FFF2-40B4-BE49-F238E27FC236}">
                <a16:creationId xmlns:a16="http://schemas.microsoft.com/office/drawing/2014/main" xmlns="" id="{8DCC8E22-1E09-5641-B705-9E82B6E15FF3}"/>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xmlns="" id="{84BE005A-43C8-2240-8235-A9D75E93860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5" name="TextBox 14">
            <a:extLst>
              <a:ext uri="{FF2B5EF4-FFF2-40B4-BE49-F238E27FC236}">
                <a16:creationId xmlns:a16="http://schemas.microsoft.com/office/drawing/2014/main" xmlns="" id="{7AC62CAB-706F-6E4C-ABAF-9D282C71BCFA}"/>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82006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arch Output Option 4 (Large Multimedi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33E68C30-6D68-5A45-91C8-AF2456F3AF41}"/>
              </a:ext>
            </a:extLst>
          </p:cNvPr>
          <p:cNvSpPr>
            <a:spLocks noGrp="1"/>
          </p:cNvSpPr>
          <p:nvPr>
            <p:ph type="body" sz="quarter" idx="16" hasCustomPrompt="1"/>
          </p:nvPr>
        </p:nvSpPr>
        <p:spPr>
          <a:xfrm>
            <a:off x="7144785" y="6348001"/>
            <a:ext cx="4404957" cy="365126"/>
          </a:xfrm>
          <a:prstGeom prst="rect">
            <a:avLst/>
          </a:prstGeom>
        </p:spPr>
        <p:txBody>
          <a:bodyPr/>
          <a:lstStyle>
            <a:lvl1pPr marL="0" indent="0" algn="r">
              <a:buNone/>
              <a:defRPr sz="1200"/>
            </a:lvl1pPr>
          </a:lstStyle>
          <a:p>
            <a:r>
              <a:rPr lang="en-US" dirty="0"/>
              <a:t>Image info</a:t>
            </a:r>
          </a:p>
        </p:txBody>
      </p:sp>
      <p:sp>
        <p:nvSpPr>
          <p:cNvPr id="8" name="Content Placeholder 2">
            <a:extLst>
              <a:ext uri="{FF2B5EF4-FFF2-40B4-BE49-F238E27FC236}">
                <a16:creationId xmlns:a16="http://schemas.microsoft.com/office/drawing/2014/main" xmlns="" id="{77CE13DE-5784-4343-89A2-7D001A89BAA2}"/>
              </a:ext>
            </a:extLst>
          </p:cNvPr>
          <p:cNvSpPr>
            <a:spLocks noGrp="1"/>
          </p:cNvSpPr>
          <p:nvPr>
            <p:ph idx="18" hasCustomPrompt="1"/>
          </p:nvPr>
        </p:nvSpPr>
        <p:spPr>
          <a:xfrm>
            <a:off x="424543" y="1506071"/>
            <a:ext cx="11317199" cy="4666129"/>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0" name="Text Placeholder 3">
            <a:extLst>
              <a:ext uri="{FF2B5EF4-FFF2-40B4-BE49-F238E27FC236}">
                <a16:creationId xmlns:a16="http://schemas.microsoft.com/office/drawing/2014/main" xmlns="" id="{EC6688CB-C040-E545-B2E2-F2515F782BAA}"/>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12" name="Rectangle 11">
            <a:extLst>
              <a:ext uri="{FF2B5EF4-FFF2-40B4-BE49-F238E27FC236}">
                <a16:creationId xmlns:a16="http://schemas.microsoft.com/office/drawing/2014/main" xmlns="" id="{CC5039F4-E1FC-E94B-8FA8-9ACC6AF9AFC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xmlns="" id="{6FAE3242-1CD8-8C46-A8CB-2B722CE6F97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Text Placeholder 4">
            <a:extLst>
              <a:ext uri="{FF2B5EF4-FFF2-40B4-BE49-F238E27FC236}">
                <a16:creationId xmlns:a16="http://schemas.microsoft.com/office/drawing/2014/main" xmlns="" id="{572F0E72-70F4-7745-B25F-D027AD107ABB}"/>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03213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semination Option 1 (Text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D0C7984-A842-0D4E-9999-B54DDECC6B99}"/>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xmlns="" id="{02943945-C285-124C-90A0-99746C645F5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9" name="Rectangle 8">
            <a:extLst>
              <a:ext uri="{FF2B5EF4-FFF2-40B4-BE49-F238E27FC236}">
                <a16:creationId xmlns:a16="http://schemas.microsoft.com/office/drawing/2014/main" xmlns="" id="{B2C174ED-A1D4-9E41-A896-2E876CFBBBF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xmlns="" id="{ECA44C68-B031-D34B-AB7A-32D75643A35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3" name="Text Placeholder 4">
            <a:extLst>
              <a:ext uri="{FF2B5EF4-FFF2-40B4-BE49-F238E27FC236}">
                <a16:creationId xmlns:a16="http://schemas.microsoft.com/office/drawing/2014/main" xmlns="" id="{9942EE86-A517-7243-8F1C-596A0AFAAE7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6" name="TextBox 15">
            <a:extLst>
              <a:ext uri="{FF2B5EF4-FFF2-40B4-BE49-F238E27FC236}">
                <a16:creationId xmlns:a16="http://schemas.microsoft.com/office/drawing/2014/main" xmlns="" id="{558ED9E7-65F1-2C41-ACF8-36BB43A09F37}"/>
              </a:ext>
            </a:extLst>
          </p:cNvPr>
          <p:cNvSpPr txBox="1"/>
          <p:nvPr userDrawn="1"/>
        </p:nvSpPr>
        <p:spPr>
          <a:xfrm>
            <a:off x="281836" y="1586319"/>
            <a:ext cx="1516249" cy="369332"/>
          </a:xfrm>
          <a:prstGeom prst="rect">
            <a:avLst/>
          </a:prstGeom>
          <a:noFill/>
        </p:spPr>
        <p:txBody>
          <a:bodyPr wrap="none" rtlCol="0">
            <a:spAutoFit/>
          </a:bodyPr>
          <a:lstStyle/>
          <a:p>
            <a:pPr algn="l"/>
            <a:r>
              <a:rPr lang="en-US" dirty="0"/>
              <a:t>Dissemination</a:t>
            </a:r>
          </a:p>
        </p:txBody>
      </p:sp>
    </p:spTree>
    <p:extLst>
      <p:ext uri="{BB962C8B-B14F-4D97-AF65-F5344CB8AC3E}">
        <p14:creationId xmlns:p14="http://schemas.microsoft.com/office/powerpoint/2010/main" val="89051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xtual Evidence Option 1 (Multimedia)">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B721B972-373D-BA47-BE82-3D6A8DD82306}"/>
              </a:ext>
            </a:extLst>
          </p:cNvPr>
          <p:cNvSpPr>
            <a:spLocks noGrp="1"/>
          </p:cNvSpPr>
          <p:nvPr>
            <p:ph idx="18" hasCustomPrompt="1"/>
          </p:nvPr>
        </p:nvSpPr>
        <p:spPr>
          <a:xfrm>
            <a:off x="6096000" y="1917954"/>
            <a:ext cx="5645742" cy="4099670"/>
          </a:xfrm>
          <a:prstGeom prst="rect">
            <a:avLst/>
          </a:prstGeom>
        </p:spPr>
        <p:txBody>
          <a:bodyPr/>
          <a:lstStyle>
            <a:lvl1pPr marL="285750" indent="-28575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add multimedia</a:t>
            </a:r>
          </a:p>
        </p:txBody>
      </p:sp>
      <p:sp>
        <p:nvSpPr>
          <p:cNvPr id="14" name="Rectangle 13">
            <a:extLst>
              <a:ext uri="{FF2B5EF4-FFF2-40B4-BE49-F238E27FC236}">
                <a16:creationId xmlns:a16="http://schemas.microsoft.com/office/drawing/2014/main" xmlns="" id="{1E62361E-45AF-704D-B7F5-5BF1A85B622B}"/>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xmlns="" id="{DC7C43BA-687D-5646-AA5D-09C76A5F48F0}"/>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Rectangle 10">
            <a:extLst>
              <a:ext uri="{FF2B5EF4-FFF2-40B4-BE49-F238E27FC236}">
                <a16:creationId xmlns:a16="http://schemas.microsoft.com/office/drawing/2014/main" xmlns="" id="{3697CC29-BF63-D542-895D-2D304DC7439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xmlns="" id="{E176480B-F90C-6C4B-9CE5-63A79B7D45B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7" name="Text Placeholder 3">
            <a:extLst>
              <a:ext uri="{FF2B5EF4-FFF2-40B4-BE49-F238E27FC236}">
                <a16:creationId xmlns:a16="http://schemas.microsoft.com/office/drawing/2014/main" xmlns="" id="{4B6187C7-3536-8049-B371-1678D25751C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8" name="Text Placeholder 3">
            <a:extLst>
              <a:ext uri="{FF2B5EF4-FFF2-40B4-BE49-F238E27FC236}">
                <a16:creationId xmlns:a16="http://schemas.microsoft.com/office/drawing/2014/main" xmlns="" id="{A116EDC4-C668-6E4C-BD05-086A3F2DF53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9" name="Text Placeholder 4">
            <a:extLst>
              <a:ext uri="{FF2B5EF4-FFF2-40B4-BE49-F238E27FC236}">
                <a16:creationId xmlns:a16="http://schemas.microsoft.com/office/drawing/2014/main" xmlns="" id="{CE45003D-A62C-5F4B-8933-74BB6C806180}"/>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2" name="TextBox 11">
            <a:extLst>
              <a:ext uri="{FF2B5EF4-FFF2-40B4-BE49-F238E27FC236}">
                <a16:creationId xmlns:a16="http://schemas.microsoft.com/office/drawing/2014/main" xmlns="" id="{805FA931-1217-5B4D-9292-319A07DB6D32}"/>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6382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xtual Evidence Option 2 (Multi Image)">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xmlns="" id="{83843DE0-54B4-5F41-A83F-D322754C37EB}"/>
              </a:ext>
            </a:extLst>
          </p:cNvPr>
          <p:cNvSpPr>
            <a:spLocks noGrp="1"/>
          </p:cNvSpPr>
          <p:nvPr>
            <p:ph type="pic" sz="quarter" idx="20"/>
          </p:nvPr>
        </p:nvSpPr>
        <p:spPr>
          <a:xfrm>
            <a:off x="6111799"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xmlns="" id="{373D581C-628A-DC49-ABF2-3EAC896CFF58}"/>
              </a:ext>
            </a:extLst>
          </p:cNvPr>
          <p:cNvSpPr>
            <a:spLocks noGrp="1"/>
          </p:cNvSpPr>
          <p:nvPr>
            <p:ph type="pic" sz="quarter" idx="2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4" name="Picture Placeholder 6">
            <a:extLst>
              <a:ext uri="{FF2B5EF4-FFF2-40B4-BE49-F238E27FC236}">
                <a16:creationId xmlns:a16="http://schemas.microsoft.com/office/drawing/2014/main" xmlns="" id="{F5CEBDE7-3930-AF46-9F7E-7DC7077A0052}"/>
              </a:ext>
            </a:extLst>
          </p:cNvPr>
          <p:cNvSpPr>
            <a:spLocks noGrp="1"/>
          </p:cNvSpPr>
          <p:nvPr>
            <p:ph type="pic" sz="quarter" idx="22"/>
          </p:nvPr>
        </p:nvSpPr>
        <p:spPr>
          <a:xfrm>
            <a:off x="6111799"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5" name="Picture Placeholder 7">
            <a:extLst>
              <a:ext uri="{FF2B5EF4-FFF2-40B4-BE49-F238E27FC236}">
                <a16:creationId xmlns:a16="http://schemas.microsoft.com/office/drawing/2014/main" xmlns="" id="{C298C073-8CB7-6940-8AF2-BC4D37572E5F}"/>
              </a:ext>
            </a:extLst>
          </p:cNvPr>
          <p:cNvSpPr>
            <a:spLocks noGrp="1"/>
          </p:cNvSpPr>
          <p:nvPr>
            <p:ph type="pic" sz="quarter" idx="23"/>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Rectangle 17">
            <a:extLst>
              <a:ext uri="{FF2B5EF4-FFF2-40B4-BE49-F238E27FC236}">
                <a16:creationId xmlns:a16="http://schemas.microsoft.com/office/drawing/2014/main" xmlns="" id="{9B416D46-18E3-5141-944C-B3642534C7FE}"/>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9" name="Picture 18" descr="A picture containing drawing, sign&#10;&#10;Description automatically generated">
            <a:extLst>
              <a:ext uri="{FF2B5EF4-FFF2-40B4-BE49-F238E27FC236}">
                <a16:creationId xmlns:a16="http://schemas.microsoft.com/office/drawing/2014/main" xmlns="" id="{BC072882-BC2E-FE41-8449-E0CE2428C45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6" name="Text Placeholder 3">
            <a:extLst>
              <a:ext uri="{FF2B5EF4-FFF2-40B4-BE49-F238E27FC236}">
                <a16:creationId xmlns:a16="http://schemas.microsoft.com/office/drawing/2014/main" xmlns="" id="{529D70E7-F9C5-0A40-B48E-5C1F8D1969F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7" name="Text Placeholder 3">
            <a:extLst>
              <a:ext uri="{FF2B5EF4-FFF2-40B4-BE49-F238E27FC236}">
                <a16:creationId xmlns:a16="http://schemas.microsoft.com/office/drawing/2014/main" xmlns="" id="{AF71D92D-70BD-9640-84B6-FCF9E77775FB}"/>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20" name="Rectangle 19">
            <a:extLst>
              <a:ext uri="{FF2B5EF4-FFF2-40B4-BE49-F238E27FC236}">
                <a16:creationId xmlns:a16="http://schemas.microsoft.com/office/drawing/2014/main" xmlns="" id="{260D5930-5DE8-014F-8100-6886373CCEF7}"/>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xmlns="" id="{2D70D1B8-9914-B24F-9276-D2A8AC7B72D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3" name="Text Placeholder 4">
            <a:extLst>
              <a:ext uri="{FF2B5EF4-FFF2-40B4-BE49-F238E27FC236}">
                <a16:creationId xmlns:a16="http://schemas.microsoft.com/office/drawing/2014/main" xmlns="" id="{4B774823-F366-8848-B0A3-87B9F4BD20C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4" name="TextBox 23">
            <a:extLst>
              <a:ext uri="{FF2B5EF4-FFF2-40B4-BE49-F238E27FC236}">
                <a16:creationId xmlns:a16="http://schemas.microsoft.com/office/drawing/2014/main" xmlns="" id="{A50AB56D-2EAA-6444-8356-E01A5C045337}"/>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2987260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ments (Text only)">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xmlns="" id="{B1040ECF-FC6C-C94A-8124-51FD744ABD82}"/>
              </a:ext>
            </a:extLst>
          </p:cNvPr>
          <p:cNvSpPr>
            <a:spLocks noGrp="1"/>
          </p:cNvSpPr>
          <p:nvPr>
            <p:ph type="body" sz="quarter" idx="18" hasCustomPrompt="1"/>
          </p:nvPr>
        </p:nvSpPr>
        <p:spPr>
          <a:xfrm>
            <a:off x="7204485" y="6348001"/>
            <a:ext cx="4622672" cy="365126"/>
          </a:xfrm>
          <a:prstGeom prst="rect">
            <a:avLst/>
          </a:prstGeom>
        </p:spPr>
        <p:txBody>
          <a:bodyPr/>
          <a:lstStyle>
            <a:lvl1pPr marL="0" indent="0" algn="l">
              <a:buNone/>
              <a:defRPr sz="1200"/>
            </a:lvl1pPr>
          </a:lstStyle>
          <a:p>
            <a:r>
              <a:rPr lang="en-US" dirty="0"/>
              <a:t>Insert links here</a:t>
            </a:r>
          </a:p>
        </p:txBody>
      </p:sp>
      <p:sp>
        <p:nvSpPr>
          <p:cNvPr id="10" name="Rectangle 9">
            <a:extLst>
              <a:ext uri="{FF2B5EF4-FFF2-40B4-BE49-F238E27FC236}">
                <a16:creationId xmlns:a16="http://schemas.microsoft.com/office/drawing/2014/main" xmlns="" id="{040ADA45-3426-1648-A01E-8FAB9C2A075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7" name="Picture 16" descr="A picture containing drawing, sign&#10;&#10;Description automatically generated">
            <a:extLst>
              <a:ext uri="{FF2B5EF4-FFF2-40B4-BE49-F238E27FC236}">
                <a16:creationId xmlns:a16="http://schemas.microsoft.com/office/drawing/2014/main" xmlns="" id="{20824C11-9323-6245-AB12-9B23240D08FA}"/>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8" name="Rectangle 17">
            <a:extLst>
              <a:ext uri="{FF2B5EF4-FFF2-40B4-BE49-F238E27FC236}">
                <a16:creationId xmlns:a16="http://schemas.microsoft.com/office/drawing/2014/main" xmlns="" id="{36961A06-C7A3-7A48-92F1-46646194EE3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xmlns="" id="{361FFE7C-DF85-5D41-B881-CE1CC11FA55B}"/>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2" name="Text Placeholder 4">
            <a:extLst>
              <a:ext uri="{FF2B5EF4-FFF2-40B4-BE49-F238E27FC236}">
                <a16:creationId xmlns:a16="http://schemas.microsoft.com/office/drawing/2014/main" xmlns="" id="{9BEE45DB-3C66-7541-BBEB-3CB0129DA33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xmlns="" id="{FAAE0929-AD45-EA40-9F24-31FDC0B49DE0}"/>
              </a:ext>
            </a:extLst>
          </p:cNvPr>
          <p:cNvSpPr txBox="1"/>
          <p:nvPr userDrawn="1"/>
        </p:nvSpPr>
        <p:spPr>
          <a:xfrm>
            <a:off x="281836" y="1586319"/>
            <a:ext cx="1912896" cy="369332"/>
          </a:xfrm>
          <a:prstGeom prst="rect">
            <a:avLst/>
          </a:prstGeom>
          <a:noFill/>
        </p:spPr>
        <p:txBody>
          <a:bodyPr wrap="none" rtlCol="0">
            <a:spAutoFit/>
          </a:bodyPr>
          <a:lstStyle/>
          <a:p>
            <a:pPr algn="l"/>
            <a:r>
              <a:rPr lang="en-US" dirty="0"/>
              <a:t>Acknowledgments</a:t>
            </a:r>
          </a:p>
        </p:txBody>
      </p:sp>
    </p:spTree>
    <p:extLst>
      <p:ext uri="{BB962C8B-B14F-4D97-AF65-F5344CB8AC3E}">
        <p14:creationId xmlns:p14="http://schemas.microsoft.com/office/powerpoint/2010/main" val="207428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age 8 Imag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xmlns="" id="{6827B867-1FF4-2747-9FEF-AFE595F68B99}"/>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xmlns="" id="{8C93AF70-1408-134E-843A-78846FD78333}"/>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22" name="Rectangle 21">
            <a:extLst>
              <a:ext uri="{FF2B5EF4-FFF2-40B4-BE49-F238E27FC236}">
                <a16:creationId xmlns:a16="http://schemas.microsoft.com/office/drawing/2014/main" xmlns="" id="{3D7D5662-5B57-1E49-B34C-66BB36C37DA4}"/>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3" name="Picture 22" descr="A picture containing drawing, sign&#10;&#10;Description automatically generated">
            <a:extLst>
              <a:ext uri="{FF2B5EF4-FFF2-40B4-BE49-F238E27FC236}">
                <a16:creationId xmlns:a16="http://schemas.microsoft.com/office/drawing/2014/main" xmlns="" id="{9F2162AA-B91B-D84D-8FCB-EF0B7E01D81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6" name="Picture Placeholder 6">
            <a:extLst>
              <a:ext uri="{FF2B5EF4-FFF2-40B4-BE49-F238E27FC236}">
                <a16:creationId xmlns:a16="http://schemas.microsoft.com/office/drawing/2014/main" xmlns="" id="{E59C7476-4963-204E-8BA7-604561DCA756}"/>
              </a:ext>
            </a:extLst>
          </p:cNvPr>
          <p:cNvSpPr>
            <a:spLocks noGrp="1"/>
          </p:cNvSpPr>
          <p:nvPr>
            <p:ph type="pic" sz="quarter" idx="20"/>
          </p:nvPr>
        </p:nvSpPr>
        <p:spPr>
          <a:xfrm>
            <a:off x="6178705"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7" name="Picture Placeholder 7">
            <a:extLst>
              <a:ext uri="{FF2B5EF4-FFF2-40B4-BE49-F238E27FC236}">
                <a16:creationId xmlns:a16="http://schemas.microsoft.com/office/drawing/2014/main" xmlns="" id="{C1E2BBE5-057B-3E48-A9C3-0A4222A631D8}"/>
              </a:ext>
            </a:extLst>
          </p:cNvPr>
          <p:cNvSpPr>
            <a:spLocks noGrp="1"/>
          </p:cNvSpPr>
          <p:nvPr>
            <p:ph type="pic" sz="quarter" idx="21"/>
          </p:nvPr>
        </p:nvSpPr>
        <p:spPr>
          <a:xfrm>
            <a:off x="9101789"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8" name="Picture Placeholder 6">
            <a:extLst>
              <a:ext uri="{FF2B5EF4-FFF2-40B4-BE49-F238E27FC236}">
                <a16:creationId xmlns:a16="http://schemas.microsoft.com/office/drawing/2014/main" xmlns="" id="{EA6D35FD-36E4-9F40-B43A-421B798C627E}"/>
              </a:ext>
            </a:extLst>
          </p:cNvPr>
          <p:cNvSpPr>
            <a:spLocks noGrp="1"/>
          </p:cNvSpPr>
          <p:nvPr>
            <p:ph type="pic" sz="quarter" idx="22"/>
          </p:nvPr>
        </p:nvSpPr>
        <p:spPr>
          <a:xfrm>
            <a:off x="6178705"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9" name="Picture Placeholder 7">
            <a:extLst>
              <a:ext uri="{FF2B5EF4-FFF2-40B4-BE49-F238E27FC236}">
                <a16:creationId xmlns:a16="http://schemas.microsoft.com/office/drawing/2014/main" xmlns="" id="{62E39907-7571-CE4E-862B-F9E6C7E09D56}"/>
              </a:ext>
            </a:extLst>
          </p:cNvPr>
          <p:cNvSpPr>
            <a:spLocks noGrp="1"/>
          </p:cNvSpPr>
          <p:nvPr>
            <p:ph type="pic" sz="quarter" idx="23"/>
          </p:nvPr>
        </p:nvSpPr>
        <p:spPr>
          <a:xfrm>
            <a:off x="9101789"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0" name="Picture Placeholder 6">
            <a:extLst>
              <a:ext uri="{FF2B5EF4-FFF2-40B4-BE49-F238E27FC236}">
                <a16:creationId xmlns:a16="http://schemas.microsoft.com/office/drawing/2014/main" xmlns="" id="{259EC8F7-8386-0C4C-B97B-813E78F10C37}"/>
              </a:ext>
            </a:extLst>
          </p:cNvPr>
          <p:cNvSpPr>
            <a:spLocks noGrp="1"/>
          </p:cNvSpPr>
          <p:nvPr>
            <p:ph type="pic" sz="quarter" idx="24"/>
          </p:nvPr>
        </p:nvSpPr>
        <p:spPr>
          <a:xfrm>
            <a:off x="346617"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1" name="Picture Placeholder 7">
            <a:extLst>
              <a:ext uri="{FF2B5EF4-FFF2-40B4-BE49-F238E27FC236}">
                <a16:creationId xmlns:a16="http://schemas.microsoft.com/office/drawing/2014/main" xmlns="" id="{F0249D87-EE73-8147-AFAE-36A30488BCEF}"/>
              </a:ext>
            </a:extLst>
          </p:cNvPr>
          <p:cNvSpPr>
            <a:spLocks noGrp="1"/>
          </p:cNvSpPr>
          <p:nvPr>
            <p:ph type="pic" sz="quarter" idx="25"/>
          </p:nvPr>
        </p:nvSpPr>
        <p:spPr>
          <a:xfrm>
            <a:off x="3269701"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2" name="Picture Placeholder 6">
            <a:extLst>
              <a:ext uri="{FF2B5EF4-FFF2-40B4-BE49-F238E27FC236}">
                <a16:creationId xmlns:a16="http://schemas.microsoft.com/office/drawing/2014/main" xmlns="" id="{42773820-F9BE-264B-9A5C-C77387A2A018}"/>
              </a:ext>
            </a:extLst>
          </p:cNvPr>
          <p:cNvSpPr>
            <a:spLocks noGrp="1"/>
          </p:cNvSpPr>
          <p:nvPr>
            <p:ph type="pic" sz="quarter" idx="26"/>
          </p:nvPr>
        </p:nvSpPr>
        <p:spPr>
          <a:xfrm>
            <a:off x="346617"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3" name="Picture Placeholder 7">
            <a:extLst>
              <a:ext uri="{FF2B5EF4-FFF2-40B4-BE49-F238E27FC236}">
                <a16:creationId xmlns:a16="http://schemas.microsoft.com/office/drawing/2014/main" xmlns="" id="{73DFA0B2-B786-3B4E-9EE9-521CC2C94F50}"/>
              </a:ext>
            </a:extLst>
          </p:cNvPr>
          <p:cNvSpPr>
            <a:spLocks noGrp="1"/>
          </p:cNvSpPr>
          <p:nvPr>
            <p:ph type="pic" sz="quarter" idx="27"/>
          </p:nvPr>
        </p:nvSpPr>
        <p:spPr>
          <a:xfrm>
            <a:off x="3269701"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4" name="Text Placeholder 4">
            <a:extLst>
              <a:ext uri="{FF2B5EF4-FFF2-40B4-BE49-F238E27FC236}">
                <a16:creationId xmlns:a16="http://schemas.microsoft.com/office/drawing/2014/main" xmlns="" id="{293A50A9-B964-B344-ADDC-04C78A78F5A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19561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2 Image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xmlns="" id="{C655229D-2B07-074D-90EC-9052788F6E8D}"/>
              </a:ext>
            </a:extLst>
          </p:cNvPr>
          <p:cNvSpPr>
            <a:spLocks noGrp="1"/>
          </p:cNvSpPr>
          <p:nvPr>
            <p:ph type="body" sz="quarter" idx="16" hasCustomPrompt="1"/>
          </p:nvPr>
        </p:nvSpPr>
        <p:spPr>
          <a:xfrm>
            <a:off x="7097486" y="6356349"/>
            <a:ext cx="4274142" cy="365126"/>
          </a:xfrm>
          <a:prstGeom prst="rect">
            <a:avLst/>
          </a:prstGeom>
        </p:spPr>
        <p:txBody>
          <a:bodyPr/>
          <a:lstStyle>
            <a:lvl1pPr marL="0" indent="0" algn="r">
              <a:buNone/>
              <a:defRPr sz="1200"/>
            </a:lvl1pPr>
          </a:lstStyle>
          <a:p>
            <a:r>
              <a:rPr lang="en-US" dirty="0"/>
              <a:t>Image info</a:t>
            </a:r>
          </a:p>
        </p:txBody>
      </p:sp>
      <p:sp>
        <p:nvSpPr>
          <p:cNvPr id="15" name="Text Placeholder 3">
            <a:extLst>
              <a:ext uri="{FF2B5EF4-FFF2-40B4-BE49-F238E27FC236}">
                <a16:creationId xmlns:a16="http://schemas.microsoft.com/office/drawing/2014/main" xmlns="" id="{B1040ECF-FC6C-C94A-8124-51FD744ABD82}"/>
              </a:ext>
            </a:extLst>
          </p:cNvPr>
          <p:cNvSpPr>
            <a:spLocks noGrp="1"/>
          </p:cNvSpPr>
          <p:nvPr>
            <p:ph type="body" sz="quarter" idx="18"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6" name="Picture Placeholder 4">
            <a:extLst>
              <a:ext uri="{FF2B5EF4-FFF2-40B4-BE49-F238E27FC236}">
                <a16:creationId xmlns:a16="http://schemas.microsoft.com/office/drawing/2014/main" xmlns="" id="{6106AAB4-8568-D247-9F23-12D396B1BF14}"/>
              </a:ext>
            </a:extLst>
          </p:cNvPr>
          <p:cNvSpPr>
            <a:spLocks noGrp="1"/>
          </p:cNvSpPr>
          <p:nvPr>
            <p:ph type="pic" sz="quarter" idx="19"/>
          </p:nvPr>
        </p:nvSpPr>
        <p:spPr>
          <a:xfrm>
            <a:off x="424543"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Picture Placeholder 4">
            <a:extLst>
              <a:ext uri="{FF2B5EF4-FFF2-40B4-BE49-F238E27FC236}">
                <a16:creationId xmlns:a16="http://schemas.microsoft.com/office/drawing/2014/main" xmlns="" id="{3F6D8E7F-5F76-7D46-8B69-ADD46358534F}"/>
              </a:ext>
            </a:extLst>
          </p:cNvPr>
          <p:cNvSpPr>
            <a:spLocks noGrp="1"/>
          </p:cNvSpPr>
          <p:nvPr>
            <p:ph type="pic" sz="quarter" idx="20"/>
          </p:nvPr>
        </p:nvSpPr>
        <p:spPr>
          <a:xfrm>
            <a:off x="6059399"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9" name="Rectangle 8">
            <a:extLst>
              <a:ext uri="{FF2B5EF4-FFF2-40B4-BE49-F238E27FC236}">
                <a16:creationId xmlns:a16="http://schemas.microsoft.com/office/drawing/2014/main" xmlns="" id="{61596485-2B2E-4D46-A1C5-4C90AB5FA04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1" name="Picture 10" descr="A picture containing drawing, sign&#10;&#10;Description automatically generated">
            <a:extLst>
              <a:ext uri="{FF2B5EF4-FFF2-40B4-BE49-F238E27FC236}">
                <a16:creationId xmlns:a16="http://schemas.microsoft.com/office/drawing/2014/main" xmlns="" id="{E5E0FC22-0325-884C-BB43-CB7D054125C8}"/>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2" name="Text Placeholder 4">
            <a:extLst>
              <a:ext uri="{FF2B5EF4-FFF2-40B4-BE49-F238E27FC236}">
                <a16:creationId xmlns:a16="http://schemas.microsoft.com/office/drawing/2014/main" xmlns="" id="{E40E62E0-F58D-A448-AF08-25BCF9A5E16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815637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age 3 Images">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xmlns="" id="{6106AAB4-8568-D247-9F23-12D396B1BF14}"/>
              </a:ext>
            </a:extLst>
          </p:cNvPr>
          <p:cNvSpPr>
            <a:spLocks noGrp="1"/>
          </p:cNvSpPr>
          <p:nvPr>
            <p:ph type="pic" sz="quarter" idx="19"/>
          </p:nvPr>
        </p:nvSpPr>
        <p:spPr>
          <a:xfrm>
            <a:off x="424543"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 name="Picture Placeholder 4">
            <a:extLst>
              <a:ext uri="{FF2B5EF4-FFF2-40B4-BE49-F238E27FC236}">
                <a16:creationId xmlns:a16="http://schemas.microsoft.com/office/drawing/2014/main" xmlns="" id="{5C8CEFB0-F205-164D-B7EE-F0EC90006832}"/>
              </a:ext>
            </a:extLst>
          </p:cNvPr>
          <p:cNvSpPr>
            <a:spLocks noGrp="1"/>
          </p:cNvSpPr>
          <p:nvPr>
            <p:ph type="pic" sz="quarter" idx="20"/>
          </p:nvPr>
        </p:nvSpPr>
        <p:spPr>
          <a:xfrm>
            <a:off x="4370614"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8" name="Picture Placeholder 4">
            <a:extLst>
              <a:ext uri="{FF2B5EF4-FFF2-40B4-BE49-F238E27FC236}">
                <a16:creationId xmlns:a16="http://schemas.microsoft.com/office/drawing/2014/main" xmlns="" id="{C53409B2-6E6E-4341-A309-B27FDB582AE5}"/>
              </a:ext>
            </a:extLst>
          </p:cNvPr>
          <p:cNvSpPr>
            <a:spLocks noGrp="1"/>
          </p:cNvSpPr>
          <p:nvPr>
            <p:ph type="pic" sz="quarter" idx="21"/>
          </p:nvPr>
        </p:nvSpPr>
        <p:spPr>
          <a:xfrm>
            <a:off x="8262257"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a16="http://schemas.microsoft.com/office/drawing/2014/main" xmlns="" id="{36F7B29D-43E1-A249-95DE-CE49173655F0}"/>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xmlns="" id="{FC0F41B9-C070-2042-A089-99D212B0AF35}"/>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4" name="Rectangle 13">
            <a:extLst>
              <a:ext uri="{FF2B5EF4-FFF2-40B4-BE49-F238E27FC236}">
                <a16:creationId xmlns:a16="http://schemas.microsoft.com/office/drawing/2014/main" xmlns="" id="{4963FD23-5899-B447-9272-FFD74121FA1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xmlns="" id="{2764800B-B6A1-534C-A8CB-D4D23956CC72}"/>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0" name="Text Placeholder 4">
            <a:extLst>
              <a:ext uri="{FF2B5EF4-FFF2-40B4-BE49-F238E27FC236}">
                <a16:creationId xmlns:a16="http://schemas.microsoft.com/office/drawing/2014/main" xmlns="" id="{359E52BB-4966-FB4A-A8A4-F4A8A9B31D2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107423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Back 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759B9D3-6B7D-234A-97FA-E0AB847EC3FA}"/>
              </a:ext>
            </a:extLst>
          </p:cNvPr>
          <p:cNvSpPr/>
          <p:nvPr userDrawn="1"/>
        </p:nvSpPr>
        <p:spPr>
          <a:xfrm>
            <a:off x="0" y="0"/>
            <a:ext cx="12192000" cy="68580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xmlns="" id="{E13E6C52-66D0-DB4E-8432-77E8DF3BF868}"/>
              </a:ext>
            </a:extLst>
          </p:cNvPr>
          <p:cNvSpPr>
            <a:spLocks noGrp="1"/>
          </p:cNvSpPr>
          <p:nvPr>
            <p:ph type="subTitle" idx="1" hasCustomPrompt="1"/>
          </p:nvPr>
        </p:nvSpPr>
        <p:spPr>
          <a:xfrm>
            <a:off x="3788229" y="4583150"/>
            <a:ext cx="4615543" cy="313075"/>
          </a:xfrm>
          <a:prstGeom prst="rect">
            <a:avLst/>
          </a:prstGeom>
        </p:spPr>
        <p:txBody>
          <a:bodyPr/>
          <a:lstStyle>
            <a:lvl1pPr marL="0" indent="0" algn="ctr">
              <a:buNone/>
              <a:defRPr sz="1800" b="1"/>
            </a:lvl1pPr>
          </a:lstStyle>
          <a:p>
            <a:r>
              <a:rPr lang="en-US" dirty="0" err="1"/>
              <a:t>falmouth.ac.uk</a:t>
            </a:r>
            <a:endParaRPr lang="en-US" dirty="0"/>
          </a:p>
        </p:txBody>
      </p:sp>
      <p:pic>
        <p:nvPicPr>
          <p:cNvPr id="12" name="Picture 11" descr="A close up of a sign&#10;&#10;Description automatically generated">
            <a:extLst>
              <a:ext uri="{FF2B5EF4-FFF2-40B4-BE49-F238E27FC236}">
                <a16:creationId xmlns:a16="http://schemas.microsoft.com/office/drawing/2014/main" xmlns="" id="{2CB5D7F9-A4B0-184E-83D6-AA95FC6C08A2}"/>
              </a:ext>
            </a:extLst>
          </p:cNvPr>
          <p:cNvPicPr>
            <a:picLocks noChangeAspect="1"/>
          </p:cNvPicPr>
          <p:nvPr userDrawn="1"/>
        </p:nvPicPr>
        <p:blipFill>
          <a:blip r:embed="rId2"/>
          <a:stretch>
            <a:fillRect/>
          </a:stretch>
        </p:blipFill>
        <p:spPr>
          <a:xfrm>
            <a:off x="5187176" y="2319456"/>
            <a:ext cx="1817647" cy="1817647"/>
          </a:xfrm>
          <a:prstGeom prst="rect">
            <a:avLst/>
          </a:prstGeom>
        </p:spPr>
      </p:pic>
    </p:spTree>
    <p:extLst>
      <p:ext uri="{BB962C8B-B14F-4D97-AF65-F5344CB8AC3E}">
        <p14:creationId xmlns:p14="http://schemas.microsoft.com/office/powerpoint/2010/main" val="263806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Imag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xmlns="" id="{E13E6C52-66D0-DB4E-8432-77E8DF3BF868}"/>
              </a:ext>
            </a:extLst>
          </p:cNvPr>
          <p:cNvSpPr>
            <a:spLocks noGrp="1"/>
          </p:cNvSpPr>
          <p:nvPr>
            <p:ph type="subTitle" idx="1" hasCustomPrompt="1"/>
          </p:nvPr>
        </p:nvSpPr>
        <p:spPr>
          <a:xfrm>
            <a:off x="536121" y="4089008"/>
            <a:ext cx="4615543" cy="1027614"/>
          </a:xfrm>
          <a:prstGeom prst="rect">
            <a:avLst/>
          </a:prstGeom>
        </p:spPr>
        <p:txBody>
          <a:bodyPr/>
          <a:lstStyle>
            <a:lvl1pPr marL="0" indent="0" algn="l">
              <a:buNone/>
              <a:defRPr sz="1800"/>
            </a:lvl1pPr>
          </a:lstStyle>
          <a:p>
            <a:r>
              <a:rPr lang="en-US" dirty="0"/>
              <a:t>Brief description here</a:t>
            </a:r>
          </a:p>
        </p:txBody>
      </p:sp>
      <p:sp>
        <p:nvSpPr>
          <p:cNvPr id="10" name="Rectangle 9">
            <a:extLst>
              <a:ext uri="{FF2B5EF4-FFF2-40B4-BE49-F238E27FC236}">
                <a16:creationId xmlns:a16="http://schemas.microsoft.com/office/drawing/2014/main" xmlns="" id="{6ABDC6E1-8EB3-2442-A13C-13CF1337A6EE}"/>
              </a:ext>
            </a:extLst>
          </p:cNvPr>
          <p:cNvSpPr/>
          <p:nvPr userDrawn="1"/>
        </p:nvSpPr>
        <p:spPr>
          <a:xfrm>
            <a:off x="642256" y="3740326"/>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4" name="Picture Placeholder 4">
            <a:extLst>
              <a:ext uri="{FF2B5EF4-FFF2-40B4-BE49-F238E27FC236}">
                <a16:creationId xmlns:a16="http://schemas.microsoft.com/office/drawing/2014/main" xmlns="" id="{16AF96B5-32D8-1348-B737-BB46DD3D799B}"/>
              </a:ext>
            </a:extLst>
          </p:cNvPr>
          <p:cNvSpPr>
            <a:spLocks noGrp="1"/>
          </p:cNvSpPr>
          <p:nvPr>
            <p:ph type="pic" sz="quarter" idx="17" hasCustomPrompt="1"/>
          </p:nvPr>
        </p:nvSpPr>
        <p:spPr>
          <a:xfrm>
            <a:off x="5551932" y="2245223"/>
            <a:ext cx="5819695" cy="3443653"/>
          </a:xfrm>
          <a:prstGeom prst="rect">
            <a:avLst/>
          </a:prstGeom>
        </p:spPr>
        <p:txBody>
          <a:bodyPr/>
          <a:lstStyle>
            <a:lvl1pPr algn="r">
              <a:defRPr sz="1600"/>
            </a:lvl1pPr>
          </a:lstStyle>
          <a:p>
            <a:r>
              <a:rPr lang="en-US" dirty="0"/>
              <a:t>Click icon to insert image</a:t>
            </a:r>
          </a:p>
        </p:txBody>
      </p:sp>
      <p:sp>
        <p:nvSpPr>
          <p:cNvPr id="15" name="Title 1">
            <a:extLst>
              <a:ext uri="{FF2B5EF4-FFF2-40B4-BE49-F238E27FC236}">
                <a16:creationId xmlns:a16="http://schemas.microsoft.com/office/drawing/2014/main" xmlns="" id="{C843759D-CF7C-5941-A1AF-40145CF871D2}"/>
              </a:ext>
            </a:extLst>
          </p:cNvPr>
          <p:cNvSpPr>
            <a:spLocks noGrp="1"/>
          </p:cNvSpPr>
          <p:nvPr>
            <p:ph type="ctrTitle" hasCustomPrompt="1"/>
          </p:nvPr>
        </p:nvSpPr>
        <p:spPr>
          <a:xfrm>
            <a:off x="536121" y="2245223"/>
            <a:ext cx="3037114" cy="1343621"/>
          </a:xfrm>
          <a:prstGeom prst="rect">
            <a:avLst/>
          </a:prstGeom>
        </p:spPr>
        <p:txBody>
          <a:bodyPr/>
          <a:lstStyle>
            <a:lvl1pPr algn="l">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16" name="Text Placeholder 3">
            <a:extLst>
              <a:ext uri="{FF2B5EF4-FFF2-40B4-BE49-F238E27FC236}">
                <a16:creationId xmlns:a16="http://schemas.microsoft.com/office/drawing/2014/main" xmlns="" id="{02F42E6C-322A-6643-90DF-94BB6CF12296}"/>
              </a:ext>
            </a:extLst>
          </p:cNvPr>
          <p:cNvSpPr>
            <a:spLocks noGrp="1"/>
          </p:cNvSpPr>
          <p:nvPr>
            <p:ph type="body" sz="quarter" idx="16" hasCustomPrompt="1"/>
          </p:nvPr>
        </p:nvSpPr>
        <p:spPr>
          <a:xfrm>
            <a:off x="5551932" y="5848164"/>
            <a:ext cx="5819696" cy="556993"/>
          </a:xfrm>
          <a:prstGeom prst="rect">
            <a:avLst/>
          </a:prstGeom>
        </p:spPr>
        <p:txBody>
          <a:bodyPr/>
          <a:lstStyle>
            <a:lvl1pPr marL="0" indent="0" algn="r">
              <a:buNone/>
              <a:defRPr sz="1200"/>
            </a:lvl1pPr>
          </a:lstStyle>
          <a:p>
            <a:r>
              <a:rPr lang="en-US" dirty="0"/>
              <a:t>Image info</a:t>
            </a:r>
          </a:p>
        </p:txBody>
      </p:sp>
      <p:sp>
        <p:nvSpPr>
          <p:cNvPr id="13" name="Rectangle 12">
            <a:extLst>
              <a:ext uri="{FF2B5EF4-FFF2-40B4-BE49-F238E27FC236}">
                <a16:creationId xmlns:a16="http://schemas.microsoft.com/office/drawing/2014/main" xmlns="" id="{4F39FE90-5163-4B41-A7D8-7434F4D5ED6B}"/>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8" name="Picture 17">
            <a:extLst>
              <a:ext uri="{FF2B5EF4-FFF2-40B4-BE49-F238E27FC236}">
                <a16:creationId xmlns:a16="http://schemas.microsoft.com/office/drawing/2014/main" xmlns="" id="{E371DE5D-36AA-AC40-9235-FABEF6307291}"/>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9" name="Picture 18" descr="A close up of a sign&#10;&#10;Description automatically generated">
            <a:extLst>
              <a:ext uri="{FF2B5EF4-FFF2-40B4-BE49-F238E27FC236}">
                <a16:creationId xmlns:a16="http://schemas.microsoft.com/office/drawing/2014/main" xmlns="" id="{AF1A95DD-4329-F141-BB47-2E8E5F3EB275}"/>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2" name="Text Placeholder 4">
            <a:extLst>
              <a:ext uri="{FF2B5EF4-FFF2-40B4-BE49-F238E27FC236}">
                <a16:creationId xmlns:a16="http://schemas.microsoft.com/office/drawing/2014/main" xmlns="" id="{5EE622A7-09BA-0F4F-88DD-9B53E86665BA}"/>
              </a:ext>
            </a:extLst>
          </p:cNvPr>
          <p:cNvSpPr>
            <a:spLocks noGrp="1"/>
          </p:cNvSpPr>
          <p:nvPr>
            <p:ph type="body" sz="quarter" idx="10" hasCustomPrompt="1"/>
          </p:nvPr>
        </p:nvSpPr>
        <p:spPr>
          <a:xfrm>
            <a:off x="536120" y="6051989"/>
            <a:ext cx="4615543" cy="345256"/>
          </a:xfrm>
          <a:prstGeom prst="rect">
            <a:avLst/>
          </a:prstGeom>
        </p:spPr>
        <p:txBody>
          <a:bodyPr/>
          <a:lstStyle>
            <a:lvl1pPr marL="0" indent="0" algn="l">
              <a:buNone/>
              <a:defRPr sz="1800" b="1"/>
            </a:lvl1pPr>
          </a:lstStyle>
          <a:p>
            <a:pPr lvl="0"/>
            <a:r>
              <a:rPr lang="en-GB" dirty="0"/>
              <a:t>Research Programme:</a:t>
            </a:r>
            <a:endParaRPr lang="en-US" dirty="0"/>
          </a:p>
        </p:txBody>
      </p:sp>
      <p:sp>
        <p:nvSpPr>
          <p:cNvPr id="20" name="Text Placeholder 4">
            <a:extLst>
              <a:ext uri="{FF2B5EF4-FFF2-40B4-BE49-F238E27FC236}">
                <a16:creationId xmlns:a16="http://schemas.microsoft.com/office/drawing/2014/main" xmlns="" id="{6DB214C4-17B3-4F48-8DBE-8E8CB6E7BF70}"/>
              </a:ext>
            </a:extLst>
          </p:cNvPr>
          <p:cNvSpPr>
            <a:spLocks noGrp="1"/>
          </p:cNvSpPr>
          <p:nvPr>
            <p:ph type="body" sz="quarter" idx="11" hasCustomPrompt="1"/>
          </p:nvPr>
        </p:nvSpPr>
        <p:spPr>
          <a:xfrm>
            <a:off x="536121" y="5528114"/>
            <a:ext cx="4615542" cy="345256"/>
          </a:xfrm>
          <a:prstGeom prst="rect">
            <a:avLst/>
          </a:prstGeom>
        </p:spPr>
        <p:txBody>
          <a:bodyPr/>
          <a:lstStyle>
            <a:lvl1pPr marL="0" indent="0" algn="l">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176125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 Page Option 2 (6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9EEC3004-D437-0F42-96A6-68C4D05FB27D}"/>
              </a:ext>
            </a:extLst>
          </p:cNvPr>
          <p:cNvSpPr/>
          <p:nvPr userDrawn="1"/>
        </p:nvSpPr>
        <p:spPr>
          <a:xfrm>
            <a:off x="4050805" y="4335517"/>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771A61AF-01AF-5041-BC4B-E8AE56CABC07}"/>
              </a:ext>
            </a:extLst>
          </p:cNvPr>
          <p:cNvSpPr/>
          <p:nvPr userDrawn="1"/>
        </p:nvSpPr>
        <p:spPr>
          <a:xfrm>
            <a:off x="76547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FEF406E9-7CAB-9C45-B45A-251DFBE2DFEE}"/>
              </a:ext>
            </a:extLst>
          </p:cNvPr>
          <p:cNvSpPr/>
          <p:nvPr userDrawn="1"/>
        </p:nvSpPr>
        <p:spPr>
          <a:xfrm>
            <a:off x="526121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668D540F-183D-0A45-989B-0A7816C9A140}"/>
              </a:ext>
            </a:extLst>
          </p:cNvPr>
          <p:cNvSpPr/>
          <p:nvPr userDrawn="1"/>
        </p:nvSpPr>
        <p:spPr>
          <a:xfrm>
            <a:off x="6457660"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xmlns=""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xmlns="" id="{6EFF5C2B-F5C7-2649-8350-EE27AA2502DD}"/>
              </a:ext>
            </a:extLst>
          </p:cNvPr>
          <p:cNvSpPr/>
          <p:nvPr userDrawn="1"/>
        </p:nvSpPr>
        <p:spPr>
          <a:xfrm>
            <a:off x="28541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4">
            <a:extLst>
              <a:ext uri="{FF2B5EF4-FFF2-40B4-BE49-F238E27FC236}">
                <a16:creationId xmlns:a16="http://schemas.microsoft.com/office/drawing/2014/main" xmlns="" id="{0CACBF21-7BD7-DA46-9866-52462A17FF87}"/>
              </a:ext>
            </a:extLst>
          </p:cNvPr>
          <p:cNvSpPr>
            <a:spLocks noGrp="1"/>
          </p:cNvSpPr>
          <p:nvPr>
            <p:ph type="body" sz="quarter" idx="13" hasCustomPrompt="1"/>
          </p:nvPr>
        </p:nvSpPr>
        <p:spPr>
          <a:xfrm>
            <a:off x="2854187" y="3671577"/>
            <a:ext cx="1669577" cy="345256"/>
          </a:xfrm>
          <a:prstGeom prst="rect">
            <a:avLst/>
          </a:prstGeom>
        </p:spPr>
        <p:txBody>
          <a:bodyPr/>
          <a:lstStyle>
            <a:lvl1pPr marL="0" indent="0" algn="ctr">
              <a:buNone/>
              <a:defRPr sz="1200" b="1"/>
            </a:lvl1pPr>
          </a:lstStyle>
          <a:p>
            <a:pPr lvl="0"/>
            <a:r>
              <a:rPr lang="en-GB" dirty="0"/>
              <a:t>Page 2</a:t>
            </a:r>
            <a:endParaRPr lang="en-US" dirty="0"/>
          </a:p>
        </p:txBody>
      </p:sp>
      <p:sp>
        <p:nvSpPr>
          <p:cNvPr id="30" name="Text Placeholder 4">
            <a:extLst>
              <a:ext uri="{FF2B5EF4-FFF2-40B4-BE49-F238E27FC236}">
                <a16:creationId xmlns:a16="http://schemas.microsoft.com/office/drawing/2014/main" xmlns=""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6" name="Text Placeholder 4">
            <a:extLst>
              <a:ext uri="{FF2B5EF4-FFF2-40B4-BE49-F238E27FC236}">
                <a16:creationId xmlns:a16="http://schemas.microsoft.com/office/drawing/2014/main" xmlns="" id="{B6F14946-89DD-8542-A288-1687D21C3473}"/>
              </a:ext>
            </a:extLst>
          </p:cNvPr>
          <p:cNvSpPr>
            <a:spLocks noGrp="1"/>
          </p:cNvSpPr>
          <p:nvPr>
            <p:ph type="body" sz="quarter" idx="30" hasCustomPrompt="1"/>
          </p:nvPr>
        </p:nvSpPr>
        <p:spPr>
          <a:xfrm>
            <a:off x="5250146" y="3671577"/>
            <a:ext cx="1669577" cy="345256"/>
          </a:xfrm>
          <a:prstGeom prst="rect">
            <a:avLst/>
          </a:prstGeom>
        </p:spPr>
        <p:txBody>
          <a:bodyPr/>
          <a:lstStyle>
            <a:lvl1pPr marL="0" indent="0" algn="ctr">
              <a:buNone/>
              <a:defRPr sz="1200" b="1"/>
            </a:lvl1pPr>
          </a:lstStyle>
          <a:p>
            <a:pPr lvl="0"/>
            <a:r>
              <a:rPr lang="en-GB" dirty="0"/>
              <a:t>Page 3</a:t>
            </a:r>
            <a:endParaRPr lang="en-US" dirty="0"/>
          </a:p>
        </p:txBody>
      </p:sp>
      <p:sp>
        <p:nvSpPr>
          <p:cNvPr id="58" name="Text Placeholder 4">
            <a:extLst>
              <a:ext uri="{FF2B5EF4-FFF2-40B4-BE49-F238E27FC236}">
                <a16:creationId xmlns:a16="http://schemas.microsoft.com/office/drawing/2014/main" xmlns="" id="{17C64E7B-0DFB-AD43-B469-1E980F602341}"/>
              </a:ext>
            </a:extLst>
          </p:cNvPr>
          <p:cNvSpPr>
            <a:spLocks noGrp="1"/>
          </p:cNvSpPr>
          <p:nvPr>
            <p:ph type="body" sz="quarter" idx="32" hasCustomPrompt="1"/>
          </p:nvPr>
        </p:nvSpPr>
        <p:spPr>
          <a:xfrm>
            <a:off x="7646105" y="3671577"/>
            <a:ext cx="1669577" cy="345256"/>
          </a:xfrm>
          <a:prstGeom prst="rect">
            <a:avLst/>
          </a:prstGeom>
        </p:spPr>
        <p:txBody>
          <a:bodyPr/>
          <a:lstStyle>
            <a:lvl1pPr marL="0" indent="0" algn="ctr">
              <a:buNone/>
              <a:defRPr sz="1200" b="1"/>
            </a:lvl1pPr>
          </a:lstStyle>
          <a:p>
            <a:pPr lvl="0"/>
            <a:r>
              <a:rPr lang="en-GB" dirty="0"/>
              <a:t>Page 4</a:t>
            </a:r>
            <a:endParaRPr lang="en-US" dirty="0"/>
          </a:p>
        </p:txBody>
      </p:sp>
      <p:sp>
        <p:nvSpPr>
          <p:cNvPr id="60" name="Text Placeholder 4">
            <a:extLst>
              <a:ext uri="{FF2B5EF4-FFF2-40B4-BE49-F238E27FC236}">
                <a16:creationId xmlns:a16="http://schemas.microsoft.com/office/drawing/2014/main" xmlns="" id="{EF56795F-4176-234D-9194-7AFDFEF817EB}"/>
              </a:ext>
            </a:extLst>
          </p:cNvPr>
          <p:cNvSpPr>
            <a:spLocks noGrp="1"/>
          </p:cNvSpPr>
          <p:nvPr>
            <p:ph type="body" sz="quarter" idx="34" hasCustomPrompt="1"/>
          </p:nvPr>
        </p:nvSpPr>
        <p:spPr>
          <a:xfrm>
            <a:off x="4046378" y="5498121"/>
            <a:ext cx="1669577" cy="345256"/>
          </a:xfrm>
          <a:prstGeom prst="rect">
            <a:avLst/>
          </a:prstGeom>
        </p:spPr>
        <p:txBody>
          <a:bodyPr/>
          <a:lstStyle>
            <a:lvl1pPr marL="0" indent="0" algn="ctr">
              <a:buNone/>
              <a:defRPr sz="1200" b="1"/>
            </a:lvl1pPr>
          </a:lstStyle>
          <a:p>
            <a:pPr lvl="0"/>
            <a:r>
              <a:rPr lang="en-GB" dirty="0"/>
              <a:t>Page 5</a:t>
            </a:r>
            <a:endParaRPr lang="en-US" dirty="0"/>
          </a:p>
        </p:txBody>
      </p:sp>
      <p:sp>
        <p:nvSpPr>
          <p:cNvPr id="63" name="Text Placeholder 4">
            <a:extLst>
              <a:ext uri="{FF2B5EF4-FFF2-40B4-BE49-F238E27FC236}">
                <a16:creationId xmlns:a16="http://schemas.microsoft.com/office/drawing/2014/main" xmlns="" id="{E8178135-9B84-AF48-91D2-B88CACD73128}"/>
              </a:ext>
            </a:extLst>
          </p:cNvPr>
          <p:cNvSpPr>
            <a:spLocks noGrp="1"/>
          </p:cNvSpPr>
          <p:nvPr>
            <p:ph type="body" sz="quarter" idx="36" hasCustomPrompt="1"/>
          </p:nvPr>
        </p:nvSpPr>
        <p:spPr>
          <a:xfrm>
            <a:off x="6457659" y="5477227"/>
            <a:ext cx="1669577" cy="345256"/>
          </a:xfrm>
          <a:prstGeom prst="rect">
            <a:avLst/>
          </a:prstGeom>
        </p:spPr>
        <p:txBody>
          <a:bodyPr/>
          <a:lstStyle>
            <a:lvl1pPr marL="0" indent="0" algn="ctr">
              <a:buNone/>
              <a:defRPr sz="1200" b="1"/>
            </a:lvl1pPr>
          </a:lstStyle>
          <a:p>
            <a:pPr lvl="0"/>
            <a:r>
              <a:rPr lang="en-GB" dirty="0"/>
              <a:t>Page 6</a:t>
            </a:r>
            <a:endParaRPr lang="en-US" dirty="0"/>
          </a:p>
        </p:txBody>
      </p:sp>
      <p:sp>
        <p:nvSpPr>
          <p:cNvPr id="71" name="TextBox 70">
            <a:extLst>
              <a:ext uri="{FF2B5EF4-FFF2-40B4-BE49-F238E27FC236}">
                <a16:creationId xmlns:a16="http://schemas.microsoft.com/office/drawing/2014/main" xmlns=""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
        <p:nvSpPr>
          <p:cNvPr id="34" name="TextBox 33">
            <a:extLst>
              <a:ext uri="{FF2B5EF4-FFF2-40B4-BE49-F238E27FC236}">
                <a16:creationId xmlns:a16="http://schemas.microsoft.com/office/drawing/2014/main" xmlns="" id="{668C73C6-DDEA-F643-A15F-F84918E3B3C5}"/>
              </a:ext>
            </a:extLst>
          </p:cNvPr>
          <p:cNvSpPr txBox="1"/>
          <p:nvPr userDrawn="1"/>
        </p:nvSpPr>
        <p:spPr>
          <a:xfrm>
            <a:off x="2853678" y="2881618"/>
            <a:ext cx="1669577" cy="338554"/>
          </a:xfrm>
          <a:prstGeom prst="rect">
            <a:avLst/>
          </a:prstGeom>
          <a:noFill/>
        </p:spPr>
        <p:txBody>
          <a:bodyPr wrap="square" rtlCol="0">
            <a:spAutoFit/>
          </a:bodyPr>
          <a:lstStyle/>
          <a:p>
            <a:pPr algn="ctr"/>
            <a:r>
              <a:rPr lang="en-US" sz="1600" dirty="0"/>
              <a:t>Project Details</a:t>
            </a:r>
          </a:p>
        </p:txBody>
      </p:sp>
      <p:sp>
        <p:nvSpPr>
          <p:cNvPr id="41" name="TextBox 40">
            <a:extLst>
              <a:ext uri="{FF2B5EF4-FFF2-40B4-BE49-F238E27FC236}">
                <a16:creationId xmlns:a16="http://schemas.microsoft.com/office/drawing/2014/main" xmlns="" id="{0DA90C7D-BF0D-464A-ACAC-B0B074423FE9}"/>
              </a:ext>
            </a:extLst>
          </p:cNvPr>
          <p:cNvSpPr txBox="1"/>
          <p:nvPr userDrawn="1"/>
        </p:nvSpPr>
        <p:spPr>
          <a:xfrm>
            <a:off x="5261212" y="2756551"/>
            <a:ext cx="1669577" cy="584775"/>
          </a:xfrm>
          <a:prstGeom prst="rect">
            <a:avLst/>
          </a:prstGeom>
          <a:noFill/>
        </p:spPr>
        <p:txBody>
          <a:bodyPr wrap="square" rtlCol="0">
            <a:spAutoFit/>
          </a:bodyPr>
          <a:lstStyle/>
          <a:p>
            <a:pPr algn="ctr"/>
            <a:r>
              <a:rPr lang="en-US" sz="1600" dirty="0"/>
              <a:t>Supporting</a:t>
            </a:r>
          </a:p>
          <a:p>
            <a:pPr algn="ctr"/>
            <a:r>
              <a:rPr lang="en-US" sz="1600" dirty="0"/>
              <a:t>Statement</a:t>
            </a:r>
          </a:p>
        </p:txBody>
      </p:sp>
      <p:sp>
        <p:nvSpPr>
          <p:cNvPr id="42" name="TextBox 41">
            <a:extLst>
              <a:ext uri="{FF2B5EF4-FFF2-40B4-BE49-F238E27FC236}">
                <a16:creationId xmlns:a16="http://schemas.microsoft.com/office/drawing/2014/main" xmlns="" id="{A5431CA0-C065-C64E-9953-DF6DA423EAD0}"/>
              </a:ext>
            </a:extLst>
          </p:cNvPr>
          <p:cNvSpPr txBox="1"/>
          <p:nvPr userDrawn="1"/>
        </p:nvSpPr>
        <p:spPr>
          <a:xfrm>
            <a:off x="7657171" y="2756551"/>
            <a:ext cx="1669577" cy="584775"/>
          </a:xfrm>
          <a:prstGeom prst="rect">
            <a:avLst/>
          </a:prstGeom>
          <a:noFill/>
        </p:spPr>
        <p:txBody>
          <a:bodyPr wrap="square" rtlCol="0">
            <a:spAutoFit/>
          </a:bodyPr>
          <a:lstStyle/>
          <a:p>
            <a:pPr algn="ctr"/>
            <a:r>
              <a:rPr lang="en-US" sz="1600" dirty="0"/>
              <a:t>Research</a:t>
            </a:r>
          </a:p>
          <a:p>
            <a:pPr algn="ctr"/>
            <a:r>
              <a:rPr lang="en-US" sz="1600" dirty="0"/>
              <a:t>Output</a:t>
            </a:r>
          </a:p>
        </p:txBody>
      </p:sp>
      <p:sp>
        <p:nvSpPr>
          <p:cNvPr id="43" name="TextBox 42">
            <a:extLst>
              <a:ext uri="{FF2B5EF4-FFF2-40B4-BE49-F238E27FC236}">
                <a16:creationId xmlns:a16="http://schemas.microsoft.com/office/drawing/2014/main" xmlns="" id="{5DF44A9C-5711-6744-9541-DBDD917FF12F}"/>
              </a:ext>
            </a:extLst>
          </p:cNvPr>
          <p:cNvSpPr txBox="1"/>
          <p:nvPr userDrawn="1"/>
        </p:nvSpPr>
        <p:spPr>
          <a:xfrm>
            <a:off x="6453404" y="4579473"/>
            <a:ext cx="1669577" cy="584775"/>
          </a:xfrm>
          <a:prstGeom prst="rect">
            <a:avLst/>
          </a:prstGeom>
          <a:noFill/>
        </p:spPr>
        <p:txBody>
          <a:bodyPr wrap="square" rtlCol="0">
            <a:spAutoFit/>
          </a:bodyPr>
          <a:lstStyle/>
          <a:p>
            <a:pPr algn="ctr"/>
            <a:r>
              <a:rPr lang="en-US" sz="1600" dirty="0"/>
              <a:t>Contextual</a:t>
            </a:r>
          </a:p>
          <a:p>
            <a:pPr algn="ctr"/>
            <a:r>
              <a:rPr lang="en-US" sz="1600" dirty="0"/>
              <a:t>Evidence</a:t>
            </a:r>
          </a:p>
        </p:txBody>
      </p:sp>
      <p:sp>
        <p:nvSpPr>
          <p:cNvPr id="46" name="TextBox 45">
            <a:extLst>
              <a:ext uri="{FF2B5EF4-FFF2-40B4-BE49-F238E27FC236}">
                <a16:creationId xmlns:a16="http://schemas.microsoft.com/office/drawing/2014/main" xmlns="" id="{B93E9B8D-E36D-1542-B2DB-67C464EE2EE2}"/>
              </a:ext>
            </a:extLst>
          </p:cNvPr>
          <p:cNvSpPr txBox="1"/>
          <p:nvPr userDrawn="1"/>
        </p:nvSpPr>
        <p:spPr>
          <a:xfrm>
            <a:off x="4042124" y="4698501"/>
            <a:ext cx="1669577" cy="338554"/>
          </a:xfrm>
          <a:prstGeom prst="rect">
            <a:avLst/>
          </a:prstGeom>
          <a:noFill/>
        </p:spPr>
        <p:txBody>
          <a:bodyPr wrap="square" rtlCol="0">
            <a:spAutoFit/>
          </a:bodyPr>
          <a:lstStyle/>
          <a:p>
            <a:pPr algn="ctr"/>
            <a:r>
              <a:rPr lang="en-US" sz="1600" dirty="0"/>
              <a:t>Dissemination</a:t>
            </a:r>
          </a:p>
        </p:txBody>
      </p:sp>
    </p:spTree>
    <p:extLst>
      <p:ext uri="{BB962C8B-B14F-4D97-AF65-F5344CB8AC3E}">
        <p14:creationId xmlns:p14="http://schemas.microsoft.com/office/powerpoint/2010/main" val="3472794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xmlns=""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xmlns="" id="{6EFF5C2B-F5C7-2649-8350-EE27AA2502DD}"/>
              </a:ext>
            </a:extLst>
          </p:cNvPr>
          <p:cNvSpPr/>
          <p:nvPr userDrawn="1"/>
        </p:nvSpPr>
        <p:spPr>
          <a:xfrm>
            <a:off x="1589338"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xmlns="" id="{6A11DA78-CCAA-C648-B61D-9D4160CD46B3}"/>
              </a:ext>
            </a:extLst>
          </p:cNvPr>
          <p:cNvSpPr/>
          <p:nvPr userDrawn="1"/>
        </p:nvSpPr>
        <p:spPr>
          <a:xfrm>
            <a:off x="1589338"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xmlns="" id="{CE10FCFE-E465-D341-AA8D-2BA56233192F}"/>
              </a:ext>
            </a:extLst>
          </p:cNvPr>
          <p:cNvSpPr/>
          <p:nvPr userDrawn="1"/>
        </p:nvSpPr>
        <p:spPr>
          <a:xfrm>
            <a:off x="3996361"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xmlns="" id="{3A0C54BE-5FB9-9846-B020-36904A2290A9}"/>
              </a:ext>
            </a:extLst>
          </p:cNvPr>
          <p:cNvSpPr/>
          <p:nvPr userDrawn="1"/>
        </p:nvSpPr>
        <p:spPr>
          <a:xfrm>
            <a:off x="3996361"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xmlns="" id="{8FB449C6-FC65-2643-9FA6-C68666BFF0B3}"/>
              </a:ext>
            </a:extLst>
          </p:cNvPr>
          <p:cNvSpPr/>
          <p:nvPr userDrawn="1"/>
        </p:nvSpPr>
        <p:spPr>
          <a:xfrm>
            <a:off x="6403384"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xmlns="" id="{3C107FF4-AB41-6040-9BB8-CB880A5E406E}"/>
              </a:ext>
            </a:extLst>
          </p:cNvPr>
          <p:cNvSpPr/>
          <p:nvPr userDrawn="1"/>
        </p:nvSpPr>
        <p:spPr>
          <a:xfrm>
            <a:off x="6403384"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xmlns="" id="{B76C3EB5-8B31-164D-9C66-0E453C422C4E}"/>
              </a:ext>
            </a:extLst>
          </p:cNvPr>
          <p:cNvSpPr/>
          <p:nvPr userDrawn="1"/>
        </p:nvSpPr>
        <p:spPr>
          <a:xfrm>
            <a:off x="8783513"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xmlns="" id="{98DA9B55-0991-434C-A5F0-AF8FE0042FA6}"/>
              </a:ext>
            </a:extLst>
          </p:cNvPr>
          <p:cNvSpPr/>
          <p:nvPr userDrawn="1"/>
        </p:nvSpPr>
        <p:spPr>
          <a:xfrm>
            <a:off x="8783513"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xmlns="" id="{D9D5A6EC-DB43-3647-94B8-0F5BC6749D12}"/>
              </a:ext>
            </a:extLst>
          </p:cNvPr>
          <p:cNvSpPr/>
          <p:nvPr userDrawn="1"/>
        </p:nvSpPr>
        <p:spPr>
          <a:xfrm>
            <a:off x="5874840"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4">
            <a:extLst>
              <a:ext uri="{FF2B5EF4-FFF2-40B4-BE49-F238E27FC236}">
                <a16:creationId xmlns:a16="http://schemas.microsoft.com/office/drawing/2014/main" xmlns="" id="{A0B8A13F-EF80-A34D-AB53-1E4D58583A2C}"/>
              </a:ext>
            </a:extLst>
          </p:cNvPr>
          <p:cNvSpPr>
            <a:spLocks noGrp="1"/>
          </p:cNvSpPr>
          <p:nvPr>
            <p:ph type="body" sz="quarter" idx="12" hasCustomPrompt="1"/>
          </p:nvPr>
        </p:nvSpPr>
        <p:spPr>
          <a:xfrm>
            <a:off x="1589336" y="3694727"/>
            <a:ext cx="1669577" cy="345256"/>
          </a:xfrm>
          <a:prstGeom prst="rect">
            <a:avLst/>
          </a:prstGeom>
        </p:spPr>
        <p:txBody>
          <a:bodyPr/>
          <a:lstStyle>
            <a:lvl1pPr marL="0" indent="0" algn="ctr">
              <a:buNone/>
              <a:defRPr sz="1600" b="1"/>
            </a:lvl1pPr>
          </a:lstStyle>
          <a:p>
            <a:pPr lvl="0"/>
            <a:r>
              <a:rPr lang="en-GB" dirty="0"/>
              <a:t>01</a:t>
            </a:r>
            <a:endParaRPr lang="en-US" dirty="0"/>
          </a:p>
        </p:txBody>
      </p:sp>
      <p:sp>
        <p:nvSpPr>
          <p:cNvPr id="38" name="Text Placeholder 4">
            <a:extLst>
              <a:ext uri="{FF2B5EF4-FFF2-40B4-BE49-F238E27FC236}">
                <a16:creationId xmlns:a16="http://schemas.microsoft.com/office/drawing/2014/main" xmlns="" id="{DF3E356E-4CE9-0E41-A8DA-01939CB536F2}"/>
              </a:ext>
            </a:extLst>
          </p:cNvPr>
          <p:cNvSpPr>
            <a:spLocks noGrp="1"/>
          </p:cNvSpPr>
          <p:nvPr>
            <p:ph type="body" sz="quarter" idx="14" hasCustomPrompt="1"/>
          </p:nvPr>
        </p:nvSpPr>
        <p:spPr>
          <a:xfrm>
            <a:off x="1589335" y="5488805"/>
            <a:ext cx="1669576" cy="345256"/>
          </a:xfrm>
          <a:prstGeom prst="rect">
            <a:avLst/>
          </a:prstGeom>
        </p:spPr>
        <p:txBody>
          <a:bodyPr/>
          <a:lstStyle>
            <a:lvl1pPr marL="0" indent="0" algn="ctr">
              <a:buNone/>
              <a:defRPr sz="1600" b="1"/>
            </a:lvl1pPr>
          </a:lstStyle>
          <a:p>
            <a:pPr lvl="0"/>
            <a:r>
              <a:rPr lang="en-GB" dirty="0"/>
              <a:t>02</a:t>
            </a:r>
            <a:endParaRPr lang="en-US" dirty="0"/>
          </a:p>
        </p:txBody>
      </p:sp>
      <p:sp>
        <p:nvSpPr>
          <p:cNvPr id="40" name="Text Placeholder 4">
            <a:extLst>
              <a:ext uri="{FF2B5EF4-FFF2-40B4-BE49-F238E27FC236}">
                <a16:creationId xmlns:a16="http://schemas.microsoft.com/office/drawing/2014/main" xmlns="" id="{BEB3BBF2-09CB-8D4D-A67B-8DFD9759EB74}"/>
              </a:ext>
            </a:extLst>
          </p:cNvPr>
          <p:cNvSpPr>
            <a:spLocks noGrp="1"/>
          </p:cNvSpPr>
          <p:nvPr>
            <p:ph type="body" sz="quarter" idx="16" hasCustomPrompt="1"/>
          </p:nvPr>
        </p:nvSpPr>
        <p:spPr>
          <a:xfrm>
            <a:off x="3996361" y="3694727"/>
            <a:ext cx="1669574" cy="345256"/>
          </a:xfrm>
          <a:prstGeom prst="rect">
            <a:avLst/>
          </a:prstGeom>
        </p:spPr>
        <p:txBody>
          <a:bodyPr/>
          <a:lstStyle>
            <a:lvl1pPr marL="0" indent="0" algn="ctr">
              <a:buNone/>
              <a:defRPr sz="1600" b="1"/>
            </a:lvl1pPr>
          </a:lstStyle>
          <a:p>
            <a:pPr lvl="0"/>
            <a:r>
              <a:rPr lang="en-GB" dirty="0"/>
              <a:t>03</a:t>
            </a:r>
            <a:endParaRPr lang="en-US" dirty="0"/>
          </a:p>
        </p:txBody>
      </p:sp>
      <p:sp>
        <p:nvSpPr>
          <p:cNvPr id="42" name="Text Placeholder 4">
            <a:extLst>
              <a:ext uri="{FF2B5EF4-FFF2-40B4-BE49-F238E27FC236}">
                <a16:creationId xmlns:a16="http://schemas.microsoft.com/office/drawing/2014/main" xmlns="" id="{B536A489-225B-4E42-B52B-999A2E7DA504}"/>
              </a:ext>
            </a:extLst>
          </p:cNvPr>
          <p:cNvSpPr>
            <a:spLocks noGrp="1"/>
          </p:cNvSpPr>
          <p:nvPr>
            <p:ph type="body" sz="quarter" idx="18" hasCustomPrompt="1"/>
          </p:nvPr>
        </p:nvSpPr>
        <p:spPr>
          <a:xfrm>
            <a:off x="3996360" y="5488805"/>
            <a:ext cx="1669575" cy="345256"/>
          </a:xfrm>
          <a:prstGeom prst="rect">
            <a:avLst/>
          </a:prstGeom>
        </p:spPr>
        <p:txBody>
          <a:bodyPr/>
          <a:lstStyle>
            <a:lvl1pPr marL="0" indent="0" algn="ctr">
              <a:buNone/>
              <a:defRPr sz="1600" b="1"/>
            </a:lvl1pPr>
          </a:lstStyle>
          <a:p>
            <a:pPr lvl="0"/>
            <a:r>
              <a:rPr lang="en-GB" dirty="0"/>
              <a:t>04</a:t>
            </a:r>
            <a:endParaRPr lang="en-US" dirty="0"/>
          </a:p>
        </p:txBody>
      </p:sp>
      <p:sp>
        <p:nvSpPr>
          <p:cNvPr id="45" name="Text Placeholder 4">
            <a:extLst>
              <a:ext uri="{FF2B5EF4-FFF2-40B4-BE49-F238E27FC236}">
                <a16:creationId xmlns:a16="http://schemas.microsoft.com/office/drawing/2014/main" xmlns="" id="{A6AE646B-715F-E343-818F-B5B94BEA426A}"/>
              </a:ext>
            </a:extLst>
          </p:cNvPr>
          <p:cNvSpPr>
            <a:spLocks noGrp="1"/>
          </p:cNvSpPr>
          <p:nvPr>
            <p:ph type="body" sz="quarter" idx="21" hasCustomPrompt="1"/>
          </p:nvPr>
        </p:nvSpPr>
        <p:spPr>
          <a:xfrm>
            <a:off x="6403382" y="3694727"/>
            <a:ext cx="1669576" cy="345256"/>
          </a:xfrm>
          <a:prstGeom prst="rect">
            <a:avLst/>
          </a:prstGeom>
        </p:spPr>
        <p:txBody>
          <a:bodyPr/>
          <a:lstStyle>
            <a:lvl1pPr marL="0" indent="0" algn="ctr">
              <a:buNone/>
              <a:defRPr sz="1600" b="1"/>
            </a:lvl1pPr>
          </a:lstStyle>
          <a:p>
            <a:pPr lvl="0"/>
            <a:r>
              <a:rPr lang="en-GB" dirty="0"/>
              <a:t>05</a:t>
            </a:r>
            <a:endParaRPr lang="en-US" dirty="0"/>
          </a:p>
        </p:txBody>
      </p:sp>
      <p:sp>
        <p:nvSpPr>
          <p:cNvPr id="46" name="Text Placeholder 4">
            <a:extLst>
              <a:ext uri="{FF2B5EF4-FFF2-40B4-BE49-F238E27FC236}">
                <a16:creationId xmlns:a16="http://schemas.microsoft.com/office/drawing/2014/main" xmlns="" id="{621E005C-E4D9-594B-B04C-E2C114BCF20A}"/>
              </a:ext>
            </a:extLst>
          </p:cNvPr>
          <p:cNvSpPr>
            <a:spLocks noGrp="1"/>
          </p:cNvSpPr>
          <p:nvPr>
            <p:ph type="body" sz="quarter" idx="22" hasCustomPrompt="1"/>
          </p:nvPr>
        </p:nvSpPr>
        <p:spPr>
          <a:xfrm>
            <a:off x="6403383" y="5488805"/>
            <a:ext cx="1669575" cy="345256"/>
          </a:xfrm>
          <a:prstGeom prst="rect">
            <a:avLst/>
          </a:prstGeom>
        </p:spPr>
        <p:txBody>
          <a:bodyPr/>
          <a:lstStyle>
            <a:lvl1pPr marL="0" indent="0" algn="ctr">
              <a:buNone/>
              <a:defRPr sz="1600" b="1"/>
            </a:lvl1pPr>
          </a:lstStyle>
          <a:p>
            <a:pPr lvl="0"/>
            <a:r>
              <a:rPr lang="en-GB" dirty="0"/>
              <a:t>06</a:t>
            </a:r>
            <a:endParaRPr lang="en-US" dirty="0"/>
          </a:p>
        </p:txBody>
      </p:sp>
      <p:sp>
        <p:nvSpPr>
          <p:cNvPr id="49" name="Text Placeholder 4">
            <a:extLst>
              <a:ext uri="{FF2B5EF4-FFF2-40B4-BE49-F238E27FC236}">
                <a16:creationId xmlns:a16="http://schemas.microsoft.com/office/drawing/2014/main" xmlns="" id="{37FA23F7-A260-C24E-A1A9-0B021C39972E}"/>
              </a:ext>
            </a:extLst>
          </p:cNvPr>
          <p:cNvSpPr>
            <a:spLocks noGrp="1"/>
          </p:cNvSpPr>
          <p:nvPr>
            <p:ph type="body" sz="quarter" idx="25" hasCustomPrompt="1"/>
          </p:nvPr>
        </p:nvSpPr>
        <p:spPr>
          <a:xfrm>
            <a:off x="8783513" y="3694727"/>
            <a:ext cx="1669575" cy="345256"/>
          </a:xfrm>
          <a:prstGeom prst="rect">
            <a:avLst/>
          </a:prstGeom>
        </p:spPr>
        <p:txBody>
          <a:bodyPr/>
          <a:lstStyle>
            <a:lvl1pPr marL="0" indent="0" algn="ctr">
              <a:buNone/>
              <a:defRPr sz="1600" b="1"/>
            </a:lvl1pPr>
          </a:lstStyle>
          <a:p>
            <a:pPr lvl="0"/>
            <a:r>
              <a:rPr lang="en-GB" dirty="0"/>
              <a:t>07</a:t>
            </a:r>
            <a:endParaRPr lang="en-US" dirty="0"/>
          </a:p>
        </p:txBody>
      </p:sp>
      <p:sp>
        <p:nvSpPr>
          <p:cNvPr id="50" name="Text Placeholder 4">
            <a:extLst>
              <a:ext uri="{FF2B5EF4-FFF2-40B4-BE49-F238E27FC236}">
                <a16:creationId xmlns:a16="http://schemas.microsoft.com/office/drawing/2014/main" xmlns="" id="{E17786D1-1701-F64C-A424-FC531A2FA56D}"/>
              </a:ext>
            </a:extLst>
          </p:cNvPr>
          <p:cNvSpPr>
            <a:spLocks noGrp="1"/>
          </p:cNvSpPr>
          <p:nvPr>
            <p:ph type="body" sz="quarter" idx="26" hasCustomPrompt="1"/>
          </p:nvPr>
        </p:nvSpPr>
        <p:spPr>
          <a:xfrm>
            <a:off x="8783513" y="5488805"/>
            <a:ext cx="1669575" cy="345256"/>
          </a:xfrm>
          <a:prstGeom prst="rect">
            <a:avLst/>
          </a:prstGeom>
        </p:spPr>
        <p:txBody>
          <a:bodyPr/>
          <a:lstStyle>
            <a:lvl1pPr marL="0" indent="0" algn="ctr">
              <a:buNone/>
              <a:defRPr sz="1600" b="1"/>
            </a:lvl1pPr>
          </a:lstStyle>
          <a:p>
            <a:pPr lvl="0"/>
            <a:r>
              <a:rPr lang="en-GB" dirty="0"/>
              <a:t>08</a:t>
            </a:r>
            <a:endParaRPr lang="en-US" dirty="0"/>
          </a:p>
        </p:txBody>
      </p:sp>
      <p:sp>
        <p:nvSpPr>
          <p:cNvPr id="30" name="Text Placeholder 4">
            <a:extLst>
              <a:ext uri="{FF2B5EF4-FFF2-40B4-BE49-F238E27FC236}">
                <a16:creationId xmlns:a16="http://schemas.microsoft.com/office/drawing/2014/main" xmlns="" id="{88963203-8B49-D148-9569-0B62B02790D0}"/>
              </a:ext>
            </a:extLst>
          </p:cNvPr>
          <p:cNvSpPr>
            <a:spLocks noGrp="1"/>
          </p:cNvSpPr>
          <p:nvPr>
            <p:ph type="body" sz="quarter" idx="27"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31" name="Text Placeholder 4">
            <a:extLst>
              <a:ext uri="{FF2B5EF4-FFF2-40B4-BE49-F238E27FC236}">
                <a16:creationId xmlns:a16="http://schemas.microsoft.com/office/drawing/2014/main" xmlns="" id="{D65E950F-7B47-FB42-BB46-C6D8C2002EFE}"/>
              </a:ext>
            </a:extLst>
          </p:cNvPr>
          <p:cNvSpPr>
            <a:spLocks noGrp="1"/>
          </p:cNvSpPr>
          <p:nvPr>
            <p:ph type="body" sz="quarter" idx="28" hasCustomPrompt="1"/>
          </p:nvPr>
        </p:nvSpPr>
        <p:spPr>
          <a:xfrm>
            <a:off x="1589335" y="2721964"/>
            <a:ext cx="1669575" cy="665342"/>
          </a:xfrm>
          <a:prstGeom prst="rect">
            <a:avLst/>
          </a:prstGeom>
        </p:spPr>
        <p:txBody>
          <a:bodyPr/>
          <a:lstStyle>
            <a:lvl1pPr marL="0" indent="0" algn="ctr">
              <a:buNone/>
              <a:defRPr sz="20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xmlns="" id="{99C1BCFB-E00B-764E-8FDD-5CBA58D33E4E}"/>
              </a:ext>
            </a:extLst>
          </p:cNvPr>
          <p:cNvSpPr>
            <a:spLocks noGrp="1"/>
          </p:cNvSpPr>
          <p:nvPr>
            <p:ph type="body" sz="quarter" idx="29" hasCustomPrompt="1"/>
          </p:nvPr>
        </p:nvSpPr>
        <p:spPr>
          <a:xfrm>
            <a:off x="3996361" y="2721964"/>
            <a:ext cx="1669574" cy="665342"/>
          </a:xfrm>
          <a:prstGeom prst="rect">
            <a:avLst/>
          </a:prstGeom>
        </p:spPr>
        <p:txBody>
          <a:bodyPr/>
          <a:lstStyle>
            <a:lvl1pPr marL="0" indent="0" algn="ctr">
              <a:buNone/>
              <a:defRPr sz="2000" b="1"/>
            </a:lvl1pPr>
          </a:lstStyle>
          <a:p>
            <a:pPr lvl="0"/>
            <a:r>
              <a:rPr lang="en-GB" dirty="0"/>
              <a:t>Research</a:t>
            </a:r>
            <a:br>
              <a:rPr lang="en-GB" dirty="0"/>
            </a:br>
            <a:r>
              <a:rPr lang="en-GB" dirty="0"/>
              <a:t>Output</a:t>
            </a:r>
            <a:endParaRPr lang="en-US" dirty="0"/>
          </a:p>
        </p:txBody>
      </p:sp>
      <p:sp>
        <p:nvSpPr>
          <p:cNvPr id="33" name="Text Placeholder 4">
            <a:extLst>
              <a:ext uri="{FF2B5EF4-FFF2-40B4-BE49-F238E27FC236}">
                <a16:creationId xmlns:a16="http://schemas.microsoft.com/office/drawing/2014/main" xmlns="" id="{E425B322-0040-094B-99C0-B6CB738990C8}"/>
              </a:ext>
            </a:extLst>
          </p:cNvPr>
          <p:cNvSpPr>
            <a:spLocks noGrp="1"/>
          </p:cNvSpPr>
          <p:nvPr>
            <p:ph type="body" sz="quarter" idx="31" hasCustomPrompt="1"/>
          </p:nvPr>
        </p:nvSpPr>
        <p:spPr>
          <a:xfrm>
            <a:off x="6403382" y="2721964"/>
            <a:ext cx="1669574" cy="665342"/>
          </a:xfrm>
          <a:prstGeom prst="rect">
            <a:avLst/>
          </a:prstGeom>
        </p:spPr>
        <p:txBody>
          <a:bodyPr/>
          <a:lstStyle>
            <a:lvl1pPr marL="0" indent="0" algn="ctr">
              <a:buNone/>
              <a:defRPr sz="2000" b="1"/>
            </a:lvl1pPr>
          </a:lstStyle>
          <a:p>
            <a:pPr lvl="0"/>
            <a:r>
              <a:rPr lang="en-GB" dirty="0"/>
              <a:t>Contextual</a:t>
            </a:r>
            <a:br>
              <a:rPr lang="en-GB" dirty="0"/>
            </a:br>
            <a:r>
              <a:rPr lang="en-GB" dirty="0"/>
              <a:t>Evidence</a:t>
            </a:r>
            <a:endParaRPr lang="en-US" dirty="0"/>
          </a:p>
        </p:txBody>
      </p:sp>
      <p:sp>
        <p:nvSpPr>
          <p:cNvPr id="34" name="Text Placeholder 4">
            <a:extLst>
              <a:ext uri="{FF2B5EF4-FFF2-40B4-BE49-F238E27FC236}">
                <a16:creationId xmlns:a16="http://schemas.microsoft.com/office/drawing/2014/main" xmlns="" id="{7865F3F6-B2A5-FE4E-921A-800EB6E6348B}"/>
              </a:ext>
            </a:extLst>
          </p:cNvPr>
          <p:cNvSpPr>
            <a:spLocks noGrp="1"/>
          </p:cNvSpPr>
          <p:nvPr>
            <p:ph type="body" sz="quarter" idx="33" hasCustomPrompt="1"/>
          </p:nvPr>
        </p:nvSpPr>
        <p:spPr>
          <a:xfrm>
            <a:off x="8783513" y="2721964"/>
            <a:ext cx="1669574" cy="665342"/>
          </a:xfrm>
          <a:prstGeom prst="rect">
            <a:avLst/>
          </a:prstGeom>
        </p:spPr>
        <p:txBody>
          <a:bodyPr/>
          <a:lstStyle>
            <a:lvl1pPr marL="0" indent="0" algn="ctr">
              <a:buNone/>
              <a:defRPr sz="2000" b="1"/>
            </a:lvl1pPr>
          </a:lstStyle>
          <a:p>
            <a:pPr lvl="0"/>
            <a:r>
              <a:rPr lang="en-GB" dirty="0"/>
              <a:t>Insert text</a:t>
            </a:r>
            <a:r>
              <a:rPr lang="en-US" dirty="0"/>
              <a:t/>
            </a:r>
            <a:br>
              <a:rPr lang="en-US" dirty="0"/>
            </a:br>
            <a:r>
              <a:rPr lang="en-US" dirty="0"/>
              <a:t>here</a:t>
            </a:r>
            <a:endParaRPr lang="en-GB" dirty="0"/>
          </a:p>
        </p:txBody>
      </p:sp>
      <p:sp>
        <p:nvSpPr>
          <p:cNvPr id="51" name="Text Placeholder 4">
            <a:extLst>
              <a:ext uri="{FF2B5EF4-FFF2-40B4-BE49-F238E27FC236}">
                <a16:creationId xmlns:a16="http://schemas.microsoft.com/office/drawing/2014/main" xmlns="" id="{9F65C8FD-E424-1441-8B93-3D992C1FB9C0}"/>
              </a:ext>
            </a:extLst>
          </p:cNvPr>
          <p:cNvSpPr>
            <a:spLocks noGrp="1"/>
          </p:cNvSpPr>
          <p:nvPr>
            <p:ph type="body" sz="quarter" idx="35" hasCustomPrompt="1"/>
          </p:nvPr>
        </p:nvSpPr>
        <p:spPr>
          <a:xfrm>
            <a:off x="1545657" y="4550764"/>
            <a:ext cx="1669575" cy="665342"/>
          </a:xfrm>
          <a:prstGeom prst="rect">
            <a:avLst/>
          </a:prstGeom>
        </p:spPr>
        <p:txBody>
          <a:bodyPr/>
          <a:lstStyle>
            <a:lvl1pPr marL="0" indent="0" algn="ctr">
              <a:buNone/>
              <a:defRPr sz="2000" b="1"/>
            </a:lvl1pPr>
          </a:lstStyle>
          <a:p>
            <a:pPr lvl="0"/>
            <a:r>
              <a:rPr lang="en-GB" dirty="0"/>
              <a:t>Supporting</a:t>
            </a:r>
            <a:br>
              <a:rPr lang="en-GB" dirty="0"/>
            </a:br>
            <a:r>
              <a:rPr lang="en-GB" dirty="0"/>
              <a:t>Statement</a:t>
            </a:r>
            <a:endParaRPr lang="en-US" dirty="0"/>
          </a:p>
        </p:txBody>
      </p:sp>
      <p:sp>
        <p:nvSpPr>
          <p:cNvPr id="53" name="Text Placeholder 4">
            <a:extLst>
              <a:ext uri="{FF2B5EF4-FFF2-40B4-BE49-F238E27FC236}">
                <a16:creationId xmlns:a16="http://schemas.microsoft.com/office/drawing/2014/main" xmlns="" id="{2BB37EA3-8B1E-B24E-B34E-F7B02D124F2B}"/>
              </a:ext>
            </a:extLst>
          </p:cNvPr>
          <p:cNvSpPr>
            <a:spLocks noGrp="1"/>
          </p:cNvSpPr>
          <p:nvPr>
            <p:ph type="body" sz="quarter" idx="37" hasCustomPrompt="1"/>
          </p:nvPr>
        </p:nvSpPr>
        <p:spPr>
          <a:xfrm>
            <a:off x="3941443" y="4550764"/>
            <a:ext cx="1779407" cy="665342"/>
          </a:xfrm>
          <a:prstGeom prst="rect">
            <a:avLst/>
          </a:prstGeom>
        </p:spPr>
        <p:txBody>
          <a:bodyPr/>
          <a:lstStyle>
            <a:lvl1pPr marL="0" indent="0" algn="ctr">
              <a:buNone/>
              <a:defRPr sz="2000" b="1"/>
            </a:lvl1pPr>
          </a:lstStyle>
          <a:p>
            <a:pPr lvl="0"/>
            <a:r>
              <a:rPr lang="en-GB" dirty="0"/>
              <a:t>Dissemination</a:t>
            </a:r>
            <a:endParaRPr lang="en-US" dirty="0"/>
          </a:p>
        </p:txBody>
      </p:sp>
      <p:sp>
        <p:nvSpPr>
          <p:cNvPr id="54" name="Text Placeholder 4">
            <a:extLst>
              <a:ext uri="{FF2B5EF4-FFF2-40B4-BE49-F238E27FC236}">
                <a16:creationId xmlns:a16="http://schemas.microsoft.com/office/drawing/2014/main" xmlns="" id="{A9FFD7DC-A6C4-8048-B917-0A0762BDAE88}"/>
              </a:ext>
            </a:extLst>
          </p:cNvPr>
          <p:cNvSpPr>
            <a:spLocks noGrp="1"/>
          </p:cNvSpPr>
          <p:nvPr>
            <p:ph type="body" sz="quarter" idx="39" hasCustomPrompt="1"/>
          </p:nvPr>
        </p:nvSpPr>
        <p:spPr>
          <a:xfrm>
            <a:off x="6147475" y="4560360"/>
            <a:ext cx="2181393" cy="665342"/>
          </a:xfrm>
          <a:prstGeom prst="rect">
            <a:avLst/>
          </a:prstGeom>
        </p:spPr>
        <p:txBody>
          <a:bodyPr/>
          <a:lstStyle>
            <a:lvl1pPr marL="0" indent="0" algn="ctr">
              <a:buNone/>
              <a:defRPr sz="2000" b="1"/>
            </a:lvl1pPr>
          </a:lstStyle>
          <a:p>
            <a:pPr lvl="0"/>
            <a:r>
              <a:rPr lang="en-GB" dirty="0"/>
              <a:t>Acknowledgments</a:t>
            </a:r>
            <a:endParaRPr lang="en-US" dirty="0"/>
          </a:p>
        </p:txBody>
      </p:sp>
      <p:sp>
        <p:nvSpPr>
          <p:cNvPr id="56" name="Text Placeholder 4">
            <a:extLst>
              <a:ext uri="{FF2B5EF4-FFF2-40B4-BE49-F238E27FC236}">
                <a16:creationId xmlns:a16="http://schemas.microsoft.com/office/drawing/2014/main" xmlns="" id="{894613B4-6121-CC4C-B5C5-B6209069EFD4}"/>
              </a:ext>
            </a:extLst>
          </p:cNvPr>
          <p:cNvSpPr>
            <a:spLocks noGrp="1"/>
          </p:cNvSpPr>
          <p:nvPr>
            <p:ph type="body" sz="quarter" idx="42" hasCustomPrompt="1"/>
          </p:nvPr>
        </p:nvSpPr>
        <p:spPr>
          <a:xfrm>
            <a:off x="8783513" y="4550765"/>
            <a:ext cx="1669574" cy="665342"/>
          </a:xfrm>
          <a:prstGeom prst="rect">
            <a:avLst/>
          </a:prstGeom>
        </p:spPr>
        <p:txBody>
          <a:bodyPr/>
          <a:lstStyle>
            <a:lvl1pPr marL="0" indent="0" algn="ctr">
              <a:buNone/>
              <a:defRPr sz="2000" b="1"/>
            </a:lvl1pPr>
          </a:lstStyle>
          <a:p>
            <a:pPr lvl="0"/>
            <a:r>
              <a:rPr lang="en-GB" dirty="0"/>
              <a:t>Insert text</a:t>
            </a:r>
            <a:r>
              <a:rPr lang="en-US" dirty="0"/>
              <a:t/>
            </a:r>
            <a:br>
              <a:rPr lang="en-US" dirty="0"/>
            </a:br>
            <a:r>
              <a:rPr lang="en-US" dirty="0"/>
              <a:t>here</a:t>
            </a:r>
            <a:endParaRPr lang="en-GB" dirty="0"/>
          </a:p>
        </p:txBody>
      </p:sp>
      <p:sp>
        <p:nvSpPr>
          <p:cNvPr id="57" name="TextBox 56">
            <a:extLst>
              <a:ext uri="{FF2B5EF4-FFF2-40B4-BE49-F238E27FC236}">
                <a16:creationId xmlns:a16="http://schemas.microsoft.com/office/drawing/2014/main" xmlns="" id="{8CF4CEE9-A28C-8E42-A22B-6A3F530F37D2}"/>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90775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Option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9FBB3FFB-638B-F743-9FE9-BC2A0545B77B}"/>
              </a:ext>
            </a:extLst>
          </p:cNvPr>
          <p:cNvSpPr/>
          <p:nvPr userDrawn="1"/>
        </p:nvSpPr>
        <p:spPr>
          <a:xfrm>
            <a:off x="8784261"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xmlns="" id="{9EEC3004-D437-0F42-96A6-68C4D05FB27D}"/>
              </a:ext>
            </a:extLst>
          </p:cNvPr>
          <p:cNvSpPr/>
          <p:nvPr userDrawn="1"/>
        </p:nvSpPr>
        <p:spPr>
          <a:xfrm>
            <a:off x="8784261"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39729A81-6E92-FC4F-9E36-8A6E2670C1E7}"/>
              </a:ext>
            </a:extLst>
          </p:cNvPr>
          <p:cNvSpPr/>
          <p:nvPr userDrawn="1"/>
        </p:nvSpPr>
        <p:spPr>
          <a:xfrm>
            <a:off x="64041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771A61AF-01AF-5041-BC4B-E8AE56CABC07}"/>
              </a:ext>
            </a:extLst>
          </p:cNvPr>
          <p:cNvSpPr/>
          <p:nvPr userDrawn="1"/>
        </p:nvSpPr>
        <p:spPr>
          <a:xfrm>
            <a:off x="64041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xmlns="" id="{470F8C04-B60E-1740-A90C-BEDD10CEE67D}"/>
              </a:ext>
            </a:extLst>
          </p:cNvPr>
          <p:cNvSpPr/>
          <p:nvPr userDrawn="1"/>
        </p:nvSpPr>
        <p:spPr>
          <a:xfrm>
            <a:off x="4010556"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FEF406E9-7CAB-9C45-B45A-251DFBE2DFEE}"/>
              </a:ext>
            </a:extLst>
          </p:cNvPr>
          <p:cNvSpPr/>
          <p:nvPr userDrawn="1"/>
        </p:nvSpPr>
        <p:spPr>
          <a:xfrm>
            <a:off x="4010556"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xmlns="" id="{668D540F-183D-0A45-989B-0A7816C9A140}"/>
              </a:ext>
            </a:extLst>
          </p:cNvPr>
          <p:cNvSpPr/>
          <p:nvPr userDrawn="1"/>
        </p:nvSpPr>
        <p:spPr>
          <a:xfrm>
            <a:off x="16035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xmlns=""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xmlns="" id="{6EFF5C2B-F5C7-2649-8350-EE27AA2502DD}"/>
              </a:ext>
            </a:extLst>
          </p:cNvPr>
          <p:cNvSpPr/>
          <p:nvPr userDrawn="1"/>
        </p:nvSpPr>
        <p:spPr>
          <a:xfrm>
            <a:off x="16035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4">
            <a:extLst>
              <a:ext uri="{FF2B5EF4-FFF2-40B4-BE49-F238E27FC236}">
                <a16:creationId xmlns:a16="http://schemas.microsoft.com/office/drawing/2014/main" xmlns="" id="{CB82D7CA-7A41-0D4B-A92D-D339678E8C5A}"/>
              </a:ext>
            </a:extLst>
          </p:cNvPr>
          <p:cNvSpPr>
            <a:spLocks noGrp="1"/>
          </p:cNvSpPr>
          <p:nvPr>
            <p:ph type="body" sz="quarter" idx="12" hasCustomPrompt="1"/>
          </p:nvPr>
        </p:nvSpPr>
        <p:spPr>
          <a:xfrm>
            <a:off x="1603530" y="2721964"/>
            <a:ext cx="1669575" cy="665342"/>
          </a:xfrm>
          <a:prstGeom prst="rect">
            <a:avLst/>
          </a:prstGeom>
        </p:spPr>
        <p:txBody>
          <a:bodyPr/>
          <a:lstStyle>
            <a:lvl1pPr marL="0" indent="0" algn="ctr">
              <a:buNone/>
              <a:defRPr sz="14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xmlns="" id="{0CACBF21-7BD7-DA46-9866-52462A17FF87}"/>
              </a:ext>
            </a:extLst>
          </p:cNvPr>
          <p:cNvSpPr>
            <a:spLocks noGrp="1"/>
          </p:cNvSpPr>
          <p:nvPr>
            <p:ph type="body" sz="quarter" idx="13" hasCustomPrompt="1"/>
          </p:nvPr>
        </p:nvSpPr>
        <p:spPr>
          <a:xfrm>
            <a:off x="1603531" y="3671577"/>
            <a:ext cx="1669577" cy="345256"/>
          </a:xfrm>
          <a:prstGeom prst="rect">
            <a:avLst/>
          </a:prstGeom>
        </p:spPr>
        <p:txBody>
          <a:bodyPr/>
          <a:lstStyle>
            <a:lvl1pPr marL="0" indent="0" algn="ctr">
              <a:buNone/>
              <a:defRPr sz="2000" b="1"/>
            </a:lvl1pPr>
          </a:lstStyle>
          <a:p>
            <a:pPr lvl="0"/>
            <a:r>
              <a:rPr lang="en-GB" dirty="0"/>
              <a:t>01</a:t>
            </a:r>
            <a:endParaRPr lang="en-US" dirty="0"/>
          </a:p>
        </p:txBody>
      </p:sp>
      <p:sp>
        <p:nvSpPr>
          <p:cNvPr id="30" name="Text Placeholder 4">
            <a:extLst>
              <a:ext uri="{FF2B5EF4-FFF2-40B4-BE49-F238E27FC236}">
                <a16:creationId xmlns:a16="http://schemas.microsoft.com/office/drawing/2014/main" xmlns=""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5" name="Text Placeholder 4">
            <a:extLst>
              <a:ext uri="{FF2B5EF4-FFF2-40B4-BE49-F238E27FC236}">
                <a16:creationId xmlns:a16="http://schemas.microsoft.com/office/drawing/2014/main" xmlns="" id="{FC3E4169-9544-0547-9294-55A9D38AD331}"/>
              </a:ext>
            </a:extLst>
          </p:cNvPr>
          <p:cNvSpPr>
            <a:spLocks noGrp="1"/>
          </p:cNvSpPr>
          <p:nvPr>
            <p:ph type="body" sz="quarter" idx="29" hasCustomPrompt="1"/>
          </p:nvPr>
        </p:nvSpPr>
        <p:spPr>
          <a:xfrm>
            <a:off x="3999489" y="2721964"/>
            <a:ext cx="1669575" cy="665342"/>
          </a:xfrm>
          <a:prstGeom prst="rect">
            <a:avLst/>
          </a:prstGeom>
        </p:spPr>
        <p:txBody>
          <a:bodyPr/>
          <a:lstStyle>
            <a:lvl1pPr marL="0" indent="0" algn="ctr">
              <a:buNone/>
              <a:defRPr sz="1400" b="1"/>
            </a:lvl1pPr>
          </a:lstStyle>
          <a:p>
            <a:pPr lvl="0"/>
            <a:r>
              <a:rPr lang="en-GB" dirty="0"/>
              <a:t>Research</a:t>
            </a:r>
            <a:br>
              <a:rPr lang="en-GB" dirty="0"/>
            </a:br>
            <a:r>
              <a:rPr lang="en-GB" dirty="0"/>
              <a:t>Output</a:t>
            </a:r>
            <a:endParaRPr lang="en-US" dirty="0"/>
          </a:p>
        </p:txBody>
      </p:sp>
      <p:sp>
        <p:nvSpPr>
          <p:cNvPr id="56" name="Text Placeholder 4">
            <a:extLst>
              <a:ext uri="{FF2B5EF4-FFF2-40B4-BE49-F238E27FC236}">
                <a16:creationId xmlns:a16="http://schemas.microsoft.com/office/drawing/2014/main" xmlns="" id="{B6F14946-89DD-8542-A288-1687D21C3473}"/>
              </a:ext>
            </a:extLst>
          </p:cNvPr>
          <p:cNvSpPr>
            <a:spLocks noGrp="1"/>
          </p:cNvSpPr>
          <p:nvPr>
            <p:ph type="body" sz="quarter" idx="30" hasCustomPrompt="1"/>
          </p:nvPr>
        </p:nvSpPr>
        <p:spPr>
          <a:xfrm>
            <a:off x="3999490" y="3671577"/>
            <a:ext cx="1669577" cy="345256"/>
          </a:xfrm>
          <a:prstGeom prst="rect">
            <a:avLst/>
          </a:prstGeom>
        </p:spPr>
        <p:txBody>
          <a:bodyPr/>
          <a:lstStyle>
            <a:lvl1pPr marL="0" indent="0" algn="ctr">
              <a:buNone/>
              <a:defRPr sz="2000" b="1"/>
            </a:lvl1pPr>
          </a:lstStyle>
          <a:p>
            <a:pPr lvl="0"/>
            <a:r>
              <a:rPr lang="en-GB" dirty="0"/>
              <a:t>03</a:t>
            </a:r>
            <a:endParaRPr lang="en-US" dirty="0"/>
          </a:p>
        </p:txBody>
      </p:sp>
      <p:sp>
        <p:nvSpPr>
          <p:cNvPr id="57" name="Text Placeholder 4">
            <a:extLst>
              <a:ext uri="{FF2B5EF4-FFF2-40B4-BE49-F238E27FC236}">
                <a16:creationId xmlns:a16="http://schemas.microsoft.com/office/drawing/2014/main" xmlns="" id="{29B618DD-E604-7942-B894-93E76D825A46}"/>
              </a:ext>
            </a:extLst>
          </p:cNvPr>
          <p:cNvSpPr>
            <a:spLocks noGrp="1"/>
          </p:cNvSpPr>
          <p:nvPr>
            <p:ph type="body" sz="quarter" idx="31" hasCustomPrompt="1"/>
          </p:nvPr>
        </p:nvSpPr>
        <p:spPr>
          <a:xfrm>
            <a:off x="6395448" y="2721964"/>
            <a:ext cx="1669575" cy="665342"/>
          </a:xfrm>
          <a:prstGeom prst="rect">
            <a:avLst/>
          </a:prstGeom>
        </p:spPr>
        <p:txBody>
          <a:bodyPr/>
          <a:lstStyle>
            <a:lvl1pPr marL="0" indent="0" algn="ctr">
              <a:buNone/>
              <a:defRPr sz="1400" b="1"/>
            </a:lvl1pPr>
          </a:lstStyle>
          <a:p>
            <a:pPr lvl="0"/>
            <a:r>
              <a:rPr lang="en-GB" dirty="0"/>
              <a:t>Contextual</a:t>
            </a:r>
            <a:br>
              <a:rPr lang="en-GB" dirty="0"/>
            </a:br>
            <a:r>
              <a:rPr lang="en-GB" dirty="0"/>
              <a:t>Evidence</a:t>
            </a:r>
            <a:endParaRPr lang="en-US" dirty="0"/>
          </a:p>
        </p:txBody>
      </p:sp>
      <p:sp>
        <p:nvSpPr>
          <p:cNvPr id="58" name="Text Placeholder 4">
            <a:extLst>
              <a:ext uri="{FF2B5EF4-FFF2-40B4-BE49-F238E27FC236}">
                <a16:creationId xmlns:a16="http://schemas.microsoft.com/office/drawing/2014/main" xmlns="" id="{17C64E7B-0DFB-AD43-B469-1E980F602341}"/>
              </a:ext>
            </a:extLst>
          </p:cNvPr>
          <p:cNvSpPr>
            <a:spLocks noGrp="1"/>
          </p:cNvSpPr>
          <p:nvPr>
            <p:ph type="body" sz="quarter" idx="32" hasCustomPrompt="1"/>
          </p:nvPr>
        </p:nvSpPr>
        <p:spPr>
          <a:xfrm>
            <a:off x="6395449" y="3671577"/>
            <a:ext cx="1669577" cy="345256"/>
          </a:xfrm>
          <a:prstGeom prst="rect">
            <a:avLst/>
          </a:prstGeom>
        </p:spPr>
        <p:txBody>
          <a:bodyPr/>
          <a:lstStyle>
            <a:lvl1pPr marL="0" indent="0" algn="ctr">
              <a:buNone/>
              <a:defRPr sz="2000" b="1"/>
            </a:lvl1pPr>
          </a:lstStyle>
          <a:p>
            <a:pPr lvl="0"/>
            <a:r>
              <a:rPr lang="en-GB" dirty="0"/>
              <a:t>05</a:t>
            </a:r>
            <a:endParaRPr lang="en-US" dirty="0"/>
          </a:p>
        </p:txBody>
      </p:sp>
      <p:sp>
        <p:nvSpPr>
          <p:cNvPr id="59" name="Text Placeholder 4">
            <a:extLst>
              <a:ext uri="{FF2B5EF4-FFF2-40B4-BE49-F238E27FC236}">
                <a16:creationId xmlns:a16="http://schemas.microsoft.com/office/drawing/2014/main" xmlns="" id="{48333703-4D7B-6E46-A6E1-CE59D09A4821}"/>
              </a:ext>
            </a:extLst>
          </p:cNvPr>
          <p:cNvSpPr>
            <a:spLocks noGrp="1"/>
          </p:cNvSpPr>
          <p:nvPr>
            <p:ph type="body" sz="quarter" idx="33" hasCustomPrompt="1"/>
          </p:nvPr>
        </p:nvSpPr>
        <p:spPr>
          <a:xfrm>
            <a:off x="8779833" y="2721964"/>
            <a:ext cx="1669575" cy="665342"/>
          </a:xfrm>
          <a:prstGeom prst="rect">
            <a:avLst/>
          </a:prstGeom>
        </p:spPr>
        <p:txBody>
          <a:bodyPr/>
          <a:lstStyle>
            <a:lvl1pPr marL="0" indent="0" algn="ctr">
              <a:buNone/>
              <a:defRPr sz="1400" b="1"/>
            </a:lvl1pPr>
          </a:lstStyle>
          <a:p>
            <a:pPr lvl="0"/>
            <a:r>
              <a:rPr lang="en-GB" dirty="0"/>
              <a:t>Insert text</a:t>
            </a:r>
            <a:r>
              <a:rPr lang="en-US" dirty="0"/>
              <a:t/>
            </a:r>
            <a:br>
              <a:rPr lang="en-US" dirty="0"/>
            </a:br>
            <a:r>
              <a:rPr lang="en-US" dirty="0"/>
              <a:t>here</a:t>
            </a:r>
            <a:endParaRPr lang="en-GB" dirty="0"/>
          </a:p>
        </p:txBody>
      </p:sp>
      <p:sp>
        <p:nvSpPr>
          <p:cNvPr id="60" name="Text Placeholder 4">
            <a:extLst>
              <a:ext uri="{FF2B5EF4-FFF2-40B4-BE49-F238E27FC236}">
                <a16:creationId xmlns:a16="http://schemas.microsoft.com/office/drawing/2014/main" xmlns="" id="{EF56795F-4176-234D-9194-7AFDFEF817EB}"/>
              </a:ext>
            </a:extLst>
          </p:cNvPr>
          <p:cNvSpPr>
            <a:spLocks noGrp="1"/>
          </p:cNvSpPr>
          <p:nvPr>
            <p:ph type="body" sz="quarter" idx="34" hasCustomPrompt="1"/>
          </p:nvPr>
        </p:nvSpPr>
        <p:spPr>
          <a:xfrm>
            <a:off x="8779834" y="3671577"/>
            <a:ext cx="1669577" cy="345256"/>
          </a:xfrm>
          <a:prstGeom prst="rect">
            <a:avLst/>
          </a:prstGeom>
        </p:spPr>
        <p:txBody>
          <a:bodyPr/>
          <a:lstStyle>
            <a:lvl1pPr marL="0" indent="0" algn="ctr">
              <a:buNone/>
              <a:defRPr sz="2000" b="1"/>
            </a:lvl1pPr>
          </a:lstStyle>
          <a:p>
            <a:pPr lvl="0"/>
            <a:r>
              <a:rPr lang="en-GB" dirty="0"/>
              <a:t>07</a:t>
            </a:r>
            <a:endParaRPr lang="en-US" dirty="0"/>
          </a:p>
        </p:txBody>
      </p:sp>
      <p:sp>
        <p:nvSpPr>
          <p:cNvPr id="61" name="Rectangle 60">
            <a:extLst>
              <a:ext uri="{FF2B5EF4-FFF2-40B4-BE49-F238E27FC236}">
                <a16:creationId xmlns:a16="http://schemas.microsoft.com/office/drawing/2014/main" xmlns="" id="{A68440A5-50BC-4C46-B6EE-7E784CF310D0}"/>
              </a:ext>
            </a:extLst>
          </p:cNvPr>
          <p:cNvSpPr/>
          <p:nvPr userDrawn="1"/>
        </p:nvSpPr>
        <p:spPr>
          <a:xfrm>
            <a:off x="8784261" y="431462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4">
            <a:extLst>
              <a:ext uri="{FF2B5EF4-FFF2-40B4-BE49-F238E27FC236}">
                <a16:creationId xmlns:a16="http://schemas.microsoft.com/office/drawing/2014/main" xmlns="" id="{B9AB187C-5207-E543-94E0-EF9830BB7695}"/>
              </a:ext>
            </a:extLst>
          </p:cNvPr>
          <p:cNvSpPr>
            <a:spLocks noGrp="1"/>
          </p:cNvSpPr>
          <p:nvPr>
            <p:ph type="body" sz="quarter" idx="35" hasCustomPrompt="1"/>
          </p:nvPr>
        </p:nvSpPr>
        <p:spPr>
          <a:xfrm>
            <a:off x="1603530" y="4550764"/>
            <a:ext cx="1669575" cy="665342"/>
          </a:xfrm>
          <a:prstGeom prst="rect">
            <a:avLst/>
          </a:prstGeom>
        </p:spPr>
        <p:txBody>
          <a:bodyPr/>
          <a:lstStyle>
            <a:lvl1pPr marL="0" indent="0" algn="ctr">
              <a:buNone/>
              <a:defRPr sz="1400" b="1"/>
            </a:lvl1pPr>
          </a:lstStyle>
          <a:p>
            <a:pPr lvl="0"/>
            <a:r>
              <a:rPr lang="en-GB" dirty="0"/>
              <a:t>Supporting</a:t>
            </a:r>
            <a:br>
              <a:rPr lang="en-GB" dirty="0"/>
            </a:br>
            <a:r>
              <a:rPr lang="en-GB" dirty="0"/>
              <a:t>Statement</a:t>
            </a:r>
            <a:endParaRPr lang="en-US" dirty="0"/>
          </a:p>
        </p:txBody>
      </p:sp>
      <p:sp>
        <p:nvSpPr>
          <p:cNvPr id="63" name="Text Placeholder 4">
            <a:extLst>
              <a:ext uri="{FF2B5EF4-FFF2-40B4-BE49-F238E27FC236}">
                <a16:creationId xmlns:a16="http://schemas.microsoft.com/office/drawing/2014/main" xmlns="" id="{E8178135-9B84-AF48-91D2-B88CACD73128}"/>
              </a:ext>
            </a:extLst>
          </p:cNvPr>
          <p:cNvSpPr>
            <a:spLocks noGrp="1"/>
          </p:cNvSpPr>
          <p:nvPr>
            <p:ph type="body" sz="quarter" idx="36" hasCustomPrompt="1"/>
          </p:nvPr>
        </p:nvSpPr>
        <p:spPr>
          <a:xfrm>
            <a:off x="1603531" y="5477227"/>
            <a:ext cx="1669577" cy="345256"/>
          </a:xfrm>
          <a:prstGeom prst="rect">
            <a:avLst/>
          </a:prstGeom>
        </p:spPr>
        <p:txBody>
          <a:bodyPr/>
          <a:lstStyle>
            <a:lvl1pPr marL="0" indent="0" algn="ctr">
              <a:buNone/>
              <a:defRPr sz="2000" b="1"/>
            </a:lvl1pPr>
          </a:lstStyle>
          <a:p>
            <a:pPr lvl="0"/>
            <a:r>
              <a:rPr lang="en-GB" dirty="0"/>
              <a:t>02</a:t>
            </a:r>
            <a:endParaRPr lang="en-US" dirty="0"/>
          </a:p>
        </p:txBody>
      </p:sp>
      <p:sp>
        <p:nvSpPr>
          <p:cNvPr id="64" name="Text Placeholder 4">
            <a:extLst>
              <a:ext uri="{FF2B5EF4-FFF2-40B4-BE49-F238E27FC236}">
                <a16:creationId xmlns:a16="http://schemas.microsoft.com/office/drawing/2014/main" xmlns="" id="{D74F4A09-8BD9-C646-A613-7CA47D700A4F}"/>
              </a:ext>
            </a:extLst>
          </p:cNvPr>
          <p:cNvSpPr>
            <a:spLocks noGrp="1"/>
          </p:cNvSpPr>
          <p:nvPr>
            <p:ph type="body" sz="quarter" idx="37" hasCustomPrompt="1"/>
          </p:nvPr>
        </p:nvSpPr>
        <p:spPr>
          <a:xfrm>
            <a:off x="3999489" y="4550764"/>
            <a:ext cx="1669575" cy="665342"/>
          </a:xfrm>
          <a:prstGeom prst="rect">
            <a:avLst/>
          </a:prstGeom>
        </p:spPr>
        <p:txBody>
          <a:bodyPr/>
          <a:lstStyle>
            <a:lvl1pPr marL="0" indent="0" algn="ctr">
              <a:buNone/>
              <a:defRPr sz="1400" b="1"/>
            </a:lvl1pPr>
          </a:lstStyle>
          <a:p>
            <a:pPr lvl="0"/>
            <a:r>
              <a:rPr lang="en-GB" dirty="0"/>
              <a:t>Dissemination</a:t>
            </a:r>
            <a:endParaRPr lang="en-US" dirty="0"/>
          </a:p>
        </p:txBody>
      </p:sp>
      <p:sp>
        <p:nvSpPr>
          <p:cNvPr id="65" name="Text Placeholder 4">
            <a:extLst>
              <a:ext uri="{FF2B5EF4-FFF2-40B4-BE49-F238E27FC236}">
                <a16:creationId xmlns:a16="http://schemas.microsoft.com/office/drawing/2014/main" xmlns="" id="{DF18CA63-5882-024E-B0DA-923779417737}"/>
              </a:ext>
            </a:extLst>
          </p:cNvPr>
          <p:cNvSpPr>
            <a:spLocks noGrp="1"/>
          </p:cNvSpPr>
          <p:nvPr>
            <p:ph type="body" sz="quarter" idx="38" hasCustomPrompt="1"/>
          </p:nvPr>
        </p:nvSpPr>
        <p:spPr>
          <a:xfrm>
            <a:off x="3999490" y="5477227"/>
            <a:ext cx="1669577" cy="345256"/>
          </a:xfrm>
          <a:prstGeom prst="rect">
            <a:avLst/>
          </a:prstGeom>
        </p:spPr>
        <p:txBody>
          <a:bodyPr/>
          <a:lstStyle>
            <a:lvl1pPr marL="0" indent="0" algn="ctr">
              <a:buNone/>
              <a:defRPr sz="2000" b="1"/>
            </a:lvl1pPr>
          </a:lstStyle>
          <a:p>
            <a:pPr lvl="0"/>
            <a:r>
              <a:rPr lang="en-GB" dirty="0"/>
              <a:t>04</a:t>
            </a:r>
            <a:endParaRPr lang="en-US" dirty="0"/>
          </a:p>
        </p:txBody>
      </p:sp>
      <p:sp>
        <p:nvSpPr>
          <p:cNvPr id="66" name="Text Placeholder 4">
            <a:extLst>
              <a:ext uri="{FF2B5EF4-FFF2-40B4-BE49-F238E27FC236}">
                <a16:creationId xmlns:a16="http://schemas.microsoft.com/office/drawing/2014/main" xmlns="" id="{EC871233-7C77-1E4F-BA48-F92CD565D975}"/>
              </a:ext>
            </a:extLst>
          </p:cNvPr>
          <p:cNvSpPr>
            <a:spLocks noGrp="1"/>
          </p:cNvSpPr>
          <p:nvPr>
            <p:ph type="body" sz="quarter" idx="39" hasCustomPrompt="1"/>
          </p:nvPr>
        </p:nvSpPr>
        <p:spPr>
          <a:xfrm>
            <a:off x="6395448" y="4550764"/>
            <a:ext cx="1669575" cy="665342"/>
          </a:xfrm>
          <a:prstGeom prst="rect">
            <a:avLst/>
          </a:prstGeom>
        </p:spPr>
        <p:txBody>
          <a:bodyPr/>
          <a:lstStyle>
            <a:lvl1pPr marL="0" indent="0" algn="ctr">
              <a:buNone/>
              <a:defRPr sz="1400" b="1"/>
            </a:lvl1pPr>
          </a:lstStyle>
          <a:p>
            <a:pPr lvl="0"/>
            <a:r>
              <a:rPr lang="en-GB" dirty="0"/>
              <a:t>Acknowledgments</a:t>
            </a:r>
            <a:endParaRPr lang="en-US" dirty="0"/>
          </a:p>
        </p:txBody>
      </p:sp>
      <p:sp>
        <p:nvSpPr>
          <p:cNvPr id="67" name="Text Placeholder 4">
            <a:extLst>
              <a:ext uri="{FF2B5EF4-FFF2-40B4-BE49-F238E27FC236}">
                <a16:creationId xmlns:a16="http://schemas.microsoft.com/office/drawing/2014/main" xmlns="" id="{B9E47E4E-7C53-CE4E-B100-5A0165C4D8FC}"/>
              </a:ext>
            </a:extLst>
          </p:cNvPr>
          <p:cNvSpPr>
            <a:spLocks noGrp="1"/>
          </p:cNvSpPr>
          <p:nvPr>
            <p:ph type="body" sz="quarter" idx="40" hasCustomPrompt="1"/>
          </p:nvPr>
        </p:nvSpPr>
        <p:spPr>
          <a:xfrm>
            <a:off x="6395449" y="5477227"/>
            <a:ext cx="1669577" cy="345256"/>
          </a:xfrm>
          <a:prstGeom prst="rect">
            <a:avLst/>
          </a:prstGeom>
        </p:spPr>
        <p:txBody>
          <a:bodyPr/>
          <a:lstStyle>
            <a:lvl1pPr marL="0" indent="0" algn="ctr">
              <a:buNone/>
              <a:defRPr sz="2000" b="1"/>
            </a:lvl1pPr>
          </a:lstStyle>
          <a:p>
            <a:pPr lvl="0"/>
            <a:r>
              <a:rPr lang="en-GB" dirty="0"/>
              <a:t>06</a:t>
            </a:r>
            <a:endParaRPr lang="en-US" dirty="0"/>
          </a:p>
        </p:txBody>
      </p:sp>
      <p:sp>
        <p:nvSpPr>
          <p:cNvPr id="68" name="Text Placeholder 4">
            <a:extLst>
              <a:ext uri="{FF2B5EF4-FFF2-40B4-BE49-F238E27FC236}">
                <a16:creationId xmlns:a16="http://schemas.microsoft.com/office/drawing/2014/main" xmlns="" id="{2587CAA8-602D-CF45-BF04-963956640F40}"/>
              </a:ext>
            </a:extLst>
          </p:cNvPr>
          <p:cNvSpPr>
            <a:spLocks noGrp="1"/>
          </p:cNvSpPr>
          <p:nvPr>
            <p:ph type="body" sz="quarter" idx="41" hasCustomPrompt="1"/>
          </p:nvPr>
        </p:nvSpPr>
        <p:spPr>
          <a:xfrm>
            <a:off x="8779834" y="5477227"/>
            <a:ext cx="1669577" cy="345256"/>
          </a:xfrm>
          <a:prstGeom prst="rect">
            <a:avLst/>
          </a:prstGeom>
        </p:spPr>
        <p:txBody>
          <a:bodyPr/>
          <a:lstStyle>
            <a:lvl1pPr marL="0" indent="0" algn="ctr">
              <a:buNone/>
              <a:defRPr sz="2000" b="1"/>
            </a:lvl1pPr>
          </a:lstStyle>
          <a:p>
            <a:pPr lvl="0"/>
            <a:r>
              <a:rPr lang="en-GB" dirty="0"/>
              <a:t>08</a:t>
            </a:r>
            <a:endParaRPr lang="en-US" dirty="0"/>
          </a:p>
        </p:txBody>
      </p:sp>
      <p:sp>
        <p:nvSpPr>
          <p:cNvPr id="69" name="Text Placeholder 4">
            <a:extLst>
              <a:ext uri="{FF2B5EF4-FFF2-40B4-BE49-F238E27FC236}">
                <a16:creationId xmlns:a16="http://schemas.microsoft.com/office/drawing/2014/main" xmlns="" id="{EA2F0F2B-BFE7-F242-931E-C713F3E1EC74}"/>
              </a:ext>
            </a:extLst>
          </p:cNvPr>
          <p:cNvSpPr>
            <a:spLocks noGrp="1"/>
          </p:cNvSpPr>
          <p:nvPr>
            <p:ph type="body" sz="quarter" idx="42" hasCustomPrompt="1"/>
          </p:nvPr>
        </p:nvSpPr>
        <p:spPr>
          <a:xfrm>
            <a:off x="8779833" y="4550765"/>
            <a:ext cx="1669575" cy="665342"/>
          </a:xfrm>
          <a:prstGeom prst="rect">
            <a:avLst/>
          </a:prstGeom>
        </p:spPr>
        <p:txBody>
          <a:bodyPr/>
          <a:lstStyle>
            <a:lvl1pPr marL="0" indent="0" algn="ctr">
              <a:buNone/>
              <a:defRPr sz="1400" b="1"/>
            </a:lvl1pPr>
          </a:lstStyle>
          <a:p>
            <a:pPr lvl="0"/>
            <a:r>
              <a:rPr lang="en-GB" dirty="0"/>
              <a:t>Insert text</a:t>
            </a:r>
            <a:r>
              <a:rPr lang="en-US" dirty="0"/>
              <a:t/>
            </a:r>
            <a:br>
              <a:rPr lang="en-US" dirty="0"/>
            </a:br>
            <a:r>
              <a:rPr lang="en-US" dirty="0"/>
              <a:t>here</a:t>
            </a:r>
            <a:endParaRPr lang="en-GB" dirty="0"/>
          </a:p>
        </p:txBody>
      </p:sp>
      <p:sp>
        <p:nvSpPr>
          <p:cNvPr id="71" name="TextBox 70">
            <a:extLst>
              <a:ext uri="{FF2B5EF4-FFF2-40B4-BE49-F238E27FC236}">
                <a16:creationId xmlns:a16="http://schemas.microsoft.com/office/drawing/2014/main" xmlns=""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73883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Option 3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D2D3D16-D50D-3748-BDE4-F47190D3591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xmlns="" id="{95743543-35DA-A746-A401-8E1B5FDEB5C9}"/>
              </a:ext>
            </a:extLst>
          </p:cNvPr>
          <p:cNvSpPr>
            <a:spLocks noGrp="1"/>
          </p:cNvSpPr>
          <p:nvPr>
            <p:ph type="pic" sz="quarter" idx="17" hasCustomPrompt="1"/>
          </p:nvPr>
        </p:nvSpPr>
        <p:spPr>
          <a:xfrm>
            <a:off x="8329958" y="1516826"/>
            <a:ext cx="3468031" cy="4559474"/>
          </a:xfrm>
          <a:prstGeom prst="rect">
            <a:avLst/>
          </a:prstGeom>
        </p:spPr>
        <p:txBody>
          <a:bodyPr/>
          <a:lstStyle>
            <a:lvl1pPr algn="r">
              <a:defRPr sz="1600"/>
            </a:lvl1pPr>
          </a:lstStyle>
          <a:p>
            <a:r>
              <a:rPr lang="en-US" dirty="0"/>
              <a:t>Click icon to insert image</a:t>
            </a:r>
          </a:p>
        </p:txBody>
      </p:sp>
      <p:sp>
        <p:nvSpPr>
          <p:cNvPr id="9" name="Text Placeholder 3">
            <a:extLst>
              <a:ext uri="{FF2B5EF4-FFF2-40B4-BE49-F238E27FC236}">
                <a16:creationId xmlns:a16="http://schemas.microsoft.com/office/drawing/2014/main" xmlns="" id="{77FE7732-CFE6-3D47-92F7-5BA026A9A89F}"/>
              </a:ext>
            </a:extLst>
          </p:cNvPr>
          <p:cNvSpPr>
            <a:spLocks noGrp="1"/>
          </p:cNvSpPr>
          <p:nvPr>
            <p:ph type="body" sz="quarter" idx="16" hasCustomPrompt="1"/>
          </p:nvPr>
        </p:nvSpPr>
        <p:spPr>
          <a:xfrm>
            <a:off x="7162800" y="6356350"/>
            <a:ext cx="4635190" cy="365126"/>
          </a:xfrm>
          <a:prstGeom prst="rect">
            <a:avLst/>
          </a:prstGeom>
        </p:spPr>
        <p:txBody>
          <a:bodyPr/>
          <a:lstStyle>
            <a:lvl1pPr marL="0" indent="0" algn="r">
              <a:buNone/>
              <a:defRPr sz="1200"/>
            </a:lvl1pPr>
          </a:lstStyle>
          <a:p>
            <a:r>
              <a:rPr lang="en-US" dirty="0"/>
              <a:t>Image info</a:t>
            </a:r>
          </a:p>
        </p:txBody>
      </p:sp>
      <p:sp>
        <p:nvSpPr>
          <p:cNvPr id="12" name="Rectangle 11">
            <a:extLst>
              <a:ext uri="{FF2B5EF4-FFF2-40B4-BE49-F238E27FC236}">
                <a16:creationId xmlns:a16="http://schemas.microsoft.com/office/drawing/2014/main" xmlns="" id="{9196877F-D2EE-5246-AC41-6B700672628A}"/>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xmlns="" id="{8F8B99AD-00B7-244B-8289-F6DF3F61EF1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42" name="Text Placeholder 4">
            <a:extLst>
              <a:ext uri="{FF2B5EF4-FFF2-40B4-BE49-F238E27FC236}">
                <a16:creationId xmlns:a16="http://schemas.microsoft.com/office/drawing/2014/main" xmlns="" id="{FA2C193A-CA7F-F34A-A813-7FC661414EF2}"/>
              </a:ext>
            </a:extLst>
          </p:cNvPr>
          <p:cNvSpPr>
            <a:spLocks noGrp="1"/>
          </p:cNvSpPr>
          <p:nvPr>
            <p:ph type="body" sz="quarter" idx="13" hasCustomPrompt="1"/>
          </p:nvPr>
        </p:nvSpPr>
        <p:spPr>
          <a:xfrm>
            <a:off x="304986" y="2355003"/>
            <a:ext cx="359228" cy="2684773"/>
          </a:xfrm>
          <a:prstGeom prst="rect">
            <a:avLst/>
          </a:prstGeom>
        </p:spPr>
        <p:txBody>
          <a:bodyPr/>
          <a:lstStyle>
            <a:lvl1pPr marL="0" indent="0" algn="l">
              <a:buNone/>
              <a:defRPr sz="1600" b="0"/>
            </a:lvl1pPr>
          </a:lstStyle>
          <a:p>
            <a:r>
              <a:rPr lang="en-US" sz="1600" b="1" dirty="0">
                <a:solidFill>
                  <a:srgbClr val="F4BB00"/>
                </a:solidFill>
              </a:rPr>
              <a:t>1)</a:t>
            </a:r>
          </a:p>
          <a:p>
            <a:r>
              <a:rPr lang="en-US" sz="1600" b="1" dirty="0">
                <a:solidFill>
                  <a:srgbClr val="F4BB00"/>
                </a:solidFill>
              </a:rPr>
              <a:t>2)</a:t>
            </a:r>
          </a:p>
          <a:p>
            <a:r>
              <a:rPr lang="en-US" sz="1600" b="1" dirty="0">
                <a:solidFill>
                  <a:srgbClr val="F4BB00"/>
                </a:solidFill>
              </a:rPr>
              <a:t>3)</a:t>
            </a:r>
          </a:p>
          <a:p>
            <a:r>
              <a:rPr lang="en-US" sz="1600" b="1" dirty="0">
                <a:solidFill>
                  <a:srgbClr val="F4BB00"/>
                </a:solidFill>
              </a:rPr>
              <a:t>4)</a:t>
            </a:r>
          </a:p>
          <a:p>
            <a:r>
              <a:rPr lang="en-US" sz="1600" b="1" dirty="0">
                <a:solidFill>
                  <a:srgbClr val="F4BB00"/>
                </a:solidFill>
              </a:rPr>
              <a:t>5)</a:t>
            </a:r>
          </a:p>
          <a:p>
            <a:r>
              <a:rPr lang="en-US" sz="1600" b="1" dirty="0">
                <a:solidFill>
                  <a:srgbClr val="F4BB00"/>
                </a:solidFill>
              </a:rPr>
              <a:t>6)</a:t>
            </a:r>
          </a:p>
          <a:p>
            <a:r>
              <a:rPr lang="en-US" sz="1600" b="1" dirty="0">
                <a:solidFill>
                  <a:srgbClr val="F4BB00"/>
                </a:solidFill>
              </a:rPr>
              <a:t>7)</a:t>
            </a:r>
          </a:p>
          <a:p>
            <a:r>
              <a:rPr lang="en-US" sz="1600" b="1" dirty="0">
                <a:solidFill>
                  <a:srgbClr val="F4BB00"/>
                </a:solidFill>
              </a:rPr>
              <a:t>8)</a:t>
            </a:r>
          </a:p>
        </p:txBody>
      </p:sp>
      <p:sp>
        <p:nvSpPr>
          <p:cNvPr id="43" name="Text Placeholder 4">
            <a:extLst>
              <a:ext uri="{FF2B5EF4-FFF2-40B4-BE49-F238E27FC236}">
                <a16:creationId xmlns:a16="http://schemas.microsoft.com/office/drawing/2014/main" xmlns="" id="{7E4F21B6-E5B3-854F-ACDB-B83311ED29F6}"/>
              </a:ext>
            </a:extLst>
          </p:cNvPr>
          <p:cNvSpPr>
            <a:spLocks noGrp="1"/>
          </p:cNvSpPr>
          <p:nvPr>
            <p:ph type="body" sz="quarter" idx="18" hasCustomPrompt="1"/>
          </p:nvPr>
        </p:nvSpPr>
        <p:spPr>
          <a:xfrm>
            <a:off x="4157599" y="2355003"/>
            <a:ext cx="505829" cy="2684773"/>
          </a:xfrm>
          <a:prstGeom prst="rect">
            <a:avLst/>
          </a:prstGeom>
        </p:spPr>
        <p:txBody>
          <a:bodyPr/>
          <a:lstStyle>
            <a:lvl1pPr marL="0" indent="0" algn="l">
              <a:buNone/>
              <a:defRPr sz="1600" b="0"/>
            </a:lvl1pPr>
          </a:lstStyle>
          <a:p>
            <a:r>
              <a:rPr lang="en-US" sz="1600" b="1" dirty="0">
                <a:solidFill>
                  <a:srgbClr val="F4BB00"/>
                </a:solidFill>
              </a:rPr>
              <a:t>9)</a:t>
            </a:r>
          </a:p>
          <a:p>
            <a:r>
              <a:rPr lang="en-US" sz="1600" b="1" dirty="0">
                <a:solidFill>
                  <a:srgbClr val="F4BB00"/>
                </a:solidFill>
              </a:rPr>
              <a:t>10)</a:t>
            </a:r>
          </a:p>
          <a:p>
            <a:r>
              <a:rPr lang="en-US" sz="1600" b="1" dirty="0">
                <a:solidFill>
                  <a:srgbClr val="F4BB00"/>
                </a:solidFill>
              </a:rPr>
              <a:t>11)</a:t>
            </a:r>
          </a:p>
          <a:p>
            <a:r>
              <a:rPr lang="en-US" sz="1600" b="1" dirty="0">
                <a:solidFill>
                  <a:srgbClr val="F4BB00"/>
                </a:solidFill>
              </a:rPr>
              <a:t>12)</a:t>
            </a:r>
          </a:p>
          <a:p>
            <a:r>
              <a:rPr lang="en-US" sz="1600" b="1" dirty="0">
                <a:solidFill>
                  <a:srgbClr val="F4BB00"/>
                </a:solidFill>
              </a:rPr>
              <a:t>13)</a:t>
            </a:r>
          </a:p>
          <a:p>
            <a:r>
              <a:rPr lang="en-US" sz="1600" b="1" dirty="0">
                <a:solidFill>
                  <a:srgbClr val="F4BB00"/>
                </a:solidFill>
              </a:rPr>
              <a:t>14)</a:t>
            </a:r>
          </a:p>
          <a:p>
            <a:r>
              <a:rPr lang="en-US" sz="1600" b="1" dirty="0">
                <a:solidFill>
                  <a:srgbClr val="F4BB00"/>
                </a:solidFill>
              </a:rPr>
              <a:t>15)</a:t>
            </a:r>
          </a:p>
          <a:p>
            <a:r>
              <a:rPr lang="en-US" sz="1600" b="1" dirty="0">
                <a:solidFill>
                  <a:srgbClr val="F4BB00"/>
                </a:solidFill>
              </a:rPr>
              <a:t>16)</a:t>
            </a:r>
          </a:p>
        </p:txBody>
      </p:sp>
      <p:sp>
        <p:nvSpPr>
          <p:cNvPr id="44" name="Text Placeholder 4">
            <a:extLst>
              <a:ext uri="{FF2B5EF4-FFF2-40B4-BE49-F238E27FC236}">
                <a16:creationId xmlns:a16="http://schemas.microsoft.com/office/drawing/2014/main" xmlns="" id="{F2201A74-D2CC-F24D-8BE8-C2BEAB9F0C32}"/>
              </a:ext>
            </a:extLst>
          </p:cNvPr>
          <p:cNvSpPr>
            <a:spLocks noGrp="1"/>
          </p:cNvSpPr>
          <p:nvPr>
            <p:ph type="body" sz="quarter" idx="19" hasCustomPrompt="1"/>
          </p:nvPr>
        </p:nvSpPr>
        <p:spPr>
          <a:xfrm>
            <a:off x="774334"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5" name="Text Placeholder 4">
            <a:extLst>
              <a:ext uri="{FF2B5EF4-FFF2-40B4-BE49-F238E27FC236}">
                <a16:creationId xmlns:a16="http://schemas.microsoft.com/office/drawing/2014/main" xmlns="" id="{03018F2E-08EE-D04A-8B3F-73E296392CDD}"/>
              </a:ext>
            </a:extLst>
          </p:cNvPr>
          <p:cNvSpPr>
            <a:spLocks noGrp="1"/>
          </p:cNvSpPr>
          <p:nvPr>
            <p:ph type="body" sz="quarter" idx="20" hasCustomPrompt="1"/>
          </p:nvPr>
        </p:nvSpPr>
        <p:spPr>
          <a:xfrm>
            <a:off x="774334"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6" name="Text Placeholder 4">
            <a:extLst>
              <a:ext uri="{FF2B5EF4-FFF2-40B4-BE49-F238E27FC236}">
                <a16:creationId xmlns:a16="http://schemas.microsoft.com/office/drawing/2014/main" xmlns="" id="{5EF37033-4228-6E48-80FD-4AAAF00C6649}"/>
              </a:ext>
            </a:extLst>
          </p:cNvPr>
          <p:cNvSpPr>
            <a:spLocks noGrp="1"/>
          </p:cNvSpPr>
          <p:nvPr>
            <p:ph type="body" sz="quarter" idx="21" hasCustomPrompt="1"/>
          </p:nvPr>
        </p:nvSpPr>
        <p:spPr>
          <a:xfrm>
            <a:off x="774334"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7" name="Text Placeholder 4">
            <a:extLst>
              <a:ext uri="{FF2B5EF4-FFF2-40B4-BE49-F238E27FC236}">
                <a16:creationId xmlns:a16="http://schemas.microsoft.com/office/drawing/2014/main" xmlns="" id="{FF40611E-8EEF-684A-8351-312E06EB0EB6}"/>
              </a:ext>
            </a:extLst>
          </p:cNvPr>
          <p:cNvSpPr>
            <a:spLocks noGrp="1"/>
          </p:cNvSpPr>
          <p:nvPr>
            <p:ph type="body" sz="quarter" idx="22" hasCustomPrompt="1"/>
          </p:nvPr>
        </p:nvSpPr>
        <p:spPr>
          <a:xfrm>
            <a:off x="774334"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8" name="Text Placeholder 4">
            <a:extLst>
              <a:ext uri="{FF2B5EF4-FFF2-40B4-BE49-F238E27FC236}">
                <a16:creationId xmlns:a16="http://schemas.microsoft.com/office/drawing/2014/main" xmlns="" id="{ADAC384B-CED2-0E48-82EE-AB353922BDF8}"/>
              </a:ext>
            </a:extLst>
          </p:cNvPr>
          <p:cNvSpPr>
            <a:spLocks noGrp="1"/>
          </p:cNvSpPr>
          <p:nvPr>
            <p:ph type="body" sz="quarter" idx="23" hasCustomPrompt="1"/>
          </p:nvPr>
        </p:nvSpPr>
        <p:spPr>
          <a:xfrm>
            <a:off x="774334"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9" name="Text Placeholder 4">
            <a:extLst>
              <a:ext uri="{FF2B5EF4-FFF2-40B4-BE49-F238E27FC236}">
                <a16:creationId xmlns:a16="http://schemas.microsoft.com/office/drawing/2014/main" xmlns="" id="{BB474DE4-84DF-354E-905B-945DA92CE515}"/>
              </a:ext>
            </a:extLst>
          </p:cNvPr>
          <p:cNvSpPr>
            <a:spLocks noGrp="1"/>
          </p:cNvSpPr>
          <p:nvPr>
            <p:ph type="body" sz="quarter" idx="24" hasCustomPrompt="1"/>
          </p:nvPr>
        </p:nvSpPr>
        <p:spPr>
          <a:xfrm>
            <a:off x="774334"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0" name="Text Placeholder 4">
            <a:extLst>
              <a:ext uri="{FF2B5EF4-FFF2-40B4-BE49-F238E27FC236}">
                <a16:creationId xmlns:a16="http://schemas.microsoft.com/office/drawing/2014/main" xmlns="" id="{88A8C3A7-BC19-634A-8B3F-0C1729CE1603}"/>
              </a:ext>
            </a:extLst>
          </p:cNvPr>
          <p:cNvSpPr>
            <a:spLocks noGrp="1"/>
          </p:cNvSpPr>
          <p:nvPr>
            <p:ph type="body" sz="quarter" idx="25" hasCustomPrompt="1"/>
          </p:nvPr>
        </p:nvSpPr>
        <p:spPr>
          <a:xfrm>
            <a:off x="774334"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1" name="Text Placeholder 4">
            <a:extLst>
              <a:ext uri="{FF2B5EF4-FFF2-40B4-BE49-F238E27FC236}">
                <a16:creationId xmlns:a16="http://schemas.microsoft.com/office/drawing/2014/main" xmlns="" id="{7BA86745-A6D1-BD4D-A076-96FC1A2B7354}"/>
              </a:ext>
            </a:extLst>
          </p:cNvPr>
          <p:cNvSpPr>
            <a:spLocks noGrp="1"/>
          </p:cNvSpPr>
          <p:nvPr>
            <p:ph type="body" sz="quarter" idx="26" hasCustomPrompt="1"/>
          </p:nvPr>
        </p:nvSpPr>
        <p:spPr>
          <a:xfrm>
            <a:off x="774334"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2" name="Text Placeholder 4">
            <a:extLst>
              <a:ext uri="{FF2B5EF4-FFF2-40B4-BE49-F238E27FC236}">
                <a16:creationId xmlns:a16="http://schemas.microsoft.com/office/drawing/2014/main" xmlns="" id="{CC9405B7-FADF-ED45-95F0-CCE4BCF6F212}"/>
              </a:ext>
            </a:extLst>
          </p:cNvPr>
          <p:cNvSpPr>
            <a:spLocks noGrp="1"/>
          </p:cNvSpPr>
          <p:nvPr>
            <p:ph type="body" sz="quarter" idx="27" hasCustomPrompt="1"/>
          </p:nvPr>
        </p:nvSpPr>
        <p:spPr>
          <a:xfrm>
            <a:off x="4721303"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3" name="Text Placeholder 4">
            <a:extLst>
              <a:ext uri="{FF2B5EF4-FFF2-40B4-BE49-F238E27FC236}">
                <a16:creationId xmlns:a16="http://schemas.microsoft.com/office/drawing/2014/main" xmlns="" id="{47CC08B5-2EC6-7E43-8DD5-08DAB4F3FAB4}"/>
              </a:ext>
            </a:extLst>
          </p:cNvPr>
          <p:cNvSpPr>
            <a:spLocks noGrp="1"/>
          </p:cNvSpPr>
          <p:nvPr>
            <p:ph type="body" sz="quarter" idx="28" hasCustomPrompt="1"/>
          </p:nvPr>
        </p:nvSpPr>
        <p:spPr>
          <a:xfrm>
            <a:off x="4721303"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4" name="Text Placeholder 4">
            <a:extLst>
              <a:ext uri="{FF2B5EF4-FFF2-40B4-BE49-F238E27FC236}">
                <a16:creationId xmlns:a16="http://schemas.microsoft.com/office/drawing/2014/main" xmlns="" id="{AEC9D03B-0A51-A645-A069-9053C886A1CB}"/>
              </a:ext>
            </a:extLst>
          </p:cNvPr>
          <p:cNvSpPr>
            <a:spLocks noGrp="1"/>
          </p:cNvSpPr>
          <p:nvPr>
            <p:ph type="body" sz="quarter" idx="29" hasCustomPrompt="1"/>
          </p:nvPr>
        </p:nvSpPr>
        <p:spPr>
          <a:xfrm>
            <a:off x="4721303"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5" name="Text Placeholder 4">
            <a:extLst>
              <a:ext uri="{FF2B5EF4-FFF2-40B4-BE49-F238E27FC236}">
                <a16:creationId xmlns:a16="http://schemas.microsoft.com/office/drawing/2014/main" xmlns="" id="{C9E5457C-2352-CC4D-ACE6-D91756FEF6BA}"/>
              </a:ext>
            </a:extLst>
          </p:cNvPr>
          <p:cNvSpPr>
            <a:spLocks noGrp="1"/>
          </p:cNvSpPr>
          <p:nvPr>
            <p:ph type="body" sz="quarter" idx="30" hasCustomPrompt="1"/>
          </p:nvPr>
        </p:nvSpPr>
        <p:spPr>
          <a:xfrm>
            <a:off x="4721303"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6" name="Text Placeholder 4">
            <a:extLst>
              <a:ext uri="{FF2B5EF4-FFF2-40B4-BE49-F238E27FC236}">
                <a16:creationId xmlns:a16="http://schemas.microsoft.com/office/drawing/2014/main" xmlns="" id="{11A02619-1C58-4E4C-9F8B-6B0228A8FF9F}"/>
              </a:ext>
            </a:extLst>
          </p:cNvPr>
          <p:cNvSpPr>
            <a:spLocks noGrp="1"/>
          </p:cNvSpPr>
          <p:nvPr>
            <p:ph type="body" sz="quarter" idx="31" hasCustomPrompt="1"/>
          </p:nvPr>
        </p:nvSpPr>
        <p:spPr>
          <a:xfrm>
            <a:off x="4721303"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7" name="Text Placeholder 4">
            <a:extLst>
              <a:ext uri="{FF2B5EF4-FFF2-40B4-BE49-F238E27FC236}">
                <a16:creationId xmlns:a16="http://schemas.microsoft.com/office/drawing/2014/main" xmlns="" id="{4B95E349-97AC-D143-8C62-4DD3E6820F91}"/>
              </a:ext>
            </a:extLst>
          </p:cNvPr>
          <p:cNvSpPr>
            <a:spLocks noGrp="1"/>
          </p:cNvSpPr>
          <p:nvPr>
            <p:ph type="body" sz="quarter" idx="32" hasCustomPrompt="1"/>
          </p:nvPr>
        </p:nvSpPr>
        <p:spPr>
          <a:xfrm>
            <a:off x="4721303"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8" name="Text Placeholder 4">
            <a:extLst>
              <a:ext uri="{FF2B5EF4-FFF2-40B4-BE49-F238E27FC236}">
                <a16:creationId xmlns:a16="http://schemas.microsoft.com/office/drawing/2014/main" xmlns="" id="{534CA3B0-D5C4-5843-893D-A8862E0E2419}"/>
              </a:ext>
            </a:extLst>
          </p:cNvPr>
          <p:cNvSpPr>
            <a:spLocks noGrp="1"/>
          </p:cNvSpPr>
          <p:nvPr>
            <p:ph type="body" sz="quarter" idx="33" hasCustomPrompt="1"/>
          </p:nvPr>
        </p:nvSpPr>
        <p:spPr>
          <a:xfrm>
            <a:off x="4721303"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9" name="Text Placeholder 4">
            <a:extLst>
              <a:ext uri="{FF2B5EF4-FFF2-40B4-BE49-F238E27FC236}">
                <a16:creationId xmlns:a16="http://schemas.microsoft.com/office/drawing/2014/main" xmlns="" id="{96CD8E46-6AD4-3D40-B853-F3D2A3D000A8}"/>
              </a:ext>
            </a:extLst>
          </p:cNvPr>
          <p:cNvSpPr>
            <a:spLocks noGrp="1"/>
          </p:cNvSpPr>
          <p:nvPr>
            <p:ph type="body" sz="quarter" idx="34" hasCustomPrompt="1"/>
          </p:nvPr>
        </p:nvSpPr>
        <p:spPr>
          <a:xfrm>
            <a:off x="4721303"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26" name="Text Placeholder 4">
            <a:extLst>
              <a:ext uri="{FF2B5EF4-FFF2-40B4-BE49-F238E27FC236}">
                <a16:creationId xmlns:a16="http://schemas.microsoft.com/office/drawing/2014/main" xmlns="" id="{ECA481FF-E814-4C40-98BD-446381E5A292}"/>
              </a:ext>
            </a:extLst>
          </p:cNvPr>
          <p:cNvSpPr>
            <a:spLocks noGrp="1"/>
          </p:cNvSpPr>
          <p:nvPr>
            <p:ph type="body" sz="quarter" idx="35"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7" name="TextBox 26">
            <a:extLst>
              <a:ext uri="{FF2B5EF4-FFF2-40B4-BE49-F238E27FC236}">
                <a16:creationId xmlns:a16="http://schemas.microsoft.com/office/drawing/2014/main" xmlns="" id="{DF27BEA0-F1D5-3744-AD24-72A8641C3825}"/>
              </a:ext>
            </a:extLst>
          </p:cNvPr>
          <p:cNvSpPr txBox="1"/>
          <p:nvPr userDrawn="1"/>
        </p:nvSpPr>
        <p:spPr>
          <a:xfrm>
            <a:off x="281836" y="1586319"/>
            <a:ext cx="1025922" cy="369332"/>
          </a:xfrm>
          <a:prstGeom prst="rect">
            <a:avLst/>
          </a:prstGeom>
          <a:noFill/>
        </p:spPr>
        <p:txBody>
          <a:bodyPr wrap="none" rtlCol="0">
            <a:spAutoFit/>
          </a:bodyPr>
          <a:lstStyle/>
          <a:p>
            <a:pPr algn="l"/>
            <a:r>
              <a:rPr lang="en-US" dirty="0"/>
              <a:t>Contents</a:t>
            </a:r>
          </a:p>
        </p:txBody>
      </p:sp>
    </p:spTree>
    <p:extLst>
      <p:ext uri="{BB962C8B-B14F-4D97-AF65-F5344CB8AC3E}">
        <p14:creationId xmlns:p14="http://schemas.microsoft.com/office/powerpoint/2010/main" val="399171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Details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xmlns=""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xmlns=""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xmlns="" id="{111F2EC5-B896-3B46-86DA-15D59238671B}"/>
              </a:ext>
            </a:extLst>
          </p:cNvPr>
          <p:cNvSpPr>
            <a:spLocks noGrp="1"/>
          </p:cNvSpPr>
          <p:nvPr>
            <p:ph type="body" sz="quarter" idx="13" hasCustomPrompt="1"/>
          </p:nvPr>
        </p:nvSpPr>
        <p:spPr>
          <a:xfrm>
            <a:off x="304987" y="2340827"/>
            <a:ext cx="5204561" cy="3817926"/>
          </a:xfrm>
          <a:prstGeom prst="rect">
            <a:avLst/>
          </a:prstGeom>
        </p:spPr>
        <p:txBody>
          <a:bodyPr/>
          <a:lstStyle>
            <a:lvl1pPr marL="285750" indent="-285750">
              <a:buFontTx/>
              <a:buChar char="-"/>
              <a:defRPr sz="1800"/>
            </a:lvl1pPr>
          </a:lstStyle>
          <a:p>
            <a:r>
              <a:rPr lang="en-US" dirty="0"/>
              <a:t>Key Dates</a:t>
            </a:r>
          </a:p>
          <a:p>
            <a:r>
              <a:rPr lang="en-US" dirty="0"/>
              <a:t>Funders</a:t>
            </a:r>
          </a:p>
          <a:p>
            <a:r>
              <a:rPr lang="en-US" dirty="0"/>
              <a:t>Partners</a:t>
            </a:r>
          </a:p>
          <a:p>
            <a:r>
              <a:rPr lang="en-US" dirty="0"/>
              <a:t>Collaborators / Key People</a:t>
            </a:r>
          </a:p>
          <a:p>
            <a:r>
              <a:rPr lang="en-US" dirty="0"/>
              <a:t>R&amp;I Programme Alignment</a:t>
            </a:r>
          </a:p>
          <a:p>
            <a:endParaRPr lang="en-US" dirty="0"/>
          </a:p>
        </p:txBody>
      </p:sp>
      <p:sp>
        <p:nvSpPr>
          <p:cNvPr id="11" name="Text Placeholder 4">
            <a:extLst>
              <a:ext uri="{FF2B5EF4-FFF2-40B4-BE49-F238E27FC236}">
                <a16:creationId xmlns:a16="http://schemas.microsoft.com/office/drawing/2014/main" xmlns="" id="{99D5247C-5A5A-0C46-9574-0847C49EB5C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xmlns="" id="{FFC3D4BE-745F-3548-B85F-F3A4B53DFC1C}"/>
              </a:ext>
            </a:extLst>
          </p:cNvPr>
          <p:cNvSpPr txBox="1"/>
          <p:nvPr userDrawn="1"/>
        </p:nvSpPr>
        <p:spPr>
          <a:xfrm>
            <a:off x="281836" y="1586319"/>
            <a:ext cx="1536254" cy="369332"/>
          </a:xfrm>
          <a:prstGeom prst="rect">
            <a:avLst/>
          </a:prstGeom>
          <a:noFill/>
        </p:spPr>
        <p:txBody>
          <a:bodyPr wrap="none" rtlCol="0">
            <a:spAutoFit/>
          </a:bodyPr>
          <a:lstStyle/>
          <a:p>
            <a:pPr algn="l"/>
            <a:r>
              <a:rPr lang="en-US" dirty="0"/>
              <a:t>Project Details</a:t>
            </a:r>
          </a:p>
        </p:txBody>
      </p:sp>
    </p:spTree>
    <p:extLst>
      <p:ext uri="{BB962C8B-B14F-4D97-AF65-F5344CB8AC3E}">
        <p14:creationId xmlns:p14="http://schemas.microsoft.com/office/powerpoint/2010/main" val="1801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pporting Statement Pag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xmlns="" id="{FED50B51-9B1E-1043-B7A9-614748D7356C}"/>
              </a:ext>
            </a:extLst>
          </p:cNvPr>
          <p:cNvSpPr>
            <a:spLocks noGrp="1"/>
          </p:cNvSpPr>
          <p:nvPr>
            <p:ph type="subTitle" idx="1" hasCustomPrompt="1"/>
          </p:nvPr>
        </p:nvSpPr>
        <p:spPr>
          <a:xfrm>
            <a:off x="337644" y="2381770"/>
            <a:ext cx="11059886" cy="2750418"/>
          </a:xfrm>
          <a:prstGeom prst="rect">
            <a:avLst/>
          </a:prstGeom>
        </p:spPr>
        <p:txBody>
          <a:bodyPr numCol="2" spcCol="43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smtClean="0">
                <a:effectLst/>
                <a:latin typeface="+mn-lt"/>
              </a:defRPr>
            </a:lvl1pPr>
          </a:lstStyle>
          <a:p>
            <a:r>
              <a:rPr lang="en-GB" b="0" i="0" u="none" strike="noStrike" dirty="0">
                <a:solidFill>
                  <a:srgbClr val="000000"/>
                </a:solidFill>
                <a:effectLst/>
                <a:latin typeface="Open Sans"/>
              </a:rPr>
              <a:t>Lorem ipsum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adipiscing</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Nullam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ligula, pulvinar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ac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felis</a:t>
            </a:r>
            <a:r>
              <a:rPr lang="en-GB" b="0" i="0" u="none" strike="noStrike" dirty="0">
                <a:solidFill>
                  <a:srgbClr val="000000"/>
                </a:solidFill>
                <a:effectLst/>
                <a:latin typeface="Open Sans"/>
              </a:rPr>
              <a:t> fermentum </a:t>
            </a:r>
            <a:r>
              <a:rPr lang="en-GB" b="0" i="0" u="none" strike="noStrike" dirty="0" err="1">
                <a:solidFill>
                  <a:srgbClr val="000000"/>
                </a:solidFill>
                <a:effectLst/>
                <a:latin typeface="Open Sans"/>
              </a:rPr>
              <a:t>condimentum</a:t>
            </a:r>
            <a:r>
              <a:rPr lang="en-GB" b="0" i="0" u="none" strike="noStrike" dirty="0">
                <a:solidFill>
                  <a:srgbClr val="000000"/>
                </a:solidFill>
                <a:effectLst/>
                <a:latin typeface="Open Sans"/>
              </a:rPr>
              <a:t> at vitae ligula.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sagittis</a:t>
            </a:r>
            <a:r>
              <a:rPr lang="en-GB" b="0" i="0" u="none" strike="noStrike" dirty="0">
                <a:solidFill>
                  <a:srgbClr val="000000"/>
                </a:solidFill>
                <a:effectLst/>
                <a:latin typeface="Open Sans"/>
              </a:rPr>
              <a:t> lorem. In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lacus</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Vestibulum ante ipsum </a:t>
            </a:r>
            <a:r>
              <a:rPr lang="en-GB" b="0" i="0" u="none" strike="noStrike" dirty="0" err="1">
                <a:solidFill>
                  <a:srgbClr val="000000"/>
                </a:solidFill>
                <a:effectLst/>
                <a:latin typeface="Open Sans"/>
              </a:rPr>
              <a:t>primis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luctus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cubilia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Curae</a:t>
            </a:r>
            <a:r>
              <a:rPr lang="en-GB" b="0" i="0" u="none" strike="noStrike" dirty="0">
                <a:solidFill>
                  <a:srgbClr val="000000"/>
                </a:solidFill>
                <a:effectLst/>
                <a:latin typeface="Open Sans"/>
              </a:rPr>
              <a:t>; Cras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molestie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accumsan</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tristique</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Vivamus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massa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gravida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efficitur</a:t>
            </a:r>
            <a:r>
              <a:rPr lang="en-GB" b="0" i="0" u="none" strike="noStrike" dirty="0">
                <a:solidFill>
                  <a:srgbClr val="000000"/>
                </a:solidFill>
                <a:effectLst/>
                <a:latin typeface="Open Sans"/>
              </a:rPr>
              <a:t> tempus ex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cursus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diam. </a:t>
            </a:r>
            <a:r>
              <a:rPr lang="en-GB" b="0" i="0" u="none" strike="noStrike" dirty="0" err="1">
                <a:solidFill>
                  <a:srgbClr val="000000"/>
                </a:solidFill>
                <a:effectLst/>
                <a:latin typeface="Open Sans"/>
              </a:rPr>
              <a:t>Fusce</a:t>
            </a:r>
            <a:r>
              <a:rPr lang="en-GB" b="0" i="0" u="none" strike="noStrike" dirty="0">
                <a:solidFill>
                  <a:srgbClr val="000000"/>
                </a:solidFill>
                <a:effectLst/>
                <a:latin typeface="Open Sans"/>
              </a:rPr>
              <a:t> non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purus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rhoncus</a:t>
            </a:r>
            <a:r>
              <a:rPr lang="en-GB" b="0" i="0" u="none" strike="noStrike" dirty="0">
                <a:solidFill>
                  <a:srgbClr val="000000"/>
                </a:solidFill>
                <a:effectLst/>
                <a:latin typeface="Open Sans"/>
              </a:rPr>
              <a:t>, nisi non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facilisis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pulvinar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In gravida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scelerisque</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enim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finibus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viverra</a:t>
            </a:r>
            <a:r>
              <a:rPr lang="en-GB" b="0" i="0" u="none" strike="noStrike" dirty="0">
                <a:solidFill>
                  <a:srgbClr val="000000"/>
                </a:solidFill>
                <a:effectLst/>
                <a:latin typeface="Open Sans"/>
              </a:rPr>
              <a:t> et, fermentum at lorem.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commodo</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rutrum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feugiat</a:t>
            </a:r>
            <a:r>
              <a:rPr lang="en-GB" b="0" i="0" u="none" strike="noStrike" dirty="0">
                <a:solidFill>
                  <a:srgbClr val="000000"/>
                </a:solidFill>
                <a:effectLst/>
                <a:latin typeface="Open Sans"/>
              </a:rPr>
              <a:t> mi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mattis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fringilla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tellus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turpis</a:t>
            </a:r>
            <a:r>
              <a:rPr lang="en-GB" b="0" i="0" u="none" strike="noStrike" dirty="0">
                <a:solidFill>
                  <a:srgbClr val="000000"/>
                </a:solidFill>
                <a:effectLst/>
                <a:latin typeface="Open Sans"/>
              </a:rPr>
              <a:t>, id semper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auctor</a:t>
            </a:r>
            <a:r>
              <a:rPr lang="en-GB" b="0" i="0" u="none" strike="noStrike" dirty="0">
                <a:solidFill>
                  <a:srgbClr val="000000"/>
                </a:solidFill>
                <a:effectLst/>
                <a:latin typeface="Open Sans"/>
              </a:rPr>
              <a:t> sed.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convallis convallis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consequat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Nam </a:t>
            </a:r>
            <a:r>
              <a:rPr lang="en-GB" b="0" i="0" u="none" strike="noStrike" dirty="0" err="1">
                <a:solidFill>
                  <a:srgbClr val="000000"/>
                </a:solidFill>
                <a:effectLst/>
                <a:latin typeface="Open Sans"/>
              </a:rPr>
              <a:t>odio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 magna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tortor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eleifend</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pretium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Aenean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pharetra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Vestibulum </a:t>
            </a:r>
            <a:r>
              <a:rPr lang="en-GB" b="0" i="0" u="none" strike="noStrike" dirty="0" err="1">
                <a:solidFill>
                  <a:srgbClr val="000000"/>
                </a:solidFill>
                <a:effectLst/>
                <a:latin typeface="Open Sans"/>
              </a:rPr>
              <a:t>ullamcorper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eros</a:t>
            </a:r>
            <a:r>
              <a:rPr lang="en-GB" b="0" i="0" u="none" strike="noStrike" dirty="0">
                <a:solidFill>
                  <a:srgbClr val="000000"/>
                </a:solidFill>
                <a:effectLst/>
                <a:latin typeface="Open Sans"/>
              </a:rPr>
              <a:t> ex, id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vel.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Integer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suscipit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risus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convallis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et.</a:t>
            </a:r>
          </a:p>
        </p:txBody>
      </p:sp>
      <p:sp>
        <p:nvSpPr>
          <p:cNvPr id="9" name="Rectangle 8">
            <a:extLst>
              <a:ext uri="{FF2B5EF4-FFF2-40B4-BE49-F238E27FC236}">
                <a16:creationId xmlns:a16="http://schemas.microsoft.com/office/drawing/2014/main" xmlns=""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xmlns=""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xmlns=""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xmlns="" id="{EECF1B49-CA16-5540-8254-2D05FD32A14E}"/>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xmlns="" id="{F4A906AB-928B-8349-A917-57B2FB6023D4}"/>
              </a:ext>
            </a:extLst>
          </p:cNvPr>
          <p:cNvSpPr txBox="1"/>
          <p:nvPr userDrawn="1"/>
        </p:nvSpPr>
        <p:spPr>
          <a:xfrm>
            <a:off x="281836" y="1586319"/>
            <a:ext cx="3236848" cy="369332"/>
          </a:xfrm>
          <a:prstGeom prst="rect">
            <a:avLst/>
          </a:prstGeom>
          <a:noFill/>
        </p:spPr>
        <p:txBody>
          <a:bodyPr wrap="none" rtlCol="0">
            <a:spAutoFit/>
          </a:bodyPr>
          <a:lstStyle/>
          <a:p>
            <a:pPr algn="l"/>
            <a:r>
              <a:rPr lang="en-US" dirty="0"/>
              <a:t>300-Word Supporting Statement</a:t>
            </a:r>
          </a:p>
        </p:txBody>
      </p:sp>
    </p:spTree>
    <p:extLst>
      <p:ext uri="{BB962C8B-B14F-4D97-AF65-F5344CB8AC3E}">
        <p14:creationId xmlns:p14="http://schemas.microsoft.com/office/powerpoint/2010/main" val="286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arch Output Option 1 (Image)">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xmlns="" id="{80A14648-976F-2C45-804F-7F3A0331082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Image Template</a:t>
            </a:r>
          </a:p>
        </p:txBody>
      </p:sp>
      <p:sp>
        <p:nvSpPr>
          <p:cNvPr id="19" name="Picture Placeholder 4">
            <a:extLst>
              <a:ext uri="{FF2B5EF4-FFF2-40B4-BE49-F238E27FC236}">
                <a16:creationId xmlns:a16="http://schemas.microsoft.com/office/drawing/2014/main" xmlns="" id="{60B98397-9437-5D4B-B831-5727D4503DFA}"/>
              </a:ext>
            </a:extLst>
          </p:cNvPr>
          <p:cNvSpPr>
            <a:spLocks noGrp="1"/>
          </p:cNvSpPr>
          <p:nvPr>
            <p:ph type="pic" sz="quarter" idx="14" hasCustomPrompt="1"/>
          </p:nvPr>
        </p:nvSpPr>
        <p:spPr>
          <a:xfrm>
            <a:off x="6086303" y="1543722"/>
            <a:ext cx="5655439" cy="4574050"/>
          </a:xfrm>
          <a:prstGeom prst="rect">
            <a:avLst/>
          </a:prstGeom>
        </p:spPr>
        <p:txBody>
          <a:bodyPr/>
          <a:lstStyle>
            <a:lvl1pPr algn="r">
              <a:defRPr sz="1600"/>
            </a:lvl1pPr>
          </a:lstStyle>
          <a:p>
            <a:r>
              <a:rPr lang="en-US" dirty="0"/>
              <a:t>Click icon to insert image</a:t>
            </a:r>
          </a:p>
        </p:txBody>
      </p:sp>
      <p:sp>
        <p:nvSpPr>
          <p:cNvPr id="12" name="Rectangle 11">
            <a:extLst>
              <a:ext uri="{FF2B5EF4-FFF2-40B4-BE49-F238E27FC236}">
                <a16:creationId xmlns:a16="http://schemas.microsoft.com/office/drawing/2014/main" xmlns="" id="{AC01A363-31B4-234D-94CA-190F6C7C9107}"/>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xmlns="" id="{26F9813D-0936-AC49-A376-1023BECB14B3}"/>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4" name="Rectangle 13">
            <a:extLst>
              <a:ext uri="{FF2B5EF4-FFF2-40B4-BE49-F238E27FC236}">
                <a16:creationId xmlns:a16="http://schemas.microsoft.com/office/drawing/2014/main" xmlns="" id="{3FF386EE-62C5-FC4B-B6DE-D3031B6199A8}"/>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xmlns="" id="{B6246A4F-10B7-0442-AD08-5BF2E6C3375D}"/>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3" name="Text Placeholder 3">
            <a:extLst>
              <a:ext uri="{FF2B5EF4-FFF2-40B4-BE49-F238E27FC236}">
                <a16:creationId xmlns:a16="http://schemas.microsoft.com/office/drawing/2014/main" xmlns="" id="{842BC2E4-F16B-8F44-B7BA-4C4EFD8A264D}"/>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xmlns="" id="{171D8DBC-5C9A-5F47-909A-84F5612E8B9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 name="TextBox 1">
            <a:extLst>
              <a:ext uri="{FF2B5EF4-FFF2-40B4-BE49-F238E27FC236}">
                <a16:creationId xmlns:a16="http://schemas.microsoft.com/office/drawing/2014/main" xmlns="" id="{076D2BC7-BE24-594E-BEDC-1CD8422063B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618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arch Output Option 2 (Multimedia)">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xmlns="" id="{457DFE89-980E-FA49-A048-3CE301D4CE90}"/>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2" name="Text Placeholder 3">
            <a:extLst>
              <a:ext uri="{FF2B5EF4-FFF2-40B4-BE49-F238E27FC236}">
                <a16:creationId xmlns:a16="http://schemas.microsoft.com/office/drawing/2014/main" xmlns="" id="{83312A59-75A2-E947-A62B-2411DD47E3C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3" name="Rectangle 12">
            <a:extLst>
              <a:ext uri="{FF2B5EF4-FFF2-40B4-BE49-F238E27FC236}">
                <a16:creationId xmlns:a16="http://schemas.microsoft.com/office/drawing/2014/main" xmlns="" id="{1F594A2C-FEFB-0F44-AB7F-8823F9BECE3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xmlns="" id="{3E5FF700-458E-0A4B-96EE-35222A34D6D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Text Placeholder 2">
            <a:extLst>
              <a:ext uri="{FF2B5EF4-FFF2-40B4-BE49-F238E27FC236}">
                <a16:creationId xmlns:a16="http://schemas.microsoft.com/office/drawing/2014/main" xmlns="" id="{1CC28F7D-0CC9-E047-9A5F-D887A2E623EC}"/>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Multimedia Template</a:t>
            </a:r>
          </a:p>
        </p:txBody>
      </p:sp>
      <p:sp>
        <p:nvSpPr>
          <p:cNvPr id="19" name="Rectangle 18">
            <a:extLst>
              <a:ext uri="{FF2B5EF4-FFF2-40B4-BE49-F238E27FC236}">
                <a16:creationId xmlns:a16="http://schemas.microsoft.com/office/drawing/2014/main" xmlns="" id="{644C4531-86E8-9D4B-B809-8F80A82BDB4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xmlns="" id="{FA529B1D-7465-F740-8FA5-A2BAA128F0B3}"/>
              </a:ext>
            </a:extLst>
          </p:cNvPr>
          <p:cNvSpPr>
            <a:spLocks noGrp="1"/>
          </p:cNvSpPr>
          <p:nvPr>
            <p:ph idx="18" hasCustomPrompt="1"/>
          </p:nvPr>
        </p:nvSpPr>
        <p:spPr>
          <a:xfrm>
            <a:off x="6096000" y="1543722"/>
            <a:ext cx="5645742" cy="4473902"/>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2" name="Text Placeholder 4">
            <a:extLst>
              <a:ext uri="{FF2B5EF4-FFF2-40B4-BE49-F238E27FC236}">
                <a16:creationId xmlns:a16="http://schemas.microsoft.com/office/drawing/2014/main" xmlns="" id="{A868DF56-8B07-6D40-8EDD-23439B2EADA6}"/>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xmlns="" id="{A90E2FD4-3A24-E94B-A51A-483028C08CA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52391476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F13185F4-72BA-BD48-8405-D87BC4DE2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1CAEF-F7FF-FF4B-8E7C-061A36DAD7D4}" type="datetimeFigureOut">
              <a:rPr lang="en-US" smtClean="0"/>
              <a:t>1/25/21</a:t>
            </a:fld>
            <a:endParaRPr lang="en-US"/>
          </a:p>
        </p:txBody>
      </p:sp>
      <p:sp>
        <p:nvSpPr>
          <p:cNvPr id="5" name="Footer Placeholder 4">
            <a:extLst>
              <a:ext uri="{FF2B5EF4-FFF2-40B4-BE49-F238E27FC236}">
                <a16:creationId xmlns:a16="http://schemas.microsoft.com/office/drawing/2014/main" xmlns="" id="{9B3B0F0A-03B3-8E46-9AB4-2B5D074A5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7884BE9-EE55-A44A-A880-69A5330CA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E8F36-3C2B-C444-A414-02AAE55B4C4A}" type="slidenum">
              <a:rPr lang="en-US" smtClean="0"/>
              <a:t>‹#›</a:t>
            </a:fld>
            <a:endParaRPr lang="en-US"/>
          </a:p>
        </p:txBody>
      </p:sp>
    </p:spTree>
    <p:extLst>
      <p:ext uri="{BB962C8B-B14F-4D97-AF65-F5344CB8AC3E}">
        <p14:creationId xmlns:p14="http://schemas.microsoft.com/office/powerpoint/2010/main" val="81123792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8" r:id="rId4"/>
    <p:sldLayoutId id="2147483666" r:id="rId5"/>
    <p:sldLayoutId id="2147483651" r:id="rId6"/>
    <p:sldLayoutId id="2147483679" r:id="rId7"/>
    <p:sldLayoutId id="2147483653" r:id="rId8"/>
    <p:sldLayoutId id="2147483665" r:id="rId9"/>
    <p:sldLayoutId id="2147483664" r:id="rId10"/>
    <p:sldLayoutId id="2147483654" r:id="rId11"/>
    <p:sldLayoutId id="2147483655" r:id="rId12"/>
    <p:sldLayoutId id="2147483669" r:id="rId13"/>
    <p:sldLayoutId id="2147483670" r:id="rId14"/>
    <p:sldLayoutId id="2147483672" r:id="rId15"/>
    <p:sldLayoutId id="2147483674" r:id="rId16"/>
    <p:sldLayoutId id="2147483675" r:id="rId17"/>
    <p:sldLayoutId id="2147483676" r:id="rId18"/>
    <p:sldLayoutId id="2147483677" r:id="rId19"/>
    <p:sldLayoutId id="214748368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10.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jhg.art/events/resist-be-modern-again/"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2.png"/><Relationship Id="rId5" Type="http://schemas.openxmlformats.org/officeDocument/2006/relationships/hyperlink" Target="https://www.aestheticamagazine.com/resonant-ideas/" TargetMode="External"/><Relationship Id="rId6" Type="http://schemas.openxmlformats.org/officeDocument/2006/relationships/hyperlink" Target="https://fastforward.photography/resist-be-modern-again-performance-publication-and-talks/" TargetMode="External"/><Relationship Id="rId7" Type="http://schemas.openxmlformats.org/officeDocument/2006/relationships/hyperlink" Target="https://generic.wordpress.soton.ac.uk/arts-at-unisouth/2019/07/01/review-resist-be-modern-again/" TargetMode="External"/><Relationship Id="rId8" Type="http://schemas.openxmlformats.org/officeDocument/2006/relationships/hyperlink" Target="https://fourcommunications.com/resist-be-modern-again/" TargetMode="External"/><Relationship Id="rId9" Type="http://schemas.openxmlformats.org/officeDocument/2006/relationships/hyperlink" Target="https://www.a-n.co.uk/media/52560789/" TargetMode="External"/><Relationship Id="rId1" Type="http://schemas.openxmlformats.org/officeDocument/2006/relationships/video" Target="NULL" TargetMode="External"/><Relationship Id="rId2" Type="http://schemas.microsoft.com/office/2007/relationships/media" Target="NUL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17390466-5EB5-4D42-829A-F2A4D0990978}"/>
              </a:ext>
            </a:extLst>
          </p:cNvPr>
          <p:cNvSpPr>
            <a:spLocks noGrp="1"/>
          </p:cNvSpPr>
          <p:nvPr>
            <p:ph type="subTitle" idx="1"/>
          </p:nvPr>
        </p:nvSpPr>
        <p:spPr>
          <a:xfrm>
            <a:off x="3788227" y="3789946"/>
            <a:ext cx="4615543" cy="472741"/>
          </a:xfrm>
        </p:spPr>
        <p:txBody>
          <a:bodyPr/>
          <a:lstStyle/>
          <a:p>
            <a:r>
              <a:rPr lang="en-GB" dirty="0" smtClean="0"/>
              <a:t>Exhibition and Publication</a:t>
            </a:r>
          </a:p>
          <a:p>
            <a:r>
              <a:rPr lang="en-GB" dirty="0" smtClean="0"/>
              <a:t>Part </a:t>
            </a:r>
            <a:r>
              <a:rPr lang="en-GB" dirty="0"/>
              <a:t>of a larger research project highlighting the contributions to modernism of women in general and </a:t>
            </a:r>
            <a:r>
              <a:rPr lang="en-GB" dirty="0" smtClean="0"/>
              <a:t>queer, Black </a:t>
            </a:r>
            <a:r>
              <a:rPr lang="en-GB" dirty="0"/>
              <a:t>women in particular.</a:t>
            </a:r>
            <a:endParaRPr lang="en-GB" dirty="0" smtClean="0"/>
          </a:p>
          <a:p>
            <a:endParaRPr lang="en-GB" dirty="0" smtClean="0"/>
          </a:p>
        </p:txBody>
      </p:sp>
      <p:sp>
        <p:nvSpPr>
          <p:cNvPr id="6" name="Title 5">
            <a:extLst>
              <a:ext uri="{FF2B5EF4-FFF2-40B4-BE49-F238E27FC236}">
                <a16:creationId xmlns:a16="http://schemas.microsoft.com/office/drawing/2014/main" xmlns="" id="{DE912DFF-802C-4D76-B9F7-60445D322F23}"/>
              </a:ext>
            </a:extLst>
          </p:cNvPr>
          <p:cNvSpPr>
            <a:spLocks noGrp="1"/>
          </p:cNvSpPr>
          <p:nvPr>
            <p:ph type="ctrTitle"/>
          </p:nvPr>
        </p:nvSpPr>
        <p:spPr>
          <a:xfrm>
            <a:off x="3761718" y="2672021"/>
            <a:ext cx="4642052" cy="613365"/>
          </a:xfrm>
        </p:spPr>
        <p:txBody>
          <a:bodyPr/>
          <a:lstStyle/>
          <a:p>
            <a:r>
              <a:rPr lang="en-GB" sz="2400" dirty="0" err="1" smtClean="0"/>
              <a:t>Intertextuel</a:t>
            </a:r>
            <a:r>
              <a:rPr lang="en-GB" sz="2400" dirty="0" smtClean="0"/>
              <a:t> </a:t>
            </a:r>
            <a:r>
              <a:rPr lang="en-GB" sz="2400" dirty="0"/>
              <a:t>Sapphic </a:t>
            </a:r>
            <a:r>
              <a:rPr lang="en-GB" sz="2400" dirty="0" smtClean="0"/>
              <a:t>Vaporwave</a:t>
            </a:r>
            <a:endParaRPr lang="en-GB" sz="2400" dirty="0"/>
          </a:p>
        </p:txBody>
      </p:sp>
      <p:sp>
        <p:nvSpPr>
          <p:cNvPr id="9" name="Text Placeholder 8">
            <a:extLst>
              <a:ext uri="{FF2B5EF4-FFF2-40B4-BE49-F238E27FC236}">
                <a16:creationId xmlns:a16="http://schemas.microsoft.com/office/drawing/2014/main" xmlns="" id="{DA4A085B-CD05-4F32-8534-08BF6953282F}"/>
              </a:ext>
            </a:extLst>
          </p:cNvPr>
          <p:cNvSpPr>
            <a:spLocks noGrp="1"/>
          </p:cNvSpPr>
          <p:nvPr>
            <p:ph type="body" sz="quarter" idx="11"/>
          </p:nvPr>
        </p:nvSpPr>
        <p:spPr>
          <a:xfrm>
            <a:off x="3275684" y="5271807"/>
            <a:ext cx="5640628" cy="345256"/>
          </a:xfrm>
        </p:spPr>
        <p:txBody>
          <a:bodyPr/>
          <a:lstStyle/>
          <a:p>
            <a:r>
              <a:rPr lang="en-US" dirty="0"/>
              <a:t>Researcher’s Name: </a:t>
            </a:r>
            <a:r>
              <a:rPr lang="en-GB" dirty="0"/>
              <a:t>Gillian </a:t>
            </a:r>
            <a:r>
              <a:rPr lang="en-GB" dirty="0" err="1" smtClean="0"/>
              <a:t>Wylde</a:t>
            </a:r>
            <a:endParaRPr lang="en-GB" dirty="0" smtClean="0"/>
          </a:p>
          <a:p>
            <a:endParaRPr lang="en-GB" dirty="0"/>
          </a:p>
          <a:p>
            <a:r>
              <a:rPr lang="en-US" dirty="0" smtClean="0"/>
              <a:t> </a:t>
            </a:r>
            <a:endParaRPr lang="en-US" dirty="0"/>
          </a:p>
        </p:txBody>
      </p:sp>
      <p:sp>
        <p:nvSpPr>
          <p:cNvPr id="3" name="Text Placeholder 2"/>
          <p:cNvSpPr>
            <a:spLocks noGrp="1"/>
          </p:cNvSpPr>
          <p:nvPr>
            <p:ph type="body" sz="quarter" idx="10"/>
          </p:nvPr>
        </p:nvSpPr>
        <p:spPr>
          <a:xfrm>
            <a:off x="3275684" y="5813602"/>
            <a:ext cx="5640629" cy="345256"/>
          </a:xfrm>
        </p:spPr>
        <p:txBody>
          <a:bodyPr/>
          <a:lstStyle/>
          <a:p>
            <a:r>
              <a:rPr lang="en-US" dirty="0"/>
              <a:t>Research </a:t>
            </a:r>
            <a:r>
              <a:rPr lang="en-US" dirty="0" err="1"/>
              <a:t>Programme</a:t>
            </a:r>
            <a:r>
              <a:rPr lang="en-US" dirty="0"/>
              <a:t>: Inequality &amp; Storytelling </a:t>
            </a:r>
          </a:p>
          <a:p>
            <a:r>
              <a:rPr lang="en-US" dirty="0" smtClean="0"/>
              <a:t> </a:t>
            </a:r>
            <a:endParaRPr lang="en-US" dirty="0"/>
          </a:p>
        </p:txBody>
      </p:sp>
    </p:spTree>
    <p:extLst>
      <p:ext uri="{BB962C8B-B14F-4D97-AF65-F5344CB8AC3E}">
        <p14:creationId xmlns:p14="http://schemas.microsoft.com/office/powerpoint/2010/main" val="428476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DD64EA1F-1230-4787-9A13-AD874AAA902B}"/>
              </a:ext>
            </a:extLst>
          </p:cNvPr>
          <p:cNvSpPr>
            <a:spLocks noGrp="1"/>
          </p:cNvSpPr>
          <p:nvPr>
            <p:ph type="body" sz="quarter" idx="13"/>
          </p:nvPr>
        </p:nvSpPr>
        <p:spPr/>
        <p:txBody>
          <a:bodyPr/>
          <a:lstStyle/>
          <a:p>
            <a:r>
              <a:rPr lang="en-GB" dirty="0" smtClean="0"/>
              <a:t>Page 3</a:t>
            </a:r>
            <a:endParaRPr lang="en-GB" dirty="0"/>
          </a:p>
        </p:txBody>
      </p:sp>
      <p:sp>
        <p:nvSpPr>
          <p:cNvPr id="5" name="Text Placeholder 4">
            <a:extLst>
              <a:ext uri="{FF2B5EF4-FFF2-40B4-BE49-F238E27FC236}">
                <a16:creationId xmlns:a16="http://schemas.microsoft.com/office/drawing/2014/main" xmlns="" id="{B74AE6DB-79A5-476B-A931-409FED44EA0F}"/>
              </a:ext>
            </a:extLst>
          </p:cNvPr>
          <p:cNvSpPr>
            <a:spLocks noGrp="1"/>
          </p:cNvSpPr>
          <p:nvPr>
            <p:ph type="body" sz="quarter" idx="28"/>
          </p:nvPr>
        </p:nvSpPr>
        <p:spPr/>
        <p:txBody>
          <a:bodyPr/>
          <a:lstStyle/>
          <a:p>
            <a:endParaRPr lang="en-GB"/>
          </a:p>
        </p:txBody>
      </p:sp>
      <p:sp>
        <p:nvSpPr>
          <p:cNvPr id="6" name="Text Placeholder 5">
            <a:extLst>
              <a:ext uri="{FF2B5EF4-FFF2-40B4-BE49-F238E27FC236}">
                <a16:creationId xmlns:a16="http://schemas.microsoft.com/office/drawing/2014/main" xmlns="" id="{EEE6143A-F2DA-4646-914C-7DF82F36F8F5}"/>
              </a:ext>
            </a:extLst>
          </p:cNvPr>
          <p:cNvSpPr>
            <a:spLocks noGrp="1"/>
          </p:cNvSpPr>
          <p:nvPr>
            <p:ph type="body" sz="quarter" idx="30"/>
          </p:nvPr>
        </p:nvSpPr>
        <p:spPr/>
        <p:txBody>
          <a:bodyPr/>
          <a:lstStyle/>
          <a:p>
            <a:r>
              <a:rPr lang="en-GB" dirty="0" smtClean="0"/>
              <a:t>Page 4</a:t>
            </a:r>
            <a:endParaRPr lang="en-GB" dirty="0"/>
          </a:p>
        </p:txBody>
      </p:sp>
      <p:sp>
        <p:nvSpPr>
          <p:cNvPr id="7" name="Text Placeholder 6">
            <a:extLst>
              <a:ext uri="{FF2B5EF4-FFF2-40B4-BE49-F238E27FC236}">
                <a16:creationId xmlns:a16="http://schemas.microsoft.com/office/drawing/2014/main" xmlns="" id="{858BB313-F3AD-4DEF-B35B-0B343DEE2204}"/>
              </a:ext>
            </a:extLst>
          </p:cNvPr>
          <p:cNvSpPr>
            <a:spLocks noGrp="1"/>
          </p:cNvSpPr>
          <p:nvPr>
            <p:ph type="body" sz="quarter" idx="32"/>
          </p:nvPr>
        </p:nvSpPr>
        <p:spPr/>
        <p:txBody>
          <a:bodyPr/>
          <a:lstStyle/>
          <a:p>
            <a:r>
              <a:rPr lang="en-GB" dirty="0" smtClean="0"/>
              <a:t>Page 5</a:t>
            </a:r>
            <a:endParaRPr lang="en-GB" dirty="0"/>
          </a:p>
        </p:txBody>
      </p:sp>
      <p:sp>
        <p:nvSpPr>
          <p:cNvPr id="8" name="Text Placeholder 7">
            <a:extLst>
              <a:ext uri="{FF2B5EF4-FFF2-40B4-BE49-F238E27FC236}">
                <a16:creationId xmlns:a16="http://schemas.microsoft.com/office/drawing/2014/main" xmlns="" id="{5808C2D8-8640-4C16-AE29-AB6FFB84077B}"/>
              </a:ext>
            </a:extLst>
          </p:cNvPr>
          <p:cNvSpPr>
            <a:spLocks noGrp="1"/>
          </p:cNvSpPr>
          <p:nvPr>
            <p:ph type="body" sz="quarter" idx="34"/>
          </p:nvPr>
        </p:nvSpPr>
        <p:spPr/>
        <p:txBody>
          <a:bodyPr/>
          <a:lstStyle/>
          <a:p>
            <a:r>
              <a:rPr lang="en-GB" dirty="0" smtClean="0"/>
              <a:t>Page 7</a:t>
            </a:r>
            <a:endParaRPr lang="en-GB" dirty="0"/>
          </a:p>
        </p:txBody>
      </p:sp>
      <p:sp>
        <p:nvSpPr>
          <p:cNvPr id="9" name="Text Placeholder 8">
            <a:extLst>
              <a:ext uri="{FF2B5EF4-FFF2-40B4-BE49-F238E27FC236}">
                <a16:creationId xmlns:a16="http://schemas.microsoft.com/office/drawing/2014/main" xmlns="" id="{4FA59757-A0D5-4410-9B63-D59A543EC1D0}"/>
              </a:ext>
            </a:extLst>
          </p:cNvPr>
          <p:cNvSpPr>
            <a:spLocks noGrp="1"/>
          </p:cNvSpPr>
          <p:nvPr>
            <p:ph type="body" sz="quarter" idx="36"/>
          </p:nvPr>
        </p:nvSpPr>
        <p:spPr/>
        <p:txBody>
          <a:bodyPr/>
          <a:lstStyle/>
          <a:p>
            <a:r>
              <a:rPr lang="en-GB" dirty="0" smtClean="0"/>
              <a:t>Page 8</a:t>
            </a:r>
            <a:endParaRPr lang="en-GB" dirty="0"/>
          </a:p>
        </p:txBody>
      </p:sp>
    </p:spTree>
    <p:extLst>
      <p:ext uri="{BB962C8B-B14F-4D97-AF65-F5344CB8AC3E}">
        <p14:creationId xmlns:p14="http://schemas.microsoft.com/office/powerpoint/2010/main" val="2964450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xmlns="" id="{5357C578-0155-44DC-91B2-B035CC111CDF}"/>
              </a:ext>
            </a:extLst>
          </p:cNvPr>
          <p:cNvSpPr>
            <a:spLocks noGrp="1"/>
          </p:cNvSpPr>
          <p:nvPr>
            <p:ph type="body" sz="quarter" idx="13"/>
          </p:nvPr>
        </p:nvSpPr>
        <p:spPr>
          <a:xfrm>
            <a:off x="304987" y="2340827"/>
            <a:ext cx="8466034" cy="3817926"/>
          </a:xfrm>
        </p:spPr>
        <p:txBody>
          <a:bodyPr/>
          <a:lstStyle/>
          <a:p>
            <a:r>
              <a:rPr lang="en-GB" dirty="0" smtClean="0"/>
              <a:t>Video work [16 min 39, colour and sound] made for Group Exhibition - </a:t>
            </a:r>
            <a:r>
              <a:rPr lang="en-GB" dirty="0"/>
              <a:t>‘Resist: be modern (again</a:t>
            </a:r>
            <a:r>
              <a:rPr lang="en-GB" dirty="0" smtClean="0"/>
              <a:t>)’ 25 </a:t>
            </a:r>
            <a:r>
              <a:rPr lang="en-GB" dirty="0"/>
              <a:t>May 2019 - 17 August 2019 John Hansard Gallery </a:t>
            </a:r>
            <a:r>
              <a:rPr lang="en-GB" dirty="0" smtClean="0"/>
              <a:t>Southampton</a:t>
            </a:r>
          </a:p>
          <a:p>
            <a:r>
              <a:rPr lang="en-GB" dirty="0" smtClean="0"/>
              <a:t>Funders: </a:t>
            </a:r>
            <a:r>
              <a:rPr lang="en-GB" dirty="0"/>
              <a:t>Arts Council England, Middlesex University, Southampton University, </a:t>
            </a:r>
            <a:r>
              <a:rPr lang="en-GB" dirty="0" err="1"/>
              <a:t>Mondriaan</a:t>
            </a:r>
            <a:r>
              <a:rPr lang="en-GB" dirty="0"/>
              <a:t> Fund, Federal Chancellery of Austria </a:t>
            </a:r>
            <a:r>
              <a:rPr lang="en-GB" dirty="0" smtClean="0"/>
              <a:t>BKA</a:t>
            </a:r>
          </a:p>
          <a:p>
            <a:r>
              <a:rPr lang="en-GB" dirty="0" smtClean="0"/>
              <a:t>Partners:  </a:t>
            </a:r>
            <a:r>
              <a:rPr lang="en-GB" dirty="0"/>
              <a:t>John Hansard </a:t>
            </a:r>
            <a:r>
              <a:rPr lang="en-GB" dirty="0" smtClean="0"/>
              <a:t>Gallery, Southampton University.</a:t>
            </a:r>
            <a:endParaRPr lang="en-GB" dirty="0"/>
          </a:p>
          <a:p>
            <a:r>
              <a:rPr lang="en-GB" dirty="0"/>
              <a:t>Collaborators/ key </a:t>
            </a:r>
            <a:r>
              <a:rPr lang="en-GB" dirty="0" smtClean="0"/>
              <a:t>people: </a:t>
            </a:r>
            <a:r>
              <a:rPr lang="en-GB" dirty="0"/>
              <a:t>Alice Maude-Roxby and Stefanie </a:t>
            </a:r>
            <a:r>
              <a:rPr lang="en-GB" dirty="0" err="1"/>
              <a:t>Seibold</a:t>
            </a:r>
            <a:endParaRPr lang="en-GB" dirty="0"/>
          </a:p>
          <a:p>
            <a:endParaRPr lang="en-GB" dirty="0"/>
          </a:p>
        </p:txBody>
      </p:sp>
      <p:sp>
        <p:nvSpPr>
          <p:cNvPr id="19" name="Text Placeholder 18">
            <a:extLst>
              <a:ext uri="{FF2B5EF4-FFF2-40B4-BE49-F238E27FC236}">
                <a16:creationId xmlns:a16="http://schemas.microsoft.com/office/drawing/2014/main" xmlns="" id="{EFAAF7AE-A040-429A-A716-72E28EB78194}"/>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58663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881B69A-556F-43E5-8C0A-5EA7BA7C9996}"/>
              </a:ext>
            </a:extLst>
          </p:cNvPr>
          <p:cNvSpPr>
            <a:spLocks noGrp="1"/>
          </p:cNvSpPr>
          <p:nvPr>
            <p:ph type="subTitle" idx="1"/>
          </p:nvPr>
        </p:nvSpPr>
        <p:spPr>
          <a:xfrm>
            <a:off x="337644" y="2381770"/>
            <a:ext cx="11059886" cy="3336278"/>
          </a:xfrm>
        </p:spPr>
        <p:txBody>
          <a:bodyPr/>
          <a:lstStyle/>
          <a:p>
            <a:r>
              <a:rPr lang="en-GB" dirty="0">
                <a:latin typeface="Calibri" charset="0"/>
                <a:ea typeface="Calibri" charset="0"/>
                <a:cs typeface="Times New Roman" charset="0"/>
              </a:rPr>
              <a:t>‘</a:t>
            </a:r>
            <a:r>
              <a:rPr lang="en-GB" dirty="0" err="1">
                <a:latin typeface="Calibri" charset="0"/>
                <a:ea typeface="Calibri" charset="0"/>
                <a:cs typeface="Times New Roman" charset="0"/>
              </a:rPr>
              <a:t>Intertextuel</a:t>
            </a:r>
            <a:r>
              <a:rPr lang="en-GB" dirty="0">
                <a:latin typeface="Calibri" charset="0"/>
                <a:ea typeface="Calibri" charset="0"/>
                <a:cs typeface="Times New Roman" charset="0"/>
              </a:rPr>
              <a:t> Sapphic Vaporwave’ is a video and text work inspired by the life and work of playwright and political activist, Lorraine Hansberry (1930-1965). Hansberry wrote many articles and essays on racism, homophobia, feminisms and class and was the first black female author to have a play performed on Broadway in 1959, winning the New York Drama Critics' Circle Award at the age of 29. Hansberry inspired Nina Simone's song "To Be Young, Gifted and Black". The video work connects modernist forms with queer identities, technologies and language to explore the many feels of the digital present and the before the internet world that keeps going. Networked fur, VHS degradation, and escapee horses glint and vibrate on screens as they mesh with deleted, omitted and left out lives.</a:t>
            </a:r>
          </a:p>
          <a:p>
            <a:r>
              <a:rPr lang="en-GB" dirty="0">
                <a:latin typeface="Calibri" charset="0"/>
                <a:ea typeface="Calibri" charset="0"/>
                <a:cs typeface="Times New Roman" charset="0"/>
              </a:rPr>
              <a:t>The work centralises work by women that </a:t>
            </a:r>
            <a:r>
              <a:rPr lang="en-GB" dirty="0"/>
              <a:t>due to either gender, sexuality or ethnicity, have been censored out, devalued or marginalised over time. This exhibition brings their practice and contribution out of the archives and into the foreground. Contemporary artists reactivate and represent these early practices through mapping, transcribing, sampling, referencing, reciting, re-telling or re-making, reclaiming their lasting value and importance for today’s art world and beyond.</a:t>
            </a:r>
          </a:p>
          <a:p>
            <a:r>
              <a:rPr lang="en-GB" dirty="0" smtClean="0"/>
              <a:t>						The </a:t>
            </a:r>
            <a:r>
              <a:rPr lang="en-GB" dirty="0"/>
              <a:t>work considers how can the post internet digital age learn from queer black feminist thinkers and writers from the pre-digital world in an attempt to decolonisation the Internet asking as Langston Hughes and Hansberry did “What happens to a dream deferred?</a:t>
            </a:r>
          </a:p>
          <a:p>
            <a:endParaRPr lang="en-GB" dirty="0"/>
          </a:p>
        </p:txBody>
      </p:sp>
      <p:sp>
        <p:nvSpPr>
          <p:cNvPr id="5" name="Text Placeholder 4">
            <a:extLst>
              <a:ext uri="{FF2B5EF4-FFF2-40B4-BE49-F238E27FC236}">
                <a16:creationId xmlns:a16="http://schemas.microsoft.com/office/drawing/2014/main" xmlns="" id="{8DE94B19-5A06-4C98-A2FB-9C6F5C1E50A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88966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21078" b="21078"/>
          <a:stretch>
            <a:fillRect/>
          </a:stretch>
        </p:blipFill>
        <p:spPr/>
      </p:pic>
      <p:pic>
        <p:nvPicPr>
          <p:cNvPr id="3" name="Picture Placeholder 2"/>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4599" b="24599"/>
          <a:stretch>
            <a:fillRect/>
          </a:stretch>
        </p:blipFill>
        <p:spPr/>
      </p:pic>
      <p:pic>
        <p:nvPicPr>
          <p:cNvPr id="4" name="Picture Placeholder 3"/>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10276" r="10276"/>
          <a:stretch>
            <a:fillRect/>
          </a:stretch>
        </p:blipFill>
        <p:spPr/>
      </p:pic>
      <p:pic>
        <p:nvPicPr>
          <p:cNvPr id="5" name="Picture Placeholder 4"/>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l="11100" r="11100"/>
          <a:stretch>
            <a:fillRect/>
          </a:stretch>
        </p:blipFill>
        <p:spPr/>
      </p:pic>
      <p:sp>
        <p:nvSpPr>
          <p:cNvPr id="8" name="Text Placeholder 7">
            <a:extLst>
              <a:ext uri="{FF2B5EF4-FFF2-40B4-BE49-F238E27FC236}">
                <a16:creationId xmlns:a16="http://schemas.microsoft.com/office/drawing/2014/main" xmlns="" id="{93EBFB6A-6105-451D-A798-0B1310DC2938}"/>
              </a:ext>
            </a:extLst>
          </p:cNvPr>
          <p:cNvSpPr>
            <a:spLocks noGrp="1"/>
          </p:cNvSpPr>
          <p:nvPr>
            <p:ph type="body" sz="quarter" idx="12"/>
          </p:nvPr>
        </p:nvSpPr>
        <p:spPr/>
        <p:txBody>
          <a:bodyPr/>
          <a:lstStyle/>
          <a:p>
            <a:r>
              <a:rPr lang="en-US" dirty="0"/>
              <a:t>Image details - </a:t>
            </a:r>
            <a:r>
              <a:rPr lang="en-US" dirty="0" smtClean="0"/>
              <a:t>top left </a:t>
            </a:r>
            <a:r>
              <a:rPr lang="en-US" dirty="0"/>
              <a:t>clockwise</a:t>
            </a:r>
            <a:r>
              <a:rPr lang="en-US" dirty="0" smtClean="0"/>
              <a:t>:</a:t>
            </a:r>
          </a:p>
          <a:p>
            <a:r>
              <a:rPr lang="en-US" dirty="0" smtClean="0"/>
              <a:t>Speculative Map</a:t>
            </a:r>
          </a:p>
          <a:p>
            <a:r>
              <a:rPr lang="en-US" smtClean="0"/>
              <a:t>Publication: Book </a:t>
            </a:r>
            <a:r>
              <a:rPr lang="en-US" dirty="0" smtClean="0"/>
              <a:t>Cover</a:t>
            </a:r>
          </a:p>
          <a:p>
            <a:r>
              <a:rPr lang="en-US" dirty="0" smtClean="0"/>
              <a:t>Video still</a:t>
            </a:r>
          </a:p>
          <a:p>
            <a:r>
              <a:rPr lang="en-US" dirty="0" smtClean="0"/>
              <a:t>Video still</a:t>
            </a:r>
            <a:endParaRPr lang="en-US" dirty="0"/>
          </a:p>
          <a:p>
            <a:endParaRPr lang="en-GB" dirty="0"/>
          </a:p>
        </p:txBody>
      </p:sp>
      <p:sp>
        <p:nvSpPr>
          <p:cNvPr id="9" name="Text Placeholder 8">
            <a:extLst>
              <a:ext uri="{FF2B5EF4-FFF2-40B4-BE49-F238E27FC236}">
                <a16:creationId xmlns:a16="http://schemas.microsoft.com/office/drawing/2014/main" xmlns="" id="{BDB9D399-3BB1-4B34-8DF7-562504984C49}"/>
              </a:ext>
            </a:extLst>
          </p:cNvPr>
          <p:cNvSpPr>
            <a:spLocks noGrp="1"/>
          </p:cNvSpPr>
          <p:nvPr>
            <p:ph type="body" sz="quarter" idx="16"/>
          </p:nvPr>
        </p:nvSpPr>
        <p:spPr/>
        <p:txBody>
          <a:bodyPr/>
          <a:lstStyle/>
          <a:p>
            <a:endParaRPr lang="en-GB" dirty="0"/>
          </a:p>
        </p:txBody>
      </p:sp>
      <p:sp>
        <p:nvSpPr>
          <p:cNvPr id="10" name="Text Placeholder 9">
            <a:extLst>
              <a:ext uri="{FF2B5EF4-FFF2-40B4-BE49-F238E27FC236}">
                <a16:creationId xmlns:a16="http://schemas.microsoft.com/office/drawing/2014/main" xmlns="" id="{20C2D2FD-4254-4DE3-AF23-7407CC9F0FFE}"/>
              </a:ext>
            </a:extLst>
          </p:cNvPr>
          <p:cNvSpPr>
            <a:spLocks noGrp="1"/>
          </p:cNvSpPr>
          <p:nvPr>
            <p:ph type="body" sz="quarter" idx="17"/>
          </p:nvPr>
        </p:nvSpPr>
        <p:spPr/>
        <p:txBody>
          <a:bodyPr/>
          <a:lstStyle/>
          <a:p>
            <a:endParaRPr lang="en-GB"/>
          </a:p>
        </p:txBody>
      </p:sp>
      <p:sp>
        <p:nvSpPr>
          <p:cNvPr id="7" name="Text Placeholder 6">
            <a:extLst>
              <a:ext uri="{FF2B5EF4-FFF2-40B4-BE49-F238E27FC236}">
                <a16:creationId xmlns:a16="http://schemas.microsoft.com/office/drawing/2014/main" xmlns="" id="{5B32CC8C-C0DD-40F0-B07F-B34FFC1CCE41}"/>
              </a:ext>
            </a:extLst>
          </p:cNvPr>
          <p:cNvSpPr>
            <a:spLocks noGrp="1"/>
          </p:cNvSpPr>
          <p:nvPr>
            <p:ph type="body" sz="quarter" idx="10"/>
          </p:nvPr>
        </p:nvSpPr>
        <p:spPr/>
        <p:txBody>
          <a:bodyPr/>
          <a:lstStyle/>
          <a:p>
            <a:endParaRPr lang="en-GB"/>
          </a:p>
        </p:txBody>
      </p:sp>
      <p:sp>
        <p:nvSpPr>
          <p:cNvPr id="6" name="Rectangle 5"/>
          <p:cNvSpPr/>
          <p:nvPr/>
        </p:nvSpPr>
        <p:spPr>
          <a:xfrm>
            <a:off x="3048000" y="2136339"/>
            <a:ext cx="6096000" cy="646331"/>
          </a:xfrm>
          <a:prstGeom prst="rect">
            <a:avLst/>
          </a:prstGeom>
        </p:spPr>
        <p:txBody>
          <a:bodyPr>
            <a:spAutoFit/>
          </a:bodyPr>
          <a:lstStyle/>
          <a:p>
            <a:r>
              <a:rPr lang="en-US" dirty="0"/>
              <a:t/>
            </a:r>
            <a:br>
              <a:rPr lang="en-US" dirty="0"/>
            </a:br>
            <a:endParaRPr lang="en-US" dirty="0"/>
          </a:p>
        </p:txBody>
      </p:sp>
    </p:spTree>
    <p:extLst>
      <p:ext uri="{BB962C8B-B14F-4D97-AF65-F5344CB8AC3E}">
        <p14:creationId xmlns:p14="http://schemas.microsoft.com/office/powerpoint/2010/main" val="226143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648" b="1648"/>
          <a:stretch>
            <a:fillRect/>
          </a:stretch>
        </p:blipFill>
        <p:spPr/>
      </p:pic>
      <p:pic>
        <p:nvPicPr>
          <p:cNvPr id="19" name="Picture Placeholder 18"/>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3545" b="3545"/>
          <a:stretch>
            <a:fillRect/>
          </a:stretch>
        </p:blipFill>
        <p:spPr/>
      </p:pic>
      <p:sp>
        <p:nvSpPr>
          <p:cNvPr id="6" name="Text Placeholder 5"/>
          <p:cNvSpPr>
            <a:spLocks noGrp="1"/>
          </p:cNvSpPr>
          <p:nvPr>
            <p:ph type="body" sz="quarter" idx="12"/>
          </p:nvPr>
        </p:nvSpPr>
        <p:spPr/>
        <p:txBody>
          <a:bodyPr/>
          <a:lstStyle/>
          <a:p>
            <a:r>
              <a:rPr lang="en-US" dirty="0" smtClean="0"/>
              <a:t>Image details - Top Left clockwise</a:t>
            </a:r>
            <a:r>
              <a:rPr lang="en-US" dirty="0" smtClean="0"/>
              <a:t>:</a:t>
            </a:r>
          </a:p>
          <a:p>
            <a:r>
              <a:rPr lang="en-US" dirty="0" smtClean="0"/>
              <a:t>Publication pages</a:t>
            </a:r>
          </a:p>
          <a:p>
            <a:r>
              <a:rPr lang="en-US" dirty="0" smtClean="0"/>
              <a:t>Video </a:t>
            </a:r>
            <a:r>
              <a:rPr lang="en-US" dirty="0"/>
              <a:t>still</a:t>
            </a:r>
          </a:p>
          <a:p>
            <a:r>
              <a:rPr lang="en-US" dirty="0"/>
              <a:t>Video </a:t>
            </a:r>
            <a:r>
              <a:rPr lang="en-US" dirty="0" smtClean="0"/>
              <a:t>still edit</a:t>
            </a:r>
          </a:p>
          <a:p>
            <a:r>
              <a:rPr lang="en-US" dirty="0" smtClean="0"/>
              <a:t>Publication pages</a:t>
            </a:r>
          </a:p>
          <a:p>
            <a:endParaRPr lang="en-US" dirty="0"/>
          </a:p>
          <a:p>
            <a:endParaRPr lang="en-GB" dirty="0"/>
          </a:p>
          <a:p>
            <a:endParaRPr lang="en-US" dirty="0"/>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17" name="Picture Placeholder 16"/>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1608" r="11608"/>
          <a:stretch>
            <a:fillRect/>
          </a:stretch>
        </p:blipFill>
        <p:spPr/>
      </p:pic>
      <p:pic>
        <p:nvPicPr>
          <p:cNvPr id="21" name="Picture Placeholder 20"/>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1672" b="1672"/>
          <a:stretch>
            <a:fillRect/>
          </a:stretch>
        </p:blipFill>
        <p:spPr/>
      </p:pic>
    </p:spTree>
    <p:extLst>
      <p:ext uri="{BB962C8B-B14F-4D97-AF65-F5344CB8AC3E}">
        <p14:creationId xmlns:p14="http://schemas.microsoft.com/office/powerpoint/2010/main" val="1140398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F489C8A-2AD2-4DF0-8109-365746967723}"/>
              </a:ext>
            </a:extLst>
          </p:cNvPr>
          <p:cNvSpPr>
            <a:spLocks noGrp="1"/>
          </p:cNvSpPr>
          <p:nvPr>
            <p:ph type="body" sz="quarter" idx="12"/>
          </p:nvPr>
        </p:nvSpPr>
        <p:spPr>
          <a:xfrm>
            <a:off x="356745" y="2151045"/>
            <a:ext cx="5204561" cy="3776945"/>
          </a:xfrm>
        </p:spPr>
        <p:txBody>
          <a:bodyPr/>
          <a:lstStyle/>
          <a:p>
            <a:r>
              <a:rPr lang="en-GB" dirty="0"/>
              <a:t> </a:t>
            </a:r>
          </a:p>
          <a:p>
            <a:endParaRPr lang="en-GB" dirty="0"/>
          </a:p>
        </p:txBody>
      </p:sp>
      <p:sp>
        <p:nvSpPr>
          <p:cNvPr id="7" name="Text Placeholder 6">
            <a:extLst>
              <a:ext uri="{FF2B5EF4-FFF2-40B4-BE49-F238E27FC236}">
                <a16:creationId xmlns:a16="http://schemas.microsoft.com/office/drawing/2014/main" xmlns="" id="{9ADF4640-6B9F-47B1-9ECB-112C12094869}"/>
              </a:ext>
            </a:extLst>
          </p:cNvPr>
          <p:cNvSpPr>
            <a:spLocks noGrp="1"/>
          </p:cNvSpPr>
          <p:nvPr>
            <p:ph type="body" sz="quarter" idx="10"/>
          </p:nvPr>
        </p:nvSpPr>
        <p:spPr/>
        <p:txBody>
          <a:bodyPr/>
          <a:lstStyle/>
          <a:p>
            <a:endParaRPr lang="en-GB"/>
          </a:p>
        </p:txBody>
      </p:sp>
      <p:sp>
        <p:nvSpPr>
          <p:cNvPr id="2" name="TextBox 1"/>
          <p:cNvSpPr txBox="1"/>
          <p:nvPr/>
        </p:nvSpPr>
        <p:spPr>
          <a:xfrm>
            <a:off x="356745" y="2474976"/>
            <a:ext cx="8653459" cy="3139321"/>
          </a:xfrm>
          <a:prstGeom prst="rect">
            <a:avLst/>
          </a:prstGeom>
          <a:noFill/>
        </p:spPr>
        <p:txBody>
          <a:bodyPr wrap="none" rtlCol="0">
            <a:spAutoFit/>
          </a:bodyPr>
          <a:lstStyle/>
          <a:p>
            <a:r>
              <a:rPr lang="en-US" b="1" dirty="0" smtClean="0"/>
              <a:t>Exhibition: </a:t>
            </a:r>
            <a:r>
              <a:rPr lang="en-GB" dirty="0"/>
              <a:t>25 May 2019 - 17 August 2019 John Hansard Gallery Southampton</a:t>
            </a:r>
          </a:p>
          <a:p>
            <a:endParaRPr lang="en-US" b="1" dirty="0"/>
          </a:p>
          <a:p>
            <a:r>
              <a:rPr lang="en-US" b="1" dirty="0" smtClean="0"/>
              <a:t>Publication: </a:t>
            </a:r>
            <a:r>
              <a:rPr lang="en-GB" dirty="0"/>
              <a:t>Text work: ‘Beyond Brilliance’ developed for Performance, Talk and Screening </a:t>
            </a:r>
            <a:endParaRPr lang="en-GB" dirty="0" smtClean="0"/>
          </a:p>
          <a:p>
            <a:r>
              <a:rPr lang="en-GB" dirty="0" smtClean="0"/>
              <a:t>John </a:t>
            </a:r>
            <a:r>
              <a:rPr lang="en-GB" dirty="0"/>
              <a:t>Hansard Gallery Southampton 27 July 2019</a:t>
            </a:r>
          </a:p>
          <a:p>
            <a:endParaRPr lang="en-GB" dirty="0" smtClean="0"/>
          </a:p>
          <a:p>
            <a:r>
              <a:rPr lang="en-GB" dirty="0" smtClean="0"/>
              <a:t>‘</a:t>
            </a:r>
            <a:r>
              <a:rPr lang="en-GB" dirty="0"/>
              <a:t>Beyond Brilliance’ </a:t>
            </a:r>
            <a:r>
              <a:rPr lang="en-GB" dirty="0" smtClean="0"/>
              <a:t>was developed </a:t>
            </a:r>
            <a:r>
              <a:rPr lang="en-GB" dirty="0"/>
              <a:t>for </a:t>
            </a:r>
            <a:r>
              <a:rPr lang="en-GB" dirty="0" smtClean="0"/>
              <a:t>the Publication</a:t>
            </a:r>
            <a:r>
              <a:rPr lang="en-GB" dirty="0"/>
              <a:t>: </a:t>
            </a:r>
            <a:endParaRPr lang="en-GB" dirty="0" smtClean="0"/>
          </a:p>
          <a:p>
            <a:r>
              <a:rPr lang="en-GB" dirty="0" smtClean="0"/>
              <a:t>Resist</a:t>
            </a:r>
            <a:r>
              <a:rPr lang="en-GB" dirty="0"/>
              <a:t>: be modern (again) 2019 edited by Alice Maude-Roxby and Stefanie </a:t>
            </a:r>
            <a:r>
              <a:rPr lang="en-GB" dirty="0" err="1"/>
              <a:t>Seibold</a:t>
            </a:r>
            <a:r>
              <a:rPr lang="en-GB" dirty="0"/>
              <a:t> </a:t>
            </a:r>
            <a:endParaRPr lang="en-GB" dirty="0" smtClean="0"/>
          </a:p>
          <a:p>
            <a:r>
              <a:rPr lang="en-GB" dirty="0" smtClean="0"/>
              <a:t>Printed </a:t>
            </a:r>
            <a:r>
              <a:rPr lang="en-GB" dirty="0"/>
              <a:t>by </a:t>
            </a:r>
            <a:r>
              <a:rPr lang="en-GB" dirty="0" err="1"/>
              <a:t>Kopa</a:t>
            </a:r>
            <a:r>
              <a:rPr lang="en-GB" dirty="0"/>
              <a:t>, distributed by </a:t>
            </a:r>
            <a:r>
              <a:rPr lang="en-GB" dirty="0" err="1"/>
              <a:t>Cornerhouse</a:t>
            </a:r>
            <a:r>
              <a:rPr lang="en-GB" dirty="0"/>
              <a:t> Publications Manchester, UK. </a:t>
            </a:r>
          </a:p>
          <a:p>
            <a:endParaRPr lang="en-US" b="1" dirty="0"/>
          </a:p>
          <a:p>
            <a:r>
              <a:rPr lang="en-US" b="1" dirty="0" smtClean="0"/>
              <a:t>Press</a:t>
            </a:r>
            <a:r>
              <a:rPr lang="en-US" b="1" dirty="0"/>
              <a:t>: </a:t>
            </a:r>
            <a:r>
              <a:rPr lang="en-US" b="1" dirty="0">
                <a:hlinkClick r:id="rId2"/>
              </a:rPr>
              <a:t>https://jhg.art/events/resist-be-modern-again</a:t>
            </a:r>
            <a:r>
              <a:rPr lang="en-US" b="1" dirty="0" smtClean="0">
                <a:hlinkClick r:id="rId2"/>
              </a:rPr>
              <a:t>/</a:t>
            </a:r>
            <a:endParaRPr lang="en-US" b="1" dirty="0" smtClean="0"/>
          </a:p>
          <a:p>
            <a:endParaRPr lang="en-US" b="1" dirty="0"/>
          </a:p>
        </p:txBody>
      </p:sp>
    </p:spTree>
    <p:extLst>
      <p:ext uri="{BB962C8B-B14F-4D97-AF65-F5344CB8AC3E}">
        <p14:creationId xmlns:p14="http://schemas.microsoft.com/office/powerpoint/2010/main" val="67488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textuel Sapphic Vaporwave.mp4">
            <a:hlinkClick r:id="" action="ppaction://media"/>
          </p:cNvPr>
          <p:cNvPicPr>
            <a:picLocks noGrp="1" noChangeAspect="1"/>
          </p:cNvPicPr>
          <p:nvPr>
            <p:ph idx="18"/>
            <a:videoFile r:link="rId1"/>
            <p:extLst>
              <p:ext uri="{DAA4B4D4-6D71-4841-9C94-3DE7FCFB9230}">
                <p14:media xmlns:p14="http://schemas.microsoft.com/office/powerpoint/2010/main" r:link="rId2"/>
              </p:ext>
            </p:extLst>
          </p:nvPr>
        </p:nvPicPr>
        <p:blipFill>
          <a:blip r:embed="rId4"/>
          <a:stretch>
            <a:fillRect/>
          </a:stretch>
        </p:blipFill>
        <p:spPr>
          <a:xfrm>
            <a:off x="6096000" y="2379663"/>
            <a:ext cx="5645150" cy="3175000"/>
          </a:xfrm>
        </p:spPr>
      </p:pic>
      <p:sp>
        <p:nvSpPr>
          <p:cNvPr id="13" name="Text Placeholder 12">
            <a:extLst>
              <a:ext uri="{FF2B5EF4-FFF2-40B4-BE49-F238E27FC236}">
                <a16:creationId xmlns:a16="http://schemas.microsoft.com/office/drawing/2014/main" xmlns="" id="{03753649-E3CA-4E12-B596-E6939B74D5D3}"/>
              </a:ext>
            </a:extLst>
          </p:cNvPr>
          <p:cNvSpPr>
            <a:spLocks noGrp="1"/>
          </p:cNvSpPr>
          <p:nvPr>
            <p:ph type="body" sz="quarter" idx="12"/>
          </p:nvPr>
        </p:nvSpPr>
        <p:spPr/>
        <p:txBody>
          <a:bodyPr/>
          <a:lstStyle/>
          <a:p>
            <a:r>
              <a:rPr lang="en-GB" dirty="0">
                <a:hlinkClick r:id="rId5"/>
              </a:rPr>
              <a:t>https://www.aestheticamagazine.com/resonant-ideas</a:t>
            </a:r>
            <a:r>
              <a:rPr lang="en-GB" dirty="0" smtClean="0">
                <a:hlinkClick r:id="rId5"/>
              </a:rPr>
              <a:t>/</a:t>
            </a:r>
            <a:endParaRPr lang="en-GB" dirty="0" smtClean="0"/>
          </a:p>
          <a:p>
            <a:endParaRPr lang="en-GB" dirty="0"/>
          </a:p>
          <a:p>
            <a:r>
              <a:rPr lang="en-GB" dirty="0">
                <a:hlinkClick r:id="rId6"/>
              </a:rPr>
              <a:t>https://fastforward.photography/resist-be-modern-again-performance-publication-and-talks</a:t>
            </a:r>
            <a:r>
              <a:rPr lang="en-GB" dirty="0" smtClean="0">
                <a:hlinkClick r:id="rId6"/>
              </a:rPr>
              <a:t>/</a:t>
            </a:r>
            <a:endParaRPr lang="en-GB" dirty="0" smtClean="0"/>
          </a:p>
          <a:p>
            <a:endParaRPr lang="en-GB" dirty="0"/>
          </a:p>
          <a:p>
            <a:r>
              <a:rPr lang="en-GB" dirty="0">
                <a:hlinkClick r:id="rId7"/>
              </a:rPr>
              <a:t>https://generic.wordpress.soton.ac.uk/arts-at-unisouth/2019/07/01/review-resist-be-modern-again</a:t>
            </a:r>
            <a:r>
              <a:rPr lang="en-GB" dirty="0" smtClean="0">
                <a:hlinkClick r:id="rId7"/>
              </a:rPr>
              <a:t>/</a:t>
            </a:r>
            <a:endParaRPr lang="en-GB" dirty="0" smtClean="0"/>
          </a:p>
          <a:p>
            <a:endParaRPr lang="en-GB" dirty="0"/>
          </a:p>
          <a:p>
            <a:r>
              <a:rPr lang="en-GB" dirty="0">
                <a:hlinkClick r:id="rId8"/>
              </a:rPr>
              <a:t>https://fourcommunications.com/resist-be-modern-again</a:t>
            </a:r>
            <a:r>
              <a:rPr lang="en-GB" dirty="0" smtClean="0">
                <a:hlinkClick r:id="rId8"/>
              </a:rPr>
              <a:t>/</a:t>
            </a:r>
            <a:endParaRPr lang="en-GB" dirty="0" smtClean="0"/>
          </a:p>
          <a:p>
            <a:r>
              <a:rPr lang="en-GB" dirty="0">
                <a:hlinkClick r:id="rId9"/>
              </a:rPr>
              <a:t>https://www.a-n.co.uk/media/52560789</a:t>
            </a:r>
            <a:r>
              <a:rPr lang="en-GB" dirty="0" smtClean="0">
                <a:hlinkClick r:id="rId9"/>
              </a:rPr>
              <a:t>/</a:t>
            </a:r>
            <a:endParaRPr lang="en-GB" dirty="0" smtClean="0"/>
          </a:p>
          <a:p>
            <a:endParaRPr lang="en-GB" dirty="0"/>
          </a:p>
        </p:txBody>
      </p:sp>
      <p:sp>
        <p:nvSpPr>
          <p:cNvPr id="14" name="Text Placeholder 13">
            <a:extLst>
              <a:ext uri="{FF2B5EF4-FFF2-40B4-BE49-F238E27FC236}">
                <a16:creationId xmlns:a16="http://schemas.microsoft.com/office/drawing/2014/main" xmlns="" id="{99EFC837-4136-41A0-BE77-E81224125682}"/>
              </a:ext>
            </a:extLst>
          </p:cNvPr>
          <p:cNvSpPr>
            <a:spLocks noGrp="1"/>
          </p:cNvSpPr>
          <p:nvPr>
            <p:ph type="body" sz="quarter" idx="16"/>
          </p:nvPr>
        </p:nvSpPr>
        <p:spPr/>
        <p:txBody>
          <a:bodyPr/>
          <a:lstStyle/>
          <a:p>
            <a:r>
              <a:rPr lang="en-GB" dirty="0" smtClean="0"/>
              <a:t>Video </a:t>
            </a:r>
            <a:r>
              <a:rPr lang="en-GB" dirty="0" err="1" smtClean="0"/>
              <a:t>workIntertextuel</a:t>
            </a:r>
            <a:r>
              <a:rPr lang="en-GB" dirty="0" smtClean="0"/>
              <a:t> </a:t>
            </a:r>
            <a:r>
              <a:rPr lang="en-GB" dirty="0"/>
              <a:t>Sapphic Vaporwave</a:t>
            </a:r>
          </a:p>
        </p:txBody>
      </p:sp>
      <p:sp>
        <p:nvSpPr>
          <p:cNvPr id="15" name="Text Placeholder 14">
            <a:extLst>
              <a:ext uri="{FF2B5EF4-FFF2-40B4-BE49-F238E27FC236}">
                <a16:creationId xmlns:a16="http://schemas.microsoft.com/office/drawing/2014/main" xmlns="" id="{C835E0C3-2B8D-4EBB-85F1-74228E0250E4}"/>
              </a:ext>
            </a:extLst>
          </p:cNvPr>
          <p:cNvSpPr>
            <a:spLocks noGrp="1"/>
          </p:cNvSpPr>
          <p:nvPr>
            <p:ph type="body" sz="quarter" idx="17"/>
          </p:nvPr>
        </p:nvSpPr>
        <p:spPr/>
        <p:txBody>
          <a:bodyPr/>
          <a:lstStyle/>
          <a:p>
            <a:endParaRPr lang="en-GB"/>
          </a:p>
        </p:txBody>
      </p:sp>
      <p:sp>
        <p:nvSpPr>
          <p:cNvPr id="12" name="Text Placeholder 11">
            <a:extLst>
              <a:ext uri="{FF2B5EF4-FFF2-40B4-BE49-F238E27FC236}">
                <a16:creationId xmlns:a16="http://schemas.microsoft.com/office/drawing/2014/main" xmlns="" id="{211235E5-87EB-4CAA-AF63-2965BE62483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605008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5D6C33F5-F785-4AB0-B759-0948C7570C5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11492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B2D2C487002E4AAE81E084377E423B" ma:contentTypeVersion="13" ma:contentTypeDescription="Create a new document." ma:contentTypeScope="" ma:versionID="f6c01227b9c344cf9bb7c0a2b68de272">
  <xsd:schema xmlns:xsd="http://www.w3.org/2001/XMLSchema" xmlns:xs="http://www.w3.org/2001/XMLSchema" xmlns:p="http://schemas.microsoft.com/office/2006/metadata/properties" xmlns:ns3="2011d4ac-ae4b-4a07-9a5a-0c29cfb7c164" xmlns:ns4="fce40644-dbef-4d00-bdfe-8e4c57bbc1a1" targetNamespace="http://schemas.microsoft.com/office/2006/metadata/properties" ma:root="true" ma:fieldsID="a70b6689159b18f9ea459eb539d23e7c" ns3:_="" ns4:_="">
    <xsd:import namespace="2011d4ac-ae4b-4a07-9a5a-0c29cfb7c164"/>
    <xsd:import namespace="fce40644-dbef-4d00-bdfe-8e4c57bbc1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1d4ac-ae4b-4a07-9a5a-0c29cfb7c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e40644-dbef-4d00-bdfe-8e4c57bbc1a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31B22-0CD3-4142-B833-7F1FC69C1AA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98D6870-913B-4FE0-A05F-897F27DB8DD5}">
  <ds:schemaRefs>
    <ds:schemaRef ds:uri="http://schemas.microsoft.com/sharepoint/v3/contenttype/forms"/>
  </ds:schemaRefs>
</ds:datastoreItem>
</file>

<file path=customXml/itemProps3.xml><?xml version="1.0" encoding="utf-8"?>
<ds:datastoreItem xmlns:ds="http://schemas.openxmlformats.org/officeDocument/2006/customXml" ds:itemID="{A4E6BFD1-4FC9-4D08-87C9-5E6BC3737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11d4ac-ae4b-4a07-9a5a-0c29cfb7c164"/>
    <ds:schemaRef ds:uri="fce40644-dbef-4d00-bdfe-8e4c57bbc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26215</TotalTime>
  <Words>317</Words>
  <Application>Microsoft Macintosh PowerPoint</Application>
  <PresentationFormat>Widescreen</PresentationFormat>
  <Paragraphs>52</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Gill Sans SemiBold</vt:lpstr>
      <vt:lpstr>Open Sans</vt:lpstr>
      <vt:lpstr>Times New Roman</vt:lpstr>
      <vt:lpstr>Arial</vt:lpstr>
      <vt:lpstr>Office Theme</vt:lpstr>
      <vt:lpstr>Intertextuel Sapphic Vaporwave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 Portfolio Submissions</dc:title>
  <dc:creator>Mesropians, Laurence</dc:creator>
  <cp:lastModifiedBy>GW</cp:lastModifiedBy>
  <cp:revision>69</cp:revision>
  <dcterms:created xsi:type="dcterms:W3CDTF">2020-03-24T16:44:22Z</dcterms:created>
  <dcterms:modified xsi:type="dcterms:W3CDTF">2021-01-25T05:49:42Z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0x0101000FB2D2C487002E4AAE81E084377E423B</vt:lpwstr>
  </property>
</Properties>
</file>