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2" r:id="rId3"/>
    <p:sldId id="283" r:id="rId4"/>
    <p:sldId id="257" r:id="rId5"/>
    <p:sldId id="263" r:id="rId6"/>
    <p:sldId id="279" r:id="rId7"/>
    <p:sldId id="260" r:id="rId8"/>
    <p:sldId id="259" r:id="rId9"/>
    <p:sldId id="264" r:id="rId10"/>
    <p:sldId id="262" r:id="rId11"/>
    <p:sldId id="265" r:id="rId12"/>
    <p:sldId id="266" r:id="rId13"/>
    <p:sldId id="284" r:id="rId14"/>
    <p:sldId id="267" r:id="rId15"/>
    <p:sldId id="268" r:id="rId16"/>
    <p:sldId id="270" r:id="rId17"/>
    <p:sldId id="269" r:id="rId18"/>
    <p:sldId id="271" r:id="rId19"/>
    <p:sldId id="273" r:id="rId20"/>
    <p:sldId id="275" r:id="rId21"/>
    <p:sldId id="261" r:id="rId22"/>
    <p:sldId id="276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4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9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6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7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9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6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8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04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B2E9-71B9-4003-9156-E92AEC0C0B66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0B7D-B538-4EF9-BDF1-21F4CFB92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       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</a:rPr>
              <a:t>Illustration and Adaptation</a:t>
            </a:r>
            <a:endParaRPr lang="en-GB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83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0"/>
            <a:ext cx="9732579" cy="6857999"/>
          </a:xfrm>
        </p:spPr>
      </p:pic>
    </p:spTree>
    <p:extLst>
      <p:ext uri="{BB962C8B-B14F-4D97-AF65-F5344CB8AC3E}">
        <p14:creationId xmlns:p14="http://schemas.microsoft.com/office/powerpoint/2010/main" val="949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0" y="-81977"/>
            <a:ext cx="10363200" cy="6093893"/>
          </a:xfrm>
        </p:spPr>
      </p:pic>
      <p:sp>
        <p:nvSpPr>
          <p:cNvPr id="5" name="TextBox 4"/>
          <p:cNvSpPr txBox="1"/>
          <p:nvPr/>
        </p:nvSpPr>
        <p:spPr>
          <a:xfrm>
            <a:off x="2722179" y="5917324"/>
            <a:ext cx="692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           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</a:rPr>
              <a:t>Setting the scene for the lottery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7" y="0"/>
            <a:ext cx="9623278" cy="5601494"/>
          </a:xfrm>
        </p:spPr>
      </p:pic>
      <p:sp>
        <p:nvSpPr>
          <p:cNvPr id="5" name="TextBox 4"/>
          <p:cNvSpPr txBox="1"/>
          <p:nvPr/>
        </p:nvSpPr>
        <p:spPr>
          <a:xfrm>
            <a:off x="4214648" y="5875282"/>
            <a:ext cx="323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The winning ticket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6648" y="5906814"/>
            <a:ext cx="3737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Gathering the stones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47" y="-94593"/>
            <a:ext cx="5496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2" y="0"/>
            <a:ext cx="11477296" cy="6957848"/>
          </a:xfrm>
        </p:spPr>
      </p:pic>
    </p:spTree>
    <p:extLst>
      <p:ext uri="{BB962C8B-B14F-4D97-AF65-F5344CB8AC3E}">
        <p14:creationId xmlns:p14="http://schemas.microsoft.com/office/powerpoint/2010/main" val="1901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72" y="-397285"/>
            <a:ext cx="12601903" cy="7722995"/>
          </a:xfrm>
        </p:spPr>
      </p:pic>
    </p:spTree>
    <p:extLst>
      <p:ext uri="{BB962C8B-B14F-4D97-AF65-F5344CB8AC3E}">
        <p14:creationId xmlns:p14="http://schemas.microsoft.com/office/powerpoint/2010/main" val="1032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0" y="0"/>
            <a:ext cx="10747887" cy="5601494"/>
          </a:xfrm>
        </p:spPr>
      </p:pic>
      <p:sp>
        <p:nvSpPr>
          <p:cNvPr id="5" name="TextBox 4"/>
          <p:cNvSpPr txBox="1"/>
          <p:nvPr/>
        </p:nvSpPr>
        <p:spPr>
          <a:xfrm>
            <a:off x="3689131" y="5917324"/>
            <a:ext cx="4389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          Tradition and ritual </a:t>
            </a:r>
          </a:p>
        </p:txBody>
      </p:sp>
    </p:spTree>
    <p:extLst>
      <p:ext uri="{BB962C8B-B14F-4D97-AF65-F5344CB8AC3E}">
        <p14:creationId xmlns:p14="http://schemas.microsoft.com/office/powerpoint/2010/main" val="18678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5" y="0"/>
            <a:ext cx="9827173" cy="6858000"/>
          </a:xfrm>
        </p:spPr>
      </p:pic>
    </p:spTree>
    <p:extLst>
      <p:ext uri="{BB962C8B-B14F-4D97-AF65-F5344CB8AC3E}">
        <p14:creationId xmlns:p14="http://schemas.microsoft.com/office/powerpoint/2010/main" val="41543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9" y="0"/>
            <a:ext cx="10531366" cy="6939975"/>
          </a:xfrm>
        </p:spPr>
      </p:pic>
    </p:spTree>
    <p:extLst>
      <p:ext uri="{BB962C8B-B14F-4D97-AF65-F5344CB8AC3E}">
        <p14:creationId xmlns:p14="http://schemas.microsoft.com/office/powerpoint/2010/main" val="17714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00" y="1"/>
            <a:ext cx="9836990" cy="6947338"/>
          </a:xfrm>
        </p:spPr>
      </p:pic>
    </p:spTree>
    <p:extLst>
      <p:ext uri="{BB962C8B-B14F-4D97-AF65-F5344CB8AC3E}">
        <p14:creationId xmlns:p14="http://schemas.microsoft.com/office/powerpoint/2010/main" val="34080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21500" cy="417668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27" y="1208689"/>
            <a:ext cx="4117232" cy="56493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8277" y="4456386"/>
            <a:ext cx="6167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Dr Jekyll and Mr Hyde </a:t>
            </a:r>
          </a:p>
          <a:p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Lorenzo Mattotti</a:t>
            </a:r>
          </a:p>
          <a:p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</a:rPr>
              <a:t>Andrez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 Klimowski/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</a:rPr>
              <a:t>Danusia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 Schejbal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10527169" cy="6858000"/>
          </a:xfrm>
        </p:spPr>
      </p:pic>
    </p:spTree>
    <p:extLst>
      <p:ext uri="{BB962C8B-B14F-4D97-AF65-F5344CB8AC3E}">
        <p14:creationId xmlns:p14="http://schemas.microsoft.com/office/powerpoint/2010/main" val="9455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81975"/>
            <a:ext cx="5465379" cy="6939975"/>
          </a:xfrm>
        </p:spPr>
      </p:pic>
      <p:sp>
        <p:nvSpPr>
          <p:cNvPr id="3" name="TextBox 2"/>
          <p:cNvSpPr txBox="1"/>
          <p:nvPr/>
        </p:nvSpPr>
        <p:spPr>
          <a:xfrm>
            <a:off x="84084" y="5381297"/>
            <a:ext cx="377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  The winning ticket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687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24910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24" y="0"/>
            <a:ext cx="8694866" cy="6957848"/>
          </a:xfrm>
        </p:spPr>
      </p:pic>
    </p:spTree>
    <p:extLst>
      <p:ext uri="{BB962C8B-B14F-4D97-AF65-F5344CB8AC3E}">
        <p14:creationId xmlns:p14="http://schemas.microsoft.com/office/powerpoint/2010/main" val="143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10989625" cy="6858000"/>
          </a:xfrm>
        </p:spPr>
      </p:pic>
    </p:spTree>
    <p:extLst>
      <p:ext uri="{BB962C8B-B14F-4D97-AF65-F5344CB8AC3E}">
        <p14:creationId xmlns:p14="http://schemas.microsoft.com/office/powerpoint/2010/main" val="2056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29" y="206403"/>
            <a:ext cx="4381500" cy="2628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83" y="3097714"/>
            <a:ext cx="9186042" cy="3502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745" y="1229711"/>
            <a:ext cx="25426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50000"/>
                  </a:schemeClr>
                </a:solidFill>
              </a:rPr>
              <a:t>Heart of  Darkness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   Catherine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Anyango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06" y="0"/>
            <a:ext cx="10415753" cy="5601494"/>
          </a:xfrm>
        </p:spPr>
      </p:pic>
      <p:sp>
        <p:nvSpPr>
          <p:cNvPr id="5" name="TextBox 4"/>
          <p:cNvSpPr txBox="1"/>
          <p:nvPr/>
        </p:nvSpPr>
        <p:spPr>
          <a:xfrm>
            <a:off x="2270234" y="5969876"/>
            <a:ext cx="847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                          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Shirley Jackson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0"/>
            <a:ext cx="10237076" cy="6857999"/>
          </a:xfrm>
        </p:spPr>
      </p:pic>
    </p:spTree>
    <p:extLst>
      <p:ext uri="{BB962C8B-B14F-4D97-AF65-F5344CB8AC3E}">
        <p14:creationId xmlns:p14="http://schemas.microsoft.com/office/powerpoint/2010/main" val="1146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" y="0"/>
            <a:ext cx="10789928" cy="6858000"/>
          </a:xfrm>
        </p:spPr>
      </p:pic>
    </p:spTree>
    <p:extLst>
      <p:ext uri="{BB962C8B-B14F-4D97-AF65-F5344CB8AC3E}">
        <p14:creationId xmlns:p14="http://schemas.microsoft.com/office/powerpoint/2010/main" val="29593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7904" cy="48978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04" y="-42041"/>
            <a:ext cx="6194096" cy="4939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1586" y="4897822"/>
            <a:ext cx="520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    Hyman’s schemata </a:t>
            </a:r>
            <a:endParaRPr lang="en-GB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4" y="0"/>
            <a:ext cx="9869214" cy="6858000"/>
          </a:xfrm>
        </p:spPr>
      </p:pic>
    </p:spTree>
    <p:extLst>
      <p:ext uri="{BB962C8B-B14F-4D97-AF65-F5344CB8AC3E}">
        <p14:creationId xmlns:p14="http://schemas.microsoft.com/office/powerpoint/2010/main" val="4064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31" y="1"/>
            <a:ext cx="9354207" cy="6947338"/>
          </a:xfrm>
        </p:spPr>
      </p:pic>
    </p:spTree>
    <p:extLst>
      <p:ext uri="{BB962C8B-B14F-4D97-AF65-F5344CB8AC3E}">
        <p14:creationId xmlns:p14="http://schemas.microsoft.com/office/powerpoint/2010/main" val="26592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44</Words>
  <Application>Microsoft Office PowerPoint</Application>
  <PresentationFormat>Widescreen</PresentationFormat>
  <Paragraphs>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                          Illustration and Adaptation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FXPlus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Lottery</dc:title>
  <dc:creator>Scott, Linda</dc:creator>
  <cp:lastModifiedBy>Scott, Linda</cp:lastModifiedBy>
  <cp:revision>16</cp:revision>
  <dcterms:created xsi:type="dcterms:W3CDTF">2019-09-11T10:36:20Z</dcterms:created>
  <dcterms:modified xsi:type="dcterms:W3CDTF">2019-11-15T12:52:47Z</dcterms:modified>
</cp:coreProperties>
</file>