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648" r:id="rId4"/>
  </p:sldMasterIdLst>
  <p:notesMasterIdLst>
    <p:notesMasterId r:id="rId30"/>
  </p:notesMasterIdLst>
  <p:sldIdLst>
    <p:sldId id="257" r:id="rId5"/>
    <p:sldId id="280" r:id="rId6"/>
    <p:sldId id="258" r:id="rId7"/>
    <p:sldId id="259" r:id="rId8"/>
    <p:sldId id="265" r:id="rId9"/>
    <p:sldId id="266" r:id="rId10"/>
    <p:sldId id="267" r:id="rId11"/>
    <p:sldId id="268" r:id="rId12"/>
    <p:sldId id="270" r:id="rId13"/>
    <p:sldId id="271" r:id="rId14"/>
    <p:sldId id="282" r:id="rId15"/>
    <p:sldId id="283" r:id="rId16"/>
    <p:sldId id="281" r:id="rId17"/>
    <p:sldId id="260" r:id="rId18"/>
    <p:sldId id="261" r:id="rId19"/>
    <p:sldId id="276" r:id="rId20"/>
    <p:sldId id="273" r:id="rId21"/>
    <p:sldId id="274" r:id="rId22"/>
    <p:sldId id="279" r:id="rId23"/>
    <p:sldId id="278" r:id="rId24"/>
    <p:sldId id="275" r:id="rId25"/>
    <p:sldId id="277" r:id="rId26"/>
    <p:sldId id="269" r:id="rId27"/>
    <p:sldId id="263" r:id="rId28"/>
    <p:sldId id="2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201B8C-D9BA-4E94-B4F9-4998680FF2CF}" v="1" dt="2020-05-01T08:56:12.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847"/>
    <p:restoredTop sz="94643"/>
  </p:normalViewPr>
  <p:slideViewPr>
    <p:cSldViewPr snapToGrid="0" snapToObjects="1">
      <p:cViewPr>
        <p:scale>
          <a:sx n="79" d="100"/>
          <a:sy n="79" d="100"/>
        </p:scale>
        <p:origin x="720" y="808"/>
      </p:cViewPr>
      <p:guideLst/>
    </p:cSldViewPr>
  </p:slideViewPr>
  <p:outlineViewPr>
    <p:cViewPr>
      <p:scale>
        <a:sx n="33" d="100"/>
        <a:sy n="33" d="100"/>
      </p:scale>
      <p:origin x="0" y="-1732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ke, Christina" userId="fa6fd9c5-37ae-42b6-8e16-0a2f09d4d8e2" providerId="ADAL" clId="{9F201B8C-D9BA-4E94-B4F9-4998680FF2CF}"/>
    <pc:docChg chg="custSel addSld delSld modSld">
      <pc:chgData name="Lake, Christina" userId="fa6fd9c5-37ae-42b6-8e16-0a2f09d4d8e2" providerId="ADAL" clId="{9F201B8C-D9BA-4E94-B4F9-4998680FF2CF}" dt="2020-05-01T09:25:58.207" v="117" actId="20577"/>
      <pc:docMkLst>
        <pc:docMk/>
      </pc:docMkLst>
      <pc:sldChg chg="del">
        <pc:chgData name="Lake, Christina" userId="fa6fd9c5-37ae-42b6-8e16-0a2f09d4d8e2" providerId="ADAL" clId="{9F201B8C-D9BA-4E94-B4F9-4998680FF2CF}" dt="2020-05-01T09:19:03.974" v="28" actId="2696"/>
        <pc:sldMkLst>
          <pc:docMk/>
          <pc:sldMk cId="4142489587" sldId="256"/>
        </pc:sldMkLst>
      </pc:sldChg>
      <pc:sldChg chg="addSp delSp modSp">
        <pc:chgData name="Lake, Christina" userId="fa6fd9c5-37ae-42b6-8e16-0a2f09d4d8e2" providerId="ADAL" clId="{9F201B8C-D9BA-4E94-B4F9-4998680FF2CF}" dt="2020-05-01T08:57:01.040" v="2" actId="20577"/>
        <pc:sldMkLst>
          <pc:docMk/>
          <pc:sldMk cId="2586638663" sldId="258"/>
        </pc:sldMkLst>
        <pc:spChg chg="del">
          <ac:chgData name="Lake, Christina" userId="fa6fd9c5-37ae-42b6-8e16-0a2f09d4d8e2" providerId="ADAL" clId="{9F201B8C-D9BA-4E94-B4F9-4998680FF2CF}" dt="2020-05-01T08:56:56.593" v="1" actId="478"/>
          <ac:spMkLst>
            <pc:docMk/>
            <pc:sldMk cId="2586638663" sldId="258"/>
            <ac:spMk id="3" creationId="{A958F263-51EC-9D4B-B666-B316322EDFB4}"/>
          </ac:spMkLst>
        </pc:spChg>
        <pc:spChg chg="add mod">
          <ac:chgData name="Lake, Christina" userId="fa6fd9c5-37ae-42b6-8e16-0a2f09d4d8e2" providerId="ADAL" clId="{9F201B8C-D9BA-4E94-B4F9-4998680FF2CF}" dt="2020-05-01T08:57:01.040" v="2" actId="20577"/>
          <ac:spMkLst>
            <pc:docMk/>
            <pc:sldMk cId="2586638663" sldId="258"/>
            <ac:spMk id="4" creationId="{F4AE08FA-F9F8-432E-8074-6758393CC824}"/>
          </ac:spMkLst>
        </pc:spChg>
      </pc:sldChg>
      <pc:sldChg chg="modSp">
        <pc:chgData name="Lake, Christina" userId="fa6fd9c5-37ae-42b6-8e16-0a2f09d4d8e2" providerId="ADAL" clId="{9F201B8C-D9BA-4E94-B4F9-4998680FF2CF}" dt="2020-05-01T08:57:11.666" v="6" actId="20577"/>
        <pc:sldMkLst>
          <pc:docMk/>
          <pc:sldMk cId="1889662475" sldId="259"/>
        </pc:sldMkLst>
        <pc:spChg chg="mod">
          <ac:chgData name="Lake, Christina" userId="fa6fd9c5-37ae-42b6-8e16-0a2f09d4d8e2" providerId="ADAL" clId="{9F201B8C-D9BA-4E94-B4F9-4998680FF2CF}" dt="2020-05-01T08:57:11.666" v="6" actId="20577"/>
          <ac:spMkLst>
            <pc:docMk/>
            <pc:sldMk cId="1889662475" sldId="259"/>
            <ac:spMk id="3" creationId="{8529894C-637E-B247-8B81-FA979D59EA6F}"/>
          </ac:spMkLst>
        </pc:spChg>
      </pc:sldChg>
      <pc:sldChg chg="addSp delSp modSp">
        <pc:chgData name="Lake, Christina" userId="fa6fd9c5-37ae-42b6-8e16-0a2f09d4d8e2" providerId="ADAL" clId="{9F201B8C-D9BA-4E94-B4F9-4998680FF2CF}" dt="2020-05-01T09:22:26.449" v="58" actId="20577"/>
        <pc:sldMkLst>
          <pc:docMk/>
          <pc:sldMk cId="2140731663" sldId="260"/>
        </pc:sldMkLst>
        <pc:spChg chg="add mod">
          <ac:chgData name="Lake, Christina" userId="fa6fd9c5-37ae-42b6-8e16-0a2f09d4d8e2" providerId="ADAL" clId="{9F201B8C-D9BA-4E94-B4F9-4998680FF2CF}" dt="2020-05-01T09:22:26.449" v="58" actId="20577"/>
          <ac:spMkLst>
            <pc:docMk/>
            <pc:sldMk cId="2140731663" sldId="260"/>
            <ac:spMk id="3" creationId="{CA5B9BF2-0A04-47AD-8BD4-47C54BC6F620}"/>
          </ac:spMkLst>
        </pc:spChg>
        <pc:spChg chg="del">
          <ac:chgData name="Lake, Christina" userId="fa6fd9c5-37ae-42b6-8e16-0a2f09d4d8e2" providerId="ADAL" clId="{9F201B8C-D9BA-4E94-B4F9-4998680FF2CF}" dt="2020-05-01T09:22:23.262" v="56" actId="478"/>
          <ac:spMkLst>
            <pc:docMk/>
            <pc:sldMk cId="2140731663" sldId="260"/>
            <ac:spMk id="14" creationId="{FCD986B4-1F68-A84D-B1E1-A5BB17D04F38}"/>
          </ac:spMkLst>
        </pc:spChg>
      </pc:sldChg>
      <pc:sldChg chg="modSp">
        <pc:chgData name="Lake, Christina" userId="fa6fd9c5-37ae-42b6-8e16-0a2f09d4d8e2" providerId="ADAL" clId="{9F201B8C-D9BA-4E94-B4F9-4998680FF2CF}" dt="2020-05-01T09:23:36.746" v="75" actId="20577"/>
        <pc:sldMkLst>
          <pc:docMk/>
          <pc:sldMk cId="2180161857" sldId="261"/>
        </pc:sldMkLst>
        <pc:spChg chg="mod">
          <ac:chgData name="Lake, Christina" userId="fa6fd9c5-37ae-42b6-8e16-0a2f09d4d8e2" providerId="ADAL" clId="{9F201B8C-D9BA-4E94-B4F9-4998680FF2CF}" dt="2020-05-01T09:23:36.746" v="75" actId="20577"/>
          <ac:spMkLst>
            <pc:docMk/>
            <pc:sldMk cId="2180161857" sldId="261"/>
            <ac:spMk id="3" creationId="{AC7E04AD-0896-3D43-B13B-9872B43164A9}"/>
          </ac:spMkLst>
        </pc:spChg>
      </pc:sldChg>
      <pc:sldChg chg="modSp">
        <pc:chgData name="Lake, Christina" userId="fa6fd9c5-37ae-42b6-8e16-0a2f09d4d8e2" providerId="ADAL" clId="{9F201B8C-D9BA-4E94-B4F9-4998680FF2CF}" dt="2020-05-01T09:23:08.529" v="65" actId="20577"/>
        <pc:sldMkLst>
          <pc:docMk/>
          <pc:sldMk cId="3499798952" sldId="263"/>
        </pc:sldMkLst>
        <pc:spChg chg="mod">
          <ac:chgData name="Lake, Christina" userId="fa6fd9c5-37ae-42b6-8e16-0a2f09d4d8e2" providerId="ADAL" clId="{9F201B8C-D9BA-4E94-B4F9-4998680FF2CF}" dt="2020-05-01T09:23:08.529" v="65" actId="20577"/>
          <ac:spMkLst>
            <pc:docMk/>
            <pc:sldMk cId="3499798952" sldId="263"/>
            <ac:spMk id="3" creationId="{0DE32F75-E9AF-0540-AA5B-573973F0E92A}"/>
          </ac:spMkLst>
        </pc:spChg>
      </pc:sldChg>
      <pc:sldChg chg="delSp modSp">
        <pc:chgData name="Lake, Christina" userId="fa6fd9c5-37ae-42b6-8e16-0a2f09d4d8e2" providerId="ADAL" clId="{9F201B8C-D9BA-4E94-B4F9-4998680FF2CF}" dt="2020-05-01T09:19:48.328" v="33" actId="20577"/>
        <pc:sldMkLst>
          <pc:docMk/>
          <pc:sldMk cId="2261438983" sldId="265"/>
        </pc:sldMkLst>
        <pc:spChg chg="del">
          <ac:chgData name="Lake, Christina" userId="fa6fd9c5-37ae-42b6-8e16-0a2f09d4d8e2" providerId="ADAL" clId="{9F201B8C-D9BA-4E94-B4F9-4998680FF2CF}" dt="2020-05-01T09:19:39.926" v="31" actId="478"/>
          <ac:spMkLst>
            <pc:docMk/>
            <pc:sldMk cId="2261438983" sldId="265"/>
            <ac:spMk id="21" creationId="{E062FD94-DD01-9349-847F-3025DE99D9ED}"/>
          </ac:spMkLst>
        </pc:spChg>
        <pc:spChg chg="mod">
          <ac:chgData name="Lake, Christina" userId="fa6fd9c5-37ae-42b6-8e16-0a2f09d4d8e2" providerId="ADAL" clId="{9F201B8C-D9BA-4E94-B4F9-4998680FF2CF}" dt="2020-05-01T09:19:48.328" v="33" actId="20577"/>
          <ac:spMkLst>
            <pc:docMk/>
            <pc:sldMk cId="2261438983" sldId="265"/>
            <ac:spMk id="23" creationId="{9D8466F5-9AF5-4E48-80C8-8908B6FE71F7}"/>
          </ac:spMkLst>
        </pc:spChg>
      </pc:sldChg>
      <pc:sldChg chg="addSp delSp modSp">
        <pc:chgData name="Lake, Christina" userId="fa6fd9c5-37ae-42b6-8e16-0a2f09d4d8e2" providerId="ADAL" clId="{9F201B8C-D9BA-4E94-B4F9-4998680FF2CF}" dt="2020-05-01T09:20:55.558" v="42" actId="20577"/>
        <pc:sldMkLst>
          <pc:docMk/>
          <pc:sldMk cId="1071207338" sldId="266"/>
        </pc:sldMkLst>
        <pc:spChg chg="add mod">
          <ac:chgData name="Lake, Christina" userId="fa6fd9c5-37ae-42b6-8e16-0a2f09d4d8e2" providerId="ADAL" clId="{9F201B8C-D9BA-4E94-B4F9-4998680FF2CF}" dt="2020-05-01T09:20:55.558" v="42" actId="20577"/>
          <ac:spMkLst>
            <pc:docMk/>
            <pc:sldMk cId="1071207338" sldId="266"/>
            <ac:spMk id="3" creationId="{216E6A39-29C2-4474-8CFF-0AFD6456CF71}"/>
          </ac:spMkLst>
        </pc:spChg>
        <pc:spChg chg="del mod">
          <ac:chgData name="Lake, Christina" userId="fa6fd9c5-37ae-42b6-8e16-0a2f09d4d8e2" providerId="ADAL" clId="{9F201B8C-D9BA-4E94-B4F9-4998680FF2CF}" dt="2020-05-01T09:20:50.783" v="41" actId="478"/>
          <ac:spMkLst>
            <pc:docMk/>
            <pc:sldMk cId="1071207338" sldId="266"/>
            <ac:spMk id="12" creationId="{FD2C49E6-591B-6A4C-844E-ACA6ED66A2B6}"/>
          </ac:spMkLst>
        </pc:spChg>
        <pc:picChg chg="mod">
          <ac:chgData name="Lake, Christina" userId="fa6fd9c5-37ae-42b6-8e16-0a2f09d4d8e2" providerId="ADAL" clId="{9F201B8C-D9BA-4E94-B4F9-4998680FF2CF}" dt="2020-05-01T09:20:14.010" v="35" actId="1076"/>
          <ac:picMkLst>
            <pc:docMk/>
            <pc:sldMk cId="1071207338" sldId="266"/>
            <ac:picMk id="4" creationId="{7196FC95-53EC-6145-AC72-D9E966F41044}"/>
          </ac:picMkLst>
        </pc:picChg>
      </pc:sldChg>
      <pc:sldChg chg="addSp delSp modSp">
        <pc:chgData name="Lake, Christina" userId="fa6fd9c5-37ae-42b6-8e16-0a2f09d4d8e2" providerId="ADAL" clId="{9F201B8C-D9BA-4E94-B4F9-4998680FF2CF}" dt="2020-05-01T09:21:11.612" v="44" actId="20577"/>
        <pc:sldMkLst>
          <pc:docMk/>
          <pc:sldMk cId="1776383673" sldId="267"/>
        </pc:sldMkLst>
        <pc:spChg chg="add mod">
          <ac:chgData name="Lake, Christina" userId="fa6fd9c5-37ae-42b6-8e16-0a2f09d4d8e2" providerId="ADAL" clId="{9F201B8C-D9BA-4E94-B4F9-4998680FF2CF}" dt="2020-05-01T09:21:11.612" v="44" actId="20577"/>
          <ac:spMkLst>
            <pc:docMk/>
            <pc:sldMk cId="1776383673" sldId="267"/>
            <ac:spMk id="3" creationId="{B0016E34-8899-4B03-9348-10259F625DFC}"/>
          </ac:spMkLst>
        </pc:spChg>
        <pc:spChg chg="del">
          <ac:chgData name="Lake, Christina" userId="fa6fd9c5-37ae-42b6-8e16-0a2f09d4d8e2" providerId="ADAL" clId="{9F201B8C-D9BA-4E94-B4F9-4998680FF2CF}" dt="2020-05-01T09:21:07.522" v="43" actId="478"/>
          <ac:spMkLst>
            <pc:docMk/>
            <pc:sldMk cId="1776383673" sldId="267"/>
            <ac:spMk id="24" creationId="{64AB5DB3-C6D5-5A4F-A1AE-517E5F890B67}"/>
          </ac:spMkLst>
        </pc:spChg>
      </pc:sldChg>
      <pc:sldChg chg="addSp delSp modSp">
        <pc:chgData name="Lake, Christina" userId="fa6fd9c5-37ae-42b6-8e16-0a2f09d4d8e2" providerId="ADAL" clId="{9F201B8C-D9BA-4E94-B4F9-4998680FF2CF}" dt="2020-05-01T09:21:23.767" v="46" actId="20577"/>
        <pc:sldMkLst>
          <pc:docMk/>
          <pc:sldMk cId="47679746" sldId="268"/>
        </pc:sldMkLst>
        <pc:spChg chg="add mod">
          <ac:chgData name="Lake, Christina" userId="fa6fd9c5-37ae-42b6-8e16-0a2f09d4d8e2" providerId="ADAL" clId="{9F201B8C-D9BA-4E94-B4F9-4998680FF2CF}" dt="2020-05-01T09:21:23.767" v="46" actId="20577"/>
          <ac:spMkLst>
            <pc:docMk/>
            <pc:sldMk cId="47679746" sldId="268"/>
            <ac:spMk id="3" creationId="{374B28B1-C997-4B8E-852A-17CE20C2C64D}"/>
          </ac:spMkLst>
        </pc:spChg>
        <pc:spChg chg="del">
          <ac:chgData name="Lake, Christina" userId="fa6fd9c5-37ae-42b6-8e16-0a2f09d4d8e2" providerId="ADAL" clId="{9F201B8C-D9BA-4E94-B4F9-4998680FF2CF}" dt="2020-05-01T09:21:17.391" v="45" actId="478"/>
          <ac:spMkLst>
            <pc:docMk/>
            <pc:sldMk cId="47679746" sldId="268"/>
            <ac:spMk id="7" creationId="{5B32CC8C-C0DD-40F0-B07F-B34FFC1CCE41}"/>
          </ac:spMkLst>
        </pc:spChg>
      </pc:sldChg>
      <pc:sldChg chg="modSp">
        <pc:chgData name="Lake, Christina" userId="fa6fd9c5-37ae-42b6-8e16-0a2f09d4d8e2" providerId="ADAL" clId="{9F201B8C-D9BA-4E94-B4F9-4998680FF2CF}" dt="2020-05-01T09:23:14.321" v="68" actId="20577"/>
        <pc:sldMkLst>
          <pc:docMk/>
          <pc:sldMk cId="1110762634" sldId="269"/>
        </pc:sldMkLst>
        <pc:spChg chg="mod">
          <ac:chgData name="Lake, Christina" userId="fa6fd9c5-37ae-42b6-8e16-0a2f09d4d8e2" providerId="ADAL" clId="{9F201B8C-D9BA-4E94-B4F9-4998680FF2CF}" dt="2020-05-01T09:23:14.321" v="68" actId="20577"/>
          <ac:spMkLst>
            <pc:docMk/>
            <pc:sldMk cId="1110762634" sldId="269"/>
            <ac:spMk id="10" creationId="{46828F48-23D5-A84F-AE4E-4750E6C3B12E}"/>
          </ac:spMkLst>
        </pc:spChg>
      </pc:sldChg>
      <pc:sldChg chg="addSp delSp modSp">
        <pc:chgData name="Lake, Christina" userId="fa6fd9c5-37ae-42b6-8e16-0a2f09d4d8e2" providerId="ADAL" clId="{9F201B8C-D9BA-4E94-B4F9-4998680FF2CF}" dt="2020-05-01T09:21:38.013" v="48" actId="20577"/>
        <pc:sldMkLst>
          <pc:docMk/>
          <pc:sldMk cId="493716291" sldId="270"/>
        </pc:sldMkLst>
        <pc:spChg chg="add mod">
          <ac:chgData name="Lake, Christina" userId="fa6fd9c5-37ae-42b6-8e16-0a2f09d4d8e2" providerId="ADAL" clId="{9F201B8C-D9BA-4E94-B4F9-4998680FF2CF}" dt="2020-05-01T09:21:38.013" v="48" actId="20577"/>
          <ac:spMkLst>
            <pc:docMk/>
            <pc:sldMk cId="493716291" sldId="270"/>
            <ac:spMk id="6" creationId="{E76E1A8A-EF91-48EF-B768-4AA400C2DF1B}"/>
          </ac:spMkLst>
        </pc:spChg>
        <pc:spChg chg="del">
          <ac:chgData name="Lake, Christina" userId="fa6fd9c5-37ae-42b6-8e16-0a2f09d4d8e2" providerId="ADAL" clId="{9F201B8C-D9BA-4E94-B4F9-4998680FF2CF}" dt="2020-05-01T09:21:33.909" v="47" actId="478"/>
          <ac:spMkLst>
            <pc:docMk/>
            <pc:sldMk cId="493716291" sldId="270"/>
            <ac:spMk id="13" creationId="{2368519F-6E8B-5642-A97B-1AC42082A00B}"/>
          </ac:spMkLst>
        </pc:spChg>
      </pc:sldChg>
      <pc:sldChg chg="addSp delSp modSp">
        <pc:chgData name="Lake, Christina" userId="fa6fd9c5-37ae-42b6-8e16-0a2f09d4d8e2" providerId="ADAL" clId="{9F201B8C-D9BA-4E94-B4F9-4998680FF2CF}" dt="2020-05-01T09:21:50.577" v="50" actId="20577"/>
        <pc:sldMkLst>
          <pc:docMk/>
          <pc:sldMk cId="1028417197" sldId="271"/>
        </pc:sldMkLst>
        <pc:spChg chg="add mod">
          <ac:chgData name="Lake, Christina" userId="fa6fd9c5-37ae-42b6-8e16-0a2f09d4d8e2" providerId="ADAL" clId="{9F201B8C-D9BA-4E94-B4F9-4998680FF2CF}" dt="2020-05-01T09:21:50.577" v="50" actId="20577"/>
          <ac:spMkLst>
            <pc:docMk/>
            <pc:sldMk cId="1028417197" sldId="271"/>
            <ac:spMk id="6" creationId="{6EBA5FF1-0697-47EC-AFE9-26BA8C119915}"/>
          </ac:spMkLst>
        </pc:spChg>
        <pc:spChg chg="del">
          <ac:chgData name="Lake, Christina" userId="fa6fd9c5-37ae-42b6-8e16-0a2f09d4d8e2" providerId="ADAL" clId="{9F201B8C-D9BA-4E94-B4F9-4998680FF2CF}" dt="2020-05-01T09:21:46.715" v="49" actId="478"/>
          <ac:spMkLst>
            <pc:docMk/>
            <pc:sldMk cId="1028417197" sldId="271"/>
            <ac:spMk id="8" creationId="{1C4FF2D4-9039-234D-9A41-4A2C573E4CBE}"/>
          </ac:spMkLst>
        </pc:spChg>
      </pc:sldChg>
      <pc:sldChg chg="addSp delSp modSp">
        <pc:chgData name="Lake, Christina" userId="fa6fd9c5-37ae-42b6-8e16-0a2f09d4d8e2" providerId="ADAL" clId="{9F201B8C-D9BA-4E94-B4F9-4998680FF2CF}" dt="2020-05-01T09:22:18.642" v="55" actId="20577"/>
        <pc:sldMkLst>
          <pc:docMk/>
          <pc:sldMk cId="2888876399" sldId="272"/>
        </pc:sldMkLst>
        <pc:spChg chg="del mod">
          <ac:chgData name="Lake, Christina" userId="fa6fd9c5-37ae-42b6-8e16-0a2f09d4d8e2" providerId="ADAL" clId="{9F201B8C-D9BA-4E94-B4F9-4998680FF2CF}" dt="2020-05-01T09:22:14.870" v="53" actId="478"/>
          <ac:spMkLst>
            <pc:docMk/>
            <pc:sldMk cId="2888876399" sldId="272"/>
            <ac:spMk id="6" creationId="{7F335D0B-59EA-5449-B5CD-F5A1529F63D3}"/>
          </ac:spMkLst>
        </pc:spChg>
        <pc:spChg chg="add mod">
          <ac:chgData name="Lake, Christina" userId="fa6fd9c5-37ae-42b6-8e16-0a2f09d4d8e2" providerId="ADAL" clId="{9F201B8C-D9BA-4E94-B4F9-4998680FF2CF}" dt="2020-05-01T09:22:18.642" v="55" actId="20577"/>
          <ac:spMkLst>
            <pc:docMk/>
            <pc:sldMk cId="2888876399" sldId="272"/>
            <ac:spMk id="8" creationId="{A7C14454-44A2-4B0D-B06D-ACF1CC9D90D7}"/>
          </ac:spMkLst>
        </pc:spChg>
      </pc:sldChg>
      <pc:sldChg chg="modSp">
        <pc:chgData name="Lake, Christina" userId="fa6fd9c5-37ae-42b6-8e16-0a2f09d4d8e2" providerId="ADAL" clId="{9F201B8C-D9BA-4E94-B4F9-4998680FF2CF}" dt="2020-05-01T09:23:59.549" v="87" actId="20577"/>
        <pc:sldMkLst>
          <pc:docMk/>
          <pc:sldMk cId="3169488737" sldId="273"/>
        </pc:sldMkLst>
        <pc:spChg chg="mod">
          <ac:chgData name="Lake, Christina" userId="fa6fd9c5-37ae-42b6-8e16-0a2f09d4d8e2" providerId="ADAL" clId="{9F201B8C-D9BA-4E94-B4F9-4998680FF2CF}" dt="2020-05-01T09:23:59.549" v="87" actId="20577"/>
          <ac:spMkLst>
            <pc:docMk/>
            <pc:sldMk cId="3169488737" sldId="273"/>
            <ac:spMk id="19" creationId="{4925DF97-5004-9E44-A810-533FC41707DD}"/>
          </ac:spMkLst>
        </pc:spChg>
      </pc:sldChg>
      <pc:sldChg chg="modSp">
        <pc:chgData name="Lake, Christina" userId="fa6fd9c5-37ae-42b6-8e16-0a2f09d4d8e2" providerId="ADAL" clId="{9F201B8C-D9BA-4E94-B4F9-4998680FF2CF}" dt="2020-05-01T09:24:11.557" v="92" actId="20577"/>
        <pc:sldMkLst>
          <pc:docMk/>
          <pc:sldMk cId="56907070" sldId="274"/>
        </pc:sldMkLst>
        <pc:spChg chg="mod">
          <ac:chgData name="Lake, Christina" userId="fa6fd9c5-37ae-42b6-8e16-0a2f09d4d8e2" providerId="ADAL" clId="{9F201B8C-D9BA-4E94-B4F9-4998680FF2CF}" dt="2020-05-01T09:24:11.557" v="92" actId="20577"/>
          <ac:spMkLst>
            <pc:docMk/>
            <pc:sldMk cId="56907070" sldId="274"/>
            <ac:spMk id="19" creationId="{C713F9B7-3156-FF49-9F2F-93CCCF0EC01C}"/>
          </ac:spMkLst>
        </pc:spChg>
      </pc:sldChg>
      <pc:sldChg chg="modSp">
        <pc:chgData name="Lake, Christina" userId="fa6fd9c5-37ae-42b6-8e16-0a2f09d4d8e2" providerId="ADAL" clId="{9F201B8C-D9BA-4E94-B4F9-4998680FF2CF}" dt="2020-05-01T09:24:47.511" v="105" actId="20577"/>
        <pc:sldMkLst>
          <pc:docMk/>
          <pc:sldMk cId="3757731355" sldId="275"/>
        </pc:sldMkLst>
        <pc:spChg chg="mod">
          <ac:chgData name="Lake, Christina" userId="fa6fd9c5-37ae-42b6-8e16-0a2f09d4d8e2" providerId="ADAL" clId="{9F201B8C-D9BA-4E94-B4F9-4998680FF2CF}" dt="2020-05-01T09:24:47.511" v="105" actId="20577"/>
          <ac:spMkLst>
            <pc:docMk/>
            <pc:sldMk cId="3757731355" sldId="275"/>
            <ac:spMk id="21" creationId="{6C9957D7-F9B2-9545-9A66-3869CC1813A4}"/>
          </ac:spMkLst>
        </pc:spChg>
      </pc:sldChg>
      <pc:sldChg chg="modSp">
        <pc:chgData name="Lake, Christina" userId="fa6fd9c5-37ae-42b6-8e16-0a2f09d4d8e2" providerId="ADAL" clId="{9F201B8C-D9BA-4E94-B4F9-4998680FF2CF}" dt="2020-05-01T09:23:46.297" v="82" actId="20577"/>
        <pc:sldMkLst>
          <pc:docMk/>
          <pc:sldMk cId="2967702615" sldId="276"/>
        </pc:sldMkLst>
        <pc:spChg chg="mod">
          <ac:chgData name="Lake, Christina" userId="fa6fd9c5-37ae-42b6-8e16-0a2f09d4d8e2" providerId="ADAL" clId="{9F201B8C-D9BA-4E94-B4F9-4998680FF2CF}" dt="2020-05-01T09:23:46.297" v="82" actId="20577"/>
          <ac:spMkLst>
            <pc:docMk/>
            <pc:sldMk cId="2967702615" sldId="276"/>
            <ac:spMk id="9" creationId="{E88233DE-2EFD-834C-8CC8-865CC0489AA1}"/>
          </ac:spMkLst>
        </pc:spChg>
      </pc:sldChg>
      <pc:sldChg chg="modSp">
        <pc:chgData name="Lake, Christina" userId="fa6fd9c5-37ae-42b6-8e16-0a2f09d4d8e2" providerId="ADAL" clId="{9F201B8C-D9BA-4E94-B4F9-4998680FF2CF}" dt="2020-05-01T09:24:54.730" v="108" actId="20577"/>
        <pc:sldMkLst>
          <pc:docMk/>
          <pc:sldMk cId="2445799808" sldId="277"/>
        </pc:sldMkLst>
        <pc:spChg chg="mod">
          <ac:chgData name="Lake, Christina" userId="fa6fd9c5-37ae-42b6-8e16-0a2f09d4d8e2" providerId="ADAL" clId="{9F201B8C-D9BA-4E94-B4F9-4998680FF2CF}" dt="2020-05-01T09:24:54.730" v="108" actId="20577"/>
          <ac:spMkLst>
            <pc:docMk/>
            <pc:sldMk cId="2445799808" sldId="277"/>
            <ac:spMk id="9" creationId="{DEF3270C-6BBD-8449-ADD4-A481355F3879}"/>
          </ac:spMkLst>
        </pc:spChg>
      </pc:sldChg>
      <pc:sldChg chg="modSp">
        <pc:chgData name="Lake, Christina" userId="fa6fd9c5-37ae-42b6-8e16-0a2f09d4d8e2" providerId="ADAL" clId="{9F201B8C-D9BA-4E94-B4F9-4998680FF2CF}" dt="2020-05-01T09:24:30.669" v="102" actId="20577"/>
        <pc:sldMkLst>
          <pc:docMk/>
          <pc:sldMk cId="543493364" sldId="278"/>
        </pc:sldMkLst>
        <pc:spChg chg="mod">
          <ac:chgData name="Lake, Christina" userId="fa6fd9c5-37ae-42b6-8e16-0a2f09d4d8e2" providerId="ADAL" clId="{9F201B8C-D9BA-4E94-B4F9-4998680FF2CF}" dt="2020-05-01T09:24:30.669" v="102" actId="20577"/>
          <ac:spMkLst>
            <pc:docMk/>
            <pc:sldMk cId="543493364" sldId="278"/>
            <ac:spMk id="19" creationId="{C713F9B7-3156-FF49-9F2F-93CCCF0EC01C}"/>
          </ac:spMkLst>
        </pc:spChg>
      </pc:sldChg>
      <pc:sldChg chg="modSp">
        <pc:chgData name="Lake, Christina" userId="fa6fd9c5-37ae-42b6-8e16-0a2f09d4d8e2" providerId="ADAL" clId="{9F201B8C-D9BA-4E94-B4F9-4998680FF2CF}" dt="2020-05-01T09:24:19.882" v="95" actId="6549"/>
        <pc:sldMkLst>
          <pc:docMk/>
          <pc:sldMk cId="2611100885" sldId="279"/>
        </pc:sldMkLst>
        <pc:spChg chg="mod">
          <ac:chgData name="Lake, Christina" userId="fa6fd9c5-37ae-42b6-8e16-0a2f09d4d8e2" providerId="ADAL" clId="{9F201B8C-D9BA-4E94-B4F9-4998680FF2CF}" dt="2020-05-01T09:24:19.882" v="95" actId="6549"/>
          <ac:spMkLst>
            <pc:docMk/>
            <pc:sldMk cId="2611100885" sldId="279"/>
            <ac:spMk id="19" creationId="{C713F9B7-3156-FF49-9F2F-93CCCF0EC01C}"/>
          </ac:spMkLst>
        </pc:spChg>
      </pc:sldChg>
      <pc:sldChg chg="modSp add">
        <pc:chgData name="Lake, Christina" userId="fa6fd9c5-37ae-42b6-8e16-0a2f09d4d8e2" providerId="ADAL" clId="{9F201B8C-D9BA-4E94-B4F9-4998680FF2CF}" dt="2020-05-01T09:25:58.207" v="117" actId="20577"/>
        <pc:sldMkLst>
          <pc:docMk/>
          <pc:sldMk cId="1325444327" sldId="280"/>
        </pc:sldMkLst>
        <pc:spChg chg="mod">
          <ac:chgData name="Lake, Christina" userId="fa6fd9c5-37ae-42b6-8e16-0a2f09d4d8e2" providerId="ADAL" clId="{9F201B8C-D9BA-4E94-B4F9-4998680FF2CF}" dt="2020-05-01T09:25:49.939" v="114" actId="20577"/>
          <ac:spMkLst>
            <pc:docMk/>
            <pc:sldMk cId="1325444327" sldId="280"/>
            <ac:spMk id="8" creationId="{22E5840C-ED93-43D8-9185-7F43187F68D3}"/>
          </ac:spMkLst>
        </pc:spChg>
        <pc:spChg chg="mod">
          <ac:chgData name="Lake, Christina" userId="fa6fd9c5-37ae-42b6-8e16-0a2f09d4d8e2" providerId="ADAL" clId="{9F201B8C-D9BA-4E94-B4F9-4998680FF2CF}" dt="2020-05-01T09:25:58.207" v="117" actId="20577"/>
          <ac:spMkLst>
            <pc:docMk/>
            <pc:sldMk cId="1325444327" sldId="280"/>
            <ac:spMk id="9" creationId="{60FC1B6B-6C5E-4C9F-97E3-D6762F068AA0}"/>
          </ac:spMkLst>
        </pc:spChg>
        <pc:spChg chg="mod">
          <ac:chgData name="Lake, Christina" userId="fa6fd9c5-37ae-42b6-8e16-0a2f09d4d8e2" providerId="ADAL" clId="{9F201B8C-D9BA-4E94-B4F9-4998680FF2CF}" dt="2020-05-01T09:25:14.902" v="111" actId="20577"/>
          <ac:spMkLst>
            <pc:docMk/>
            <pc:sldMk cId="1325444327" sldId="280"/>
            <ac:spMk id="10" creationId="{2ECE1930-38B0-4EEC-8BE7-64C86A2D3362}"/>
          </ac:spMkLst>
        </pc:spChg>
        <pc:spChg chg="mod">
          <ac:chgData name="Lake, Christina" userId="fa6fd9c5-37ae-42b6-8e16-0a2f09d4d8e2" providerId="ADAL" clId="{9F201B8C-D9BA-4E94-B4F9-4998680FF2CF}" dt="2020-05-01T08:58:11.158" v="25" actId="20577"/>
          <ac:spMkLst>
            <pc:docMk/>
            <pc:sldMk cId="1325444327" sldId="280"/>
            <ac:spMk id="11" creationId="{1CD23353-4841-42A5-83F3-D6A5D8F5DA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A8150-CB55-1E45-A72C-D122ED32CBA4}" type="datetimeFigureOut">
              <a:rPr lang="en-US" smtClean="0"/>
              <a:t>5/3/20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2FCFA0-2D3D-4141-9705-A114EDC5B494}" type="slidenum">
              <a:rPr lang="en-US" smtClean="0"/>
              <a:t>‹#›</a:t>
            </a:fld>
            <a:endParaRPr lang="en-US"/>
          </a:p>
        </p:txBody>
      </p:sp>
    </p:spTree>
    <p:extLst>
      <p:ext uri="{BB962C8B-B14F-4D97-AF65-F5344CB8AC3E}">
        <p14:creationId xmlns:p14="http://schemas.microsoft.com/office/powerpoint/2010/main" val="4104504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59B9D3-6B7D-234A-97FA-E0AB847EC3FA}"/>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a16="http://schemas.microsoft.com/office/drawing/2014/main" id="{E13E6C52-66D0-DB4E-8432-77E8DF3BF868}"/>
              </a:ext>
            </a:extLst>
          </p:cNvPr>
          <p:cNvSpPr>
            <a:spLocks noGrp="1"/>
          </p:cNvSpPr>
          <p:nvPr>
            <p:ph type="subTitle" idx="1" hasCustomPrompt="1"/>
          </p:nvPr>
        </p:nvSpPr>
        <p:spPr>
          <a:xfrm>
            <a:off x="3788229" y="4125090"/>
            <a:ext cx="4615543" cy="1027614"/>
          </a:xfrm>
          <a:prstGeom prst="rect">
            <a:avLst/>
          </a:prstGeom>
        </p:spPr>
        <p:txBody>
          <a:bodyPr/>
          <a:lstStyle>
            <a:lvl1pPr marL="0" indent="0" algn="ctr">
              <a:buNone/>
              <a:defRPr sz="1800"/>
            </a:lvl1pPr>
          </a:lstStyle>
          <a:p>
            <a:r>
              <a:rPr lang="en-US" dirty="0"/>
              <a:t>Brief description here</a:t>
            </a:r>
          </a:p>
        </p:txBody>
      </p:sp>
      <p:sp>
        <p:nvSpPr>
          <p:cNvPr id="10" name="Rectangle 9">
            <a:extLst>
              <a:ext uri="{FF2B5EF4-FFF2-40B4-BE49-F238E27FC236}">
                <a16:creationId xmlns:a16="http://schemas.microsoft.com/office/drawing/2014/main" id="{6ABDC6E1-8EB3-2442-A13C-13CF1337A6EE}"/>
              </a:ext>
            </a:extLst>
          </p:cNvPr>
          <p:cNvSpPr/>
          <p:nvPr userDrawn="1"/>
        </p:nvSpPr>
        <p:spPr>
          <a:xfrm>
            <a:off x="5932714" y="3688084"/>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11" name="Picture 10">
            <a:extLst>
              <a:ext uri="{FF2B5EF4-FFF2-40B4-BE49-F238E27FC236}">
                <a16:creationId xmlns:a16="http://schemas.microsoft.com/office/drawing/2014/main" id="{61292260-EFD5-2E49-9978-260943FAE225}"/>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2" name="Picture 11" descr="A close up of a sign&#10;&#10;Description automatically generated">
            <a:extLst>
              <a:ext uri="{FF2B5EF4-FFF2-40B4-BE49-F238E27FC236}">
                <a16:creationId xmlns:a16="http://schemas.microsoft.com/office/drawing/2014/main" id="{2CB5D7F9-A4B0-184E-83D6-AA95FC6C08A2}"/>
              </a:ext>
            </a:extLst>
          </p:cNvPr>
          <p:cNvPicPr>
            <a:picLocks noChangeAspect="1"/>
          </p:cNvPicPr>
          <p:nvPr userDrawn="1"/>
        </p:nvPicPr>
        <p:blipFill>
          <a:blip r:embed="rId3"/>
          <a:stretch>
            <a:fillRect/>
          </a:stretch>
        </p:blipFill>
        <p:spPr>
          <a:xfrm>
            <a:off x="10774137" y="202610"/>
            <a:ext cx="1194980" cy="1194980"/>
          </a:xfrm>
          <a:prstGeom prst="rect">
            <a:avLst/>
          </a:prstGeom>
        </p:spPr>
      </p:pic>
      <p:sp>
        <p:nvSpPr>
          <p:cNvPr id="15" name="Title 1">
            <a:extLst>
              <a:ext uri="{FF2B5EF4-FFF2-40B4-BE49-F238E27FC236}">
                <a16:creationId xmlns:a16="http://schemas.microsoft.com/office/drawing/2014/main" id="{C843759D-CF7C-5941-A1AF-40145CF871D2}"/>
              </a:ext>
            </a:extLst>
          </p:cNvPr>
          <p:cNvSpPr>
            <a:spLocks noGrp="1"/>
          </p:cNvSpPr>
          <p:nvPr>
            <p:ph type="ctrTitle" hasCustomPrompt="1"/>
          </p:nvPr>
        </p:nvSpPr>
        <p:spPr>
          <a:xfrm>
            <a:off x="4050846" y="2828071"/>
            <a:ext cx="4090308" cy="613365"/>
          </a:xfrm>
          <a:prstGeom prst="rect">
            <a:avLst/>
          </a:prstGeom>
        </p:spPr>
        <p:txBody>
          <a:bodyPr/>
          <a:lstStyle>
            <a:lvl1pPr algn="ctr">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5" name="Text Placeholder 4">
            <a:extLst>
              <a:ext uri="{FF2B5EF4-FFF2-40B4-BE49-F238E27FC236}">
                <a16:creationId xmlns:a16="http://schemas.microsoft.com/office/drawing/2014/main" id="{080637D7-1726-C847-9A1A-DB83FBA9242B}"/>
              </a:ext>
            </a:extLst>
          </p:cNvPr>
          <p:cNvSpPr>
            <a:spLocks noGrp="1"/>
          </p:cNvSpPr>
          <p:nvPr>
            <p:ph type="body" sz="quarter" idx="10" hasCustomPrompt="1"/>
          </p:nvPr>
        </p:nvSpPr>
        <p:spPr>
          <a:xfrm>
            <a:off x="3275685" y="6081826"/>
            <a:ext cx="5640629" cy="345256"/>
          </a:xfrm>
          <a:prstGeom prst="rect">
            <a:avLst/>
          </a:prstGeom>
        </p:spPr>
        <p:txBody>
          <a:bodyPr/>
          <a:lstStyle>
            <a:lvl1pPr marL="0" indent="0" algn="ctr">
              <a:buNone/>
              <a:defRPr sz="1800" b="1"/>
            </a:lvl1pPr>
          </a:lstStyle>
          <a:p>
            <a:pPr lvl="0"/>
            <a:r>
              <a:rPr lang="en-GB" dirty="0"/>
              <a:t>Research Programme:</a:t>
            </a:r>
            <a:endParaRPr lang="en-US" dirty="0"/>
          </a:p>
        </p:txBody>
      </p:sp>
      <p:sp>
        <p:nvSpPr>
          <p:cNvPr id="16" name="Text Placeholder 4">
            <a:extLst>
              <a:ext uri="{FF2B5EF4-FFF2-40B4-BE49-F238E27FC236}">
                <a16:creationId xmlns:a16="http://schemas.microsoft.com/office/drawing/2014/main" id="{617D664C-90C9-0241-B0C2-845E8C26CD31}"/>
              </a:ext>
            </a:extLst>
          </p:cNvPr>
          <p:cNvSpPr>
            <a:spLocks noGrp="1"/>
          </p:cNvSpPr>
          <p:nvPr>
            <p:ph type="body" sz="quarter" idx="11" hasCustomPrompt="1"/>
          </p:nvPr>
        </p:nvSpPr>
        <p:spPr>
          <a:xfrm>
            <a:off x="3275686" y="5621070"/>
            <a:ext cx="5640628" cy="345256"/>
          </a:xfrm>
          <a:prstGeom prst="rect">
            <a:avLst/>
          </a:prstGeom>
        </p:spPr>
        <p:txBody>
          <a:bodyPr/>
          <a:lstStyle>
            <a:lvl1pPr marL="0" indent="0" algn="ctr">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344761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earch Output Option 3 (Multiple Image)">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9D791181-52F6-6F49-8116-088813C66AFA}"/>
              </a:ext>
            </a:extLst>
          </p:cNvPr>
          <p:cNvSpPr>
            <a:spLocks noGrp="1"/>
          </p:cNvSpPr>
          <p:nvPr>
            <p:ph type="pic" sz="quarter" idx="20" hasCustomPrompt="1"/>
          </p:nvPr>
        </p:nvSpPr>
        <p:spPr>
          <a:xfrm>
            <a:off x="6111799" y="1917955"/>
            <a:ext cx="2706859" cy="1962518"/>
          </a:xfrm>
          <a:prstGeom prst="rect">
            <a:avLst/>
          </a:prstGeom>
        </p:spPr>
        <p:txBody>
          <a:bodyPr/>
          <a:lstStyle>
            <a:lvl1pPr>
              <a:defRPr sz="1600"/>
            </a:lvl1pPr>
          </a:lstStyle>
          <a:p>
            <a:r>
              <a:rPr lang="en-US" dirty="0"/>
              <a:t>Click icon to insert image</a:t>
            </a:r>
          </a:p>
        </p:txBody>
      </p:sp>
      <p:sp>
        <p:nvSpPr>
          <p:cNvPr id="14" name="Picture Placeholder 7">
            <a:extLst>
              <a:ext uri="{FF2B5EF4-FFF2-40B4-BE49-F238E27FC236}">
                <a16:creationId xmlns:a16="http://schemas.microsoft.com/office/drawing/2014/main" id="{1051D26D-B14C-8E45-B235-F11F593416D9}"/>
              </a:ext>
            </a:extLst>
          </p:cNvPr>
          <p:cNvSpPr>
            <a:spLocks noGrp="1"/>
          </p:cNvSpPr>
          <p:nvPr>
            <p:ph type="pic" sz="quarter" idx="21" hasCustomPrompt="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23" name="Picture Placeholder 6">
            <a:extLst>
              <a:ext uri="{FF2B5EF4-FFF2-40B4-BE49-F238E27FC236}">
                <a16:creationId xmlns:a16="http://schemas.microsoft.com/office/drawing/2014/main" id="{515C288C-024E-5E46-A515-BA18FDE6B239}"/>
              </a:ext>
            </a:extLst>
          </p:cNvPr>
          <p:cNvSpPr>
            <a:spLocks noGrp="1"/>
          </p:cNvSpPr>
          <p:nvPr>
            <p:ph type="pic" sz="quarter" idx="22" hasCustomPrompt="1"/>
          </p:nvPr>
        </p:nvSpPr>
        <p:spPr>
          <a:xfrm>
            <a:off x="6111799" y="4127755"/>
            <a:ext cx="2706859" cy="1962518"/>
          </a:xfrm>
          <a:prstGeom prst="rect">
            <a:avLst/>
          </a:prstGeom>
        </p:spPr>
        <p:txBody>
          <a:bodyPr/>
          <a:lstStyle>
            <a:lvl1pPr>
              <a:defRPr sz="1600"/>
            </a:lvl1pPr>
          </a:lstStyle>
          <a:p>
            <a:r>
              <a:rPr lang="en-US" dirty="0"/>
              <a:t>Click icon to insert image</a:t>
            </a:r>
          </a:p>
        </p:txBody>
      </p:sp>
      <p:sp>
        <p:nvSpPr>
          <p:cNvPr id="24" name="Picture Placeholder 7">
            <a:extLst>
              <a:ext uri="{FF2B5EF4-FFF2-40B4-BE49-F238E27FC236}">
                <a16:creationId xmlns:a16="http://schemas.microsoft.com/office/drawing/2014/main" id="{115A5BB8-A022-E04A-9E69-DB5280C5386A}"/>
              </a:ext>
            </a:extLst>
          </p:cNvPr>
          <p:cNvSpPr>
            <a:spLocks noGrp="1"/>
          </p:cNvSpPr>
          <p:nvPr>
            <p:ph type="pic" sz="quarter" idx="23" hasCustomPrompt="1"/>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insert image</a:t>
            </a:r>
          </a:p>
          <a:p>
            <a:endParaRPr lang="en-US" dirty="0"/>
          </a:p>
        </p:txBody>
      </p:sp>
      <p:sp>
        <p:nvSpPr>
          <p:cNvPr id="19" name="Rectangle 18">
            <a:extLst>
              <a:ext uri="{FF2B5EF4-FFF2-40B4-BE49-F238E27FC236}">
                <a16:creationId xmlns:a16="http://schemas.microsoft.com/office/drawing/2014/main" id="{5A02B4B3-B2C1-CF48-A922-6D15EFC4B35C}"/>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0" name="Picture 19" descr="A picture containing drawing, sign&#10;&#10;Description automatically generated">
            <a:extLst>
              <a:ext uri="{FF2B5EF4-FFF2-40B4-BE49-F238E27FC236}">
                <a16:creationId xmlns:a16="http://schemas.microsoft.com/office/drawing/2014/main" id="{64E867B5-A97A-114B-A2F3-A71D5962A1AB}"/>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1" name="Rectangle 20">
            <a:extLst>
              <a:ext uri="{FF2B5EF4-FFF2-40B4-BE49-F238E27FC236}">
                <a16:creationId xmlns:a16="http://schemas.microsoft.com/office/drawing/2014/main" id="{EDE16F85-D855-E646-AE57-31060C6E7D8C}"/>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CC598861-B1DA-BE4A-936F-53D4790C2DB8}"/>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Multiple Image Template</a:t>
            </a:r>
          </a:p>
        </p:txBody>
      </p:sp>
      <p:sp>
        <p:nvSpPr>
          <p:cNvPr id="27" name="Text Placeholder 3">
            <a:extLst>
              <a:ext uri="{FF2B5EF4-FFF2-40B4-BE49-F238E27FC236}">
                <a16:creationId xmlns:a16="http://schemas.microsoft.com/office/drawing/2014/main" id="{34445FD2-C98B-C846-AF66-166EE8EE4C0B}"/>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8" name="Text Placeholder 3">
            <a:extLst>
              <a:ext uri="{FF2B5EF4-FFF2-40B4-BE49-F238E27FC236}">
                <a16:creationId xmlns:a16="http://schemas.microsoft.com/office/drawing/2014/main" id="{8DCC8E22-1E09-5641-B705-9E82B6E15FF3}"/>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a16="http://schemas.microsoft.com/office/drawing/2014/main" id="{84BE005A-43C8-2240-8235-A9D75E93860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5" name="TextBox 14">
            <a:extLst>
              <a:ext uri="{FF2B5EF4-FFF2-40B4-BE49-F238E27FC236}">
                <a16:creationId xmlns:a16="http://schemas.microsoft.com/office/drawing/2014/main" id="{7AC62CAB-706F-6E4C-ABAF-9D282C71BCFA}"/>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82006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search Output Option 4 (Large Multimedia)">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33E68C30-6D68-5A45-91C8-AF2456F3AF41}"/>
              </a:ext>
            </a:extLst>
          </p:cNvPr>
          <p:cNvSpPr>
            <a:spLocks noGrp="1"/>
          </p:cNvSpPr>
          <p:nvPr>
            <p:ph type="body" sz="quarter" idx="16" hasCustomPrompt="1"/>
          </p:nvPr>
        </p:nvSpPr>
        <p:spPr>
          <a:xfrm>
            <a:off x="7144785" y="6348001"/>
            <a:ext cx="4404957" cy="365126"/>
          </a:xfrm>
          <a:prstGeom prst="rect">
            <a:avLst/>
          </a:prstGeom>
        </p:spPr>
        <p:txBody>
          <a:bodyPr/>
          <a:lstStyle>
            <a:lvl1pPr marL="0" indent="0" algn="r">
              <a:buNone/>
              <a:defRPr sz="1200"/>
            </a:lvl1pPr>
          </a:lstStyle>
          <a:p>
            <a:r>
              <a:rPr lang="en-US" dirty="0"/>
              <a:t>Image info</a:t>
            </a:r>
          </a:p>
        </p:txBody>
      </p:sp>
      <p:sp>
        <p:nvSpPr>
          <p:cNvPr id="8" name="Content Placeholder 2">
            <a:extLst>
              <a:ext uri="{FF2B5EF4-FFF2-40B4-BE49-F238E27FC236}">
                <a16:creationId xmlns:a16="http://schemas.microsoft.com/office/drawing/2014/main" id="{77CE13DE-5784-4343-89A2-7D001A89BAA2}"/>
              </a:ext>
            </a:extLst>
          </p:cNvPr>
          <p:cNvSpPr>
            <a:spLocks noGrp="1"/>
          </p:cNvSpPr>
          <p:nvPr>
            <p:ph idx="18" hasCustomPrompt="1"/>
          </p:nvPr>
        </p:nvSpPr>
        <p:spPr>
          <a:xfrm>
            <a:off x="424543" y="1506071"/>
            <a:ext cx="11317199" cy="4666129"/>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0" name="Text Placeholder 3">
            <a:extLst>
              <a:ext uri="{FF2B5EF4-FFF2-40B4-BE49-F238E27FC236}">
                <a16:creationId xmlns:a16="http://schemas.microsoft.com/office/drawing/2014/main" id="{EC6688CB-C040-E545-B2E2-F2515F782BAA}"/>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12" name="Rectangle 11">
            <a:extLst>
              <a:ext uri="{FF2B5EF4-FFF2-40B4-BE49-F238E27FC236}">
                <a16:creationId xmlns:a16="http://schemas.microsoft.com/office/drawing/2014/main" id="{CC5039F4-E1FC-E94B-8FA8-9ACC6AF9AFC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a16="http://schemas.microsoft.com/office/drawing/2014/main" id="{6FAE3242-1CD8-8C46-A8CB-2B722CE6F97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Text Placeholder 4">
            <a:extLst>
              <a:ext uri="{FF2B5EF4-FFF2-40B4-BE49-F238E27FC236}">
                <a16:creationId xmlns:a16="http://schemas.microsoft.com/office/drawing/2014/main" id="{572F0E72-70F4-7745-B25F-D027AD107ABB}"/>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03213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semination Option 1 (Text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0C7984-A842-0D4E-9999-B54DDECC6B99}"/>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02943945-C285-124C-90A0-99746C645F5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9" name="Rectangle 8">
            <a:extLst>
              <a:ext uri="{FF2B5EF4-FFF2-40B4-BE49-F238E27FC236}">
                <a16:creationId xmlns:a16="http://schemas.microsoft.com/office/drawing/2014/main" id="{B2C174ED-A1D4-9E41-A896-2E876CFBBBF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ECA44C68-B031-D34B-AB7A-32D75643A35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3" name="Text Placeholder 4">
            <a:extLst>
              <a:ext uri="{FF2B5EF4-FFF2-40B4-BE49-F238E27FC236}">
                <a16:creationId xmlns:a16="http://schemas.microsoft.com/office/drawing/2014/main" id="{9942EE86-A517-7243-8F1C-596A0AFAAE7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6" name="TextBox 15">
            <a:extLst>
              <a:ext uri="{FF2B5EF4-FFF2-40B4-BE49-F238E27FC236}">
                <a16:creationId xmlns:a16="http://schemas.microsoft.com/office/drawing/2014/main" id="{558ED9E7-65F1-2C41-ACF8-36BB43A09F37}"/>
              </a:ext>
            </a:extLst>
          </p:cNvPr>
          <p:cNvSpPr txBox="1"/>
          <p:nvPr userDrawn="1"/>
        </p:nvSpPr>
        <p:spPr>
          <a:xfrm>
            <a:off x="281836" y="1586319"/>
            <a:ext cx="1516249" cy="369332"/>
          </a:xfrm>
          <a:prstGeom prst="rect">
            <a:avLst/>
          </a:prstGeom>
          <a:noFill/>
        </p:spPr>
        <p:txBody>
          <a:bodyPr wrap="none" rtlCol="0">
            <a:spAutoFit/>
          </a:bodyPr>
          <a:lstStyle/>
          <a:p>
            <a:pPr algn="l"/>
            <a:r>
              <a:rPr lang="en-US" dirty="0"/>
              <a:t>Dissemination</a:t>
            </a:r>
          </a:p>
        </p:txBody>
      </p:sp>
    </p:spTree>
    <p:extLst>
      <p:ext uri="{BB962C8B-B14F-4D97-AF65-F5344CB8AC3E}">
        <p14:creationId xmlns:p14="http://schemas.microsoft.com/office/powerpoint/2010/main" val="89051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xtual Evidence Option 1 (Multimedia)">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B721B972-373D-BA47-BE82-3D6A8DD82306}"/>
              </a:ext>
            </a:extLst>
          </p:cNvPr>
          <p:cNvSpPr>
            <a:spLocks noGrp="1"/>
          </p:cNvSpPr>
          <p:nvPr>
            <p:ph idx="18" hasCustomPrompt="1"/>
          </p:nvPr>
        </p:nvSpPr>
        <p:spPr>
          <a:xfrm>
            <a:off x="6096000" y="1917954"/>
            <a:ext cx="5645742" cy="4099670"/>
          </a:xfrm>
          <a:prstGeom prst="rect">
            <a:avLst/>
          </a:prstGeom>
        </p:spPr>
        <p:txBody>
          <a:bodyPr/>
          <a:lstStyle>
            <a:lvl1pPr marL="285750" indent="-28575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add multimedia</a:t>
            </a:r>
          </a:p>
        </p:txBody>
      </p:sp>
      <p:sp>
        <p:nvSpPr>
          <p:cNvPr id="14" name="Rectangle 13">
            <a:extLst>
              <a:ext uri="{FF2B5EF4-FFF2-40B4-BE49-F238E27FC236}">
                <a16:creationId xmlns:a16="http://schemas.microsoft.com/office/drawing/2014/main" id="{1E62361E-45AF-704D-B7F5-5BF1A85B622B}"/>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DC7C43BA-687D-5646-AA5D-09C76A5F48F0}"/>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1" name="Rectangle 10">
            <a:extLst>
              <a:ext uri="{FF2B5EF4-FFF2-40B4-BE49-F238E27FC236}">
                <a16:creationId xmlns:a16="http://schemas.microsoft.com/office/drawing/2014/main" id="{3697CC29-BF63-D542-895D-2D304DC7439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E176480B-F90C-6C4B-9CE5-63A79B7D45B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17" name="Text Placeholder 3">
            <a:extLst>
              <a:ext uri="{FF2B5EF4-FFF2-40B4-BE49-F238E27FC236}">
                <a16:creationId xmlns:a16="http://schemas.microsoft.com/office/drawing/2014/main" id="{4B6187C7-3536-8049-B371-1678D25751C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8" name="Text Placeholder 3">
            <a:extLst>
              <a:ext uri="{FF2B5EF4-FFF2-40B4-BE49-F238E27FC236}">
                <a16:creationId xmlns:a16="http://schemas.microsoft.com/office/drawing/2014/main" id="{A116EDC4-C668-6E4C-BD05-086A3F2DF53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9" name="Text Placeholder 4">
            <a:extLst>
              <a:ext uri="{FF2B5EF4-FFF2-40B4-BE49-F238E27FC236}">
                <a16:creationId xmlns:a16="http://schemas.microsoft.com/office/drawing/2014/main" id="{CE45003D-A62C-5F4B-8933-74BB6C806180}"/>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2" name="TextBox 11">
            <a:extLst>
              <a:ext uri="{FF2B5EF4-FFF2-40B4-BE49-F238E27FC236}">
                <a16:creationId xmlns:a16="http://schemas.microsoft.com/office/drawing/2014/main" id="{805FA931-1217-5B4D-9292-319A07DB6D32}"/>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638288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xtual Evidence Option 2 (Multi Image)">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3843DE0-54B4-5F41-A83F-D322754C37EB}"/>
              </a:ext>
            </a:extLst>
          </p:cNvPr>
          <p:cNvSpPr>
            <a:spLocks noGrp="1"/>
          </p:cNvSpPr>
          <p:nvPr>
            <p:ph type="pic" sz="quarter" idx="20"/>
          </p:nvPr>
        </p:nvSpPr>
        <p:spPr>
          <a:xfrm>
            <a:off x="6111799"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373D581C-628A-DC49-ABF2-3EAC896CFF58}"/>
              </a:ext>
            </a:extLst>
          </p:cNvPr>
          <p:cNvSpPr>
            <a:spLocks noGrp="1"/>
          </p:cNvSpPr>
          <p:nvPr>
            <p:ph type="pic" sz="quarter" idx="21"/>
          </p:nvPr>
        </p:nvSpPr>
        <p:spPr>
          <a:xfrm>
            <a:off x="9034883"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4" name="Picture Placeholder 6">
            <a:extLst>
              <a:ext uri="{FF2B5EF4-FFF2-40B4-BE49-F238E27FC236}">
                <a16:creationId xmlns:a16="http://schemas.microsoft.com/office/drawing/2014/main" id="{F5CEBDE7-3930-AF46-9F7E-7DC7077A0052}"/>
              </a:ext>
            </a:extLst>
          </p:cNvPr>
          <p:cNvSpPr>
            <a:spLocks noGrp="1"/>
          </p:cNvSpPr>
          <p:nvPr>
            <p:ph type="pic" sz="quarter" idx="22"/>
          </p:nvPr>
        </p:nvSpPr>
        <p:spPr>
          <a:xfrm>
            <a:off x="6111799"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5" name="Picture Placeholder 7">
            <a:extLst>
              <a:ext uri="{FF2B5EF4-FFF2-40B4-BE49-F238E27FC236}">
                <a16:creationId xmlns:a16="http://schemas.microsoft.com/office/drawing/2014/main" id="{C298C073-8CB7-6940-8AF2-BC4D37572E5F}"/>
              </a:ext>
            </a:extLst>
          </p:cNvPr>
          <p:cNvSpPr>
            <a:spLocks noGrp="1"/>
          </p:cNvSpPr>
          <p:nvPr>
            <p:ph type="pic" sz="quarter" idx="23"/>
          </p:nvPr>
        </p:nvSpPr>
        <p:spPr>
          <a:xfrm>
            <a:off x="9034883"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Rectangle 17">
            <a:extLst>
              <a:ext uri="{FF2B5EF4-FFF2-40B4-BE49-F238E27FC236}">
                <a16:creationId xmlns:a16="http://schemas.microsoft.com/office/drawing/2014/main" id="{9B416D46-18E3-5141-944C-B3642534C7FE}"/>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9" name="Picture 18" descr="A picture containing drawing, sign&#10;&#10;Description automatically generated">
            <a:extLst>
              <a:ext uri="{FF2B5EF4-FFF2-40B4-BE49-F238E27FC236}">
                <a16:creationId xmlns:a16="http://schemas.microsoft.com/office/drawing/2014/main" id="{BC072882-BC2E-FE41-8449-E0CE2428C45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6" name="Text Placeholder 3">
            <a:extLst>
              <a:ext uri="{FF2B5EF4-FFF2-40B4-BE49-F238E27FC236}">
                <a16:creationId xmlns:a16="http://schemas.microsoft.com/office/drawing/2014/main" id="{529D70E7-F9C5-0A40-B48E-5C1F8D1969F4}"/>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17" name="Text Placeholder 3">
            <a:extLst>
              <a:ext uri="{FF2B5EF4-FFF2-40B4-BE49-F238E27FC236}">
                <a16:creationId xmlns:a16="http://schemas.microsoft.com/office/drawing/2014/main" id="{AF71D92D-70BD-9640-84B6-FCF9E77775FB}"/>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20" name="Rectangle 19">
            <a:extLst>
              <a:ext uri="{FF2B5EF4-FFF2-40B4-BE49-F238E27FC236}">
                <a16:creationId xmlns:a16="http://schemas.microsoft.com/office/drawing/2014/main" id="{260D5930-5DE8-014F-8100-6886373CCEF7}"/>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2D70D1B8-9914-B24F-9276-D2A8AC7B72D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3" name="Text Placeholder 4">
            <a:extLst>
              <a:ext uri="{FF2B5EF4-FFF2-40B4-BE49-F238E27FC236}">
                <a16:creationId xmlns:a16="http://schemas.microsoft.com/office/drawing/2014/main" id="{4B774823-F366-8848-B0A3-87B9F4BD20C3}"/>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4" name="TextBox 23">
            <a:extLst>
              <a:ext uri="{FF2B5EF4-FFF2-40B4-BE49-F238E27FC236}">
                <a16:creationId xmlns:a16="http://schemas.microsoft.com/office/drawing/2014/main" id="{A50AB56D-2EAA-6444-8356-E01A5C045337}"/>
              </a:ext>
            </a:extLst>
          </p:cNvPr>
          <p:cNvSpPr txBox="1"/>
          <p:nvPr userDrawn="1"/>
        </p:nvSpPr>
        <p:spPr>
          <a:xfrm>
            <a:off x="281836" y="1586319"/>
            <a:ext cx="2087495" cy="369332"/>
          </a:xfrm>
          <a:prstGeom prst="rect">
            <a:avLst/>
          </a:prstGeom>
          <a:noFill/>
        </p:spPr>
        <p:txBody>
          <a:bodyPr wrap="none" rtlCol="0">
            <a:spAutoFit/>
          </a:bodyPr>
          <a:lstStyle/>
          <a:p>
            <a:pPr algn="l"/>
            <a:r>
              <a:rPr lang="en-US" dirty="0"/>
              <a:t>Contextual Evidence</a:t>
            </a:r>
          </a:p>
        </p:txBody>
      </p:sp>
    </p:spTree>
    <p:extLst>
      <p:ext uri="{BB962C8B-B14F-4D97-AF65-F5344CB8AC3E}">
        <p14:creationId xmlns:p14="http://schemas.microsoft.com/office/powerpoint/2010/main" val="2987260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knowledgments (Text only)">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B1040ECF-FC6C-C94A-8124-51FD744ABD82}"/>
              </a:ext>
            </a:extLst>
          </p:cNvPr>
          <p:cNvSpPr>
            <a:spLocks noGrp="1"/>
          </p:cNvSpPr>
          <p:nvPr>
            <p:ph type="body" sz="quarter" idx="18" hasCustomPrompt="1"/>
          </p:nvPr>
        </p:nvSpPr>
        <p:spPr>
          <a:xfrm>
            <a:off x="7204485" y="6348001"/>
            <a:ext cx="4622672" cy="365126"/>
          </a:xfrm>
          <a:prstGeom prst="rect">
            <a:avLst/>
          </a:prstGeom>
        </p:spPr>
        <p:txBody>
          <a:bodyPr/>
          <a:lstStyle>
            <a:lvl1pPr marL="0" indent="0" algn="l">
              <a:buNone/>
              <a:defRPr sz="1200"/>
            </a:lvl1pPr>
          </a:lstStyle>
          <a:p>
            <a:r>
              <a:rPr lang="en-US" dirty="0"/>
              <a:t>Insert links here</a:t>
            </a:r>
          </a:p>
        </p:txBody>
      </p:sp>
      <p:sp>
        <p:nvSpPr>
          <p:cNvPr id="10" name="Rectangle 9">
            <a:extLst>
              <a:ext uri="{FF2B5EF4-FFF2-40B4-BE49-F238E27FC236}">
                <a16:creationId xmlns:a16="http://schemas.microsoft.com/office/drawing/2014/main" id="{040ADA45-3426-1648-A01E-8FAB9C2A075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7" name="Picture 16" descr="A picture containing drawing, sign&#10;&#10;Description automatically generated">
            <a:extLst>
              <a:ext uri="{FF2B5EF4-FFF2-40B4-BE49-F238E27FC236}">
                <a16:creationId xmlns:a16="http://schemas.microsoft.com/office/drawing/2014/main" id="{20824C11-9323-6245-AB12-9B23240D08FA}"/>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8" name="Rectangle 17">
            <a:extLst>
              <a:ext uri="{FF2B5EF4-FFF2-40B4-BE49-F238E27FC236}">
                <a16:creationId xmlns:a16="http://schemas.microsoft.com/office/drawing/2014/main" id="{36961A06-C7A3-7A48-92F1-46646194EE30}"/>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361FFE7C-DF85-5D41-B881-CE1CC11FA55B}"/>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Text here</a:t>
            </a:r>
          </a:p>
        </p:txBody>
      </p:sp>
      <p:sp>
        <p:nvSpPr>
          <p:cNvPr id="22" name="Text Placeholder 4">
            <a:extLst>
              <a:ext uri="{FF2B5EF4-FFF2-40B4-BE49-F238E27FC236}">
                <a16:creationId xmlns:a16="http://schemas.microsoft.com/office/drawing/2014/main" id="{9BEE45DB-3C66-7541-BBEB-3CB0129DA33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a16="http://schemas.microsoft.com/office/drawing/2014/main" id="{FAAE0929-AD45-EA40-9F24-31FDC0B49DE0}"/>
              </a:ext>
            </a:extLst>
          </p:cNvPr>
          <p:cNvSpPr txBox="1"/>
          <p:nvPr userDrawn="1"/>
        </p:nvSpPr>
        <p:spPr>
          <a:xfrm>
            <a:off x="281836" y="1586319"/>
            <a:ext cx="2026389" cy="369332"/>
          </a:xfrm>
          <a:prstGeom prst="rect">
            <a:avLst/>
          </a:prstGeom>
          <a:noFill/>
        </p:spPr>
        <p:txBody>
          <a:bodyPr wrap="none" rtlCol="0">
            <a:spAutoFit/>
          </a:bodyPr>
          <a:lstStyle/>
          <a:p>
            <a:pPr algn="l"/>
            <a:r>
              <a:rPr lang="en-US" dirty="0"/>
              <a:t>Acknowledgements</a:t>
            </a:r>
          </a:p>
        </p:txBody>
      </p:sp>
    </p:spTree>
    <p:extLst>
      <p:ext uri="{BB962C8B-B14F-4D97-AF65-F5344CB8AC3E}">
        <p14:creationId xmlns:p14="http://schemas.microsoft.com/office/powerpoint/2010/main" val="207428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age 8 Images">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827B867-1FF4-2747-9FEF-AFE595F68B99}"/>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a16="http://schemas.microsoft.com/office/drawing/2014/main" id="{8C93AF70-1408-134E-843A-78846FD78333}"/>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Insert links here</a:t>
            </a:r>
          </a:p>
        </p:txBody>
      </p:sp>
      <p:sp>
        <p:nvSpPr>
          <p:cNvPr id="22" name="Rectangle 21">
            <a:extLst>
              <a:ext uri="{FF2B5EF4-FFF2-40B4-BE49-F238E27FC236}">
                <a16:creationId xmlns:a16="http://schemas.microsoft.com/office/drawing/2014/main" id="{3D7D5662-5B57-1E49-B34C-66BB36C37DA4}"/>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23" name="Picture 22" descr="A picture containing drawing, sign&#10;&#10;Description automatically generated">
            <a:extLst>
              <a:ext uri="{FF2B5EF4-FFF2-40B4-BE49-F238E27FC236}">
                <a16:creationId xmlns:a16="http://schemas.microsoft.com/office/drawing/2014/main" id="{9F2162AA-B91B-D84D-8FCB-EF0B7E01D81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26" name="Picture Placeholder 6">
            <a:extLst>
              <a:ext uri="{FF2B5EF4-FFF2-40B4-BE49-F238E27FC236}">
                <a16:creationId xmlns:a16="http://schemas.microsoft.com/office/drawing/2014/main" id="{E59C7476-4963-204E-8BA7-604561DCA756}"/>
              </a:ext>
            </a:extLst>
          </p:cNvPr>
          <p:cNvSpPr>
            <a:spLocks noGrp="1"/>
          </p:cNvSpPr>
          <p:nvPr>
            <p:ph type="pic" sz="quarter" idx="20"/>
          </p:nvPr>
        </p:nvSpPr>
        <p:spPr>
          <a:xfrm>
            <a:off x="6178705"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7" name="Picture Placeholder 7">
            <a:extLst>
              <a:ext uri="{FF2B5EF4-FFF2-40B4-BE49-F238E27FC236}">
                <a16:creationId xmlns:a16="http://schemas.microsoft.com/office/drawing/2014/main" id="{C1E2BBE5-057B-3E48-A9C3-0A4222A631D8}"/>
              </a:ext>
            </a:extLst>
          </p:cNvPr>
          <p:cNvSpPr>
            <a:spLocks noGrp="1"/>
          </p:cNvSpPr>
          <p:nvPr>
            <p:ph type="pic" sz="quarter" idx="21"/>
          </p:nvPr>
        </p:nvSpPr>
        <p:spPr>
          <a:xfrm>
            <a:off x="9101789"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8" name="Picture Placeholder 6">
            <a:extLst>
              <a:ext uri="{FF2B5EF4-FFF2-40B4-BE49-F238E27FC236}">
                <a16:creationId xmlns:a16="http://schemas.microsoft.com/office/drawing/2014/main" id="{EA6D35FD-36E4-9F40-B43A-421B798C627E}"/>
              </a:ext>
            </a:extLst>
          </p:cNvPr>
          <p:cNvSpPr>
            <a:spLocks noGrp="1"/>
          </p:cNvSpPr>
          <p:nvPr>
            <p:ph type="pic" sz="quarter" idx="22"/>
          </p:nvPr>
        </p:nvSpPr>
        <p:spPr>
          <a:xfrm>
            <a:off x="6178705"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29" name="Picture Placeholder 7">
            <a:extLst>
              <a:ext uri="{FF2B5EF4-FFF2-40B4-BE49-F238E27FC236}">
                <a16:creationId xmlns:a16="http://schemas.microsoft.com/office/drawing/2014/main" id="{62E39907-7571-CE4E-862B-F9E6C7E09D56}"/>
              </a:ext>
            </a:extLst>
          </p:cNvPr>
          <p:cNvSpPr>
            <a:spLocks noGrp="1"/>
          </p:cNvSpPr>
          <p:nvPr>
            <p:ph type="pic" sz="quarter" idx="23"/>
          </p:nvPr>
        </p:nvSpPr>
        <p:spPr>
          <a:xfrm>
            <a:off x="9101789"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0" name="Picture Placeholder 6">
            <a:extLst>
              <a:ext uri="{FF2B5EF4-FFF2-40B4-BE49-F238E27FC236}">
                <a16:creationId xmlns:a16="http://schemas.microsoft.com/office/drawing/2014/main" id="{259EC8F7-8386-0C4C-B97B-813E78F10C37}"/>
              </a:ext>
            </a:extLst>
          </p:cNvPr>
          <p:cNvSpPr>
            <a:spLocks noGrp="1"/>
          </p:cNvSpPr>
          <p:nvPr>
            <p:ph type="pic" sz="quarter" idx="24"/>
          </p:nvPr>
        </p:nvSpPr>
        <p:spPr>
          <a:xfrm>
            <a:off x="346617" y="19179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1" name="Picture Placeholder 7">
            <a:extLst>
              <a:ext uri="{FF2B5EF4-FFF2-40B4-BE49-F238E27FC236}">
                <a16:creationId xmlns:a16="http://schemas.microsoft.com/office/drawing/2014/main" id="{F0249D87-EE73-8147-AFAE-36A30488BCEF}"/>
              </a:ext>
            </a:extLst>
          </p:cNvPr>
          <p:cNvSpPr>
            <a:spLocks noGrp="1"/>
          </p:cNvSpPr>
          <p:nvPr>
            <p:ph type="pic" sz="quarter" idx="25"/>
          </p:nvPr>
        </p:nvSpPr>
        <p:spPr>
          <a:xfrm>
            <a:off x="3269701" y="19187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2" name="Picture Placeholder 6">
            <a:extLst>
              <a:ext uri="{FF2B5EF4-FFF2-40B4-BE49-F238E27FC236}">
                <a16:creationId xmlns:a16="http://schemas.microsoft.com/office/drawing/2014/main" id="{42773820-F9BE-264B-9A5C-C77387A2A018}"/>
              </a:ext>
            </a:extLst>
          </p:cNvPr>
          <p:cNvSpPr>
            <a:spLocks noGrp="1"/>
          </p:cNvSpPr>
          <p:nvPr>
            <p:ph type="pic" sz="quarter" idx="26"/>
          </p:nvPr>
        </p:nvSpPr>
        <p:spPr>
          <a:xfrm>
            <a:off x="346617" y="4127755"/>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3" name="Picture Placeholder 7">
            <a:extLst>
              <a:ext uri="{FF2B5EF4-FFF2-40B4-BE49-F238E27FC236}">
                <a16:creationId xmlns:a16="http://schemas.microsoft.com/office/drawing/2014/main" id="{73DFA0B2-B786-3B4E-9EE9-521CC2C94F50}"/>
              </a:ext>
            </a:extLst>
          </p:cNvPr>
          <p:cNvSpPr>
            <a:spLocks noGrp="1"/>
          </p:cNvSpPr>
          <p:nvPr>
            <p:ph type="pic" sz="quarter" idx="27"/>
          </p:nvPr>
        </p:nvSpPr>
        <p:spPr>
          <a:xfrm>
            <a:off x="3269701" y="4128554"/>
            <a:ext cx="2706859" cy="196251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34" name="Text Placeholder 4">
            <a:extLst>
              <a:ext uri="{FF2B5EF4-FFF2-40B4-BE49-F238E27FC236}">
                <a16:creationId xmlns:a16="http://schemas.microsoft.com/office/drawing/2014/main" id="{293A50A9-B964-B344-ADDC-04C78A78F5A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19561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age 2 Image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C655229D-2B07-074D-90EC-9052788F6E8D}"/>
              </a:ext>
            </a:extLst>
          </p:cNvPr>
          <p:cNvSpPr>
            <a:spLocks noGrp="1"/>
          </p:cNvSpPr>
          <p:nvPr>
            <p:ph type="body" sz="quarter" idx="16" hasCustomPrompt="1"/>
          </p:nvPr>
        </p:nvSpPr>
        <p:spPr>
          <a:xfrm>
            <a:off x="7097486" y="6356349"/>
            <a:ext cx="4274142" cy="365126"/>
          </a:xfrm>
          <a:prstGeom prst="rect">
            <a:avLst/>
          </a:prstGeom>
        </p:spPr>
        <p:txBody>
          <a:bodyPr/>
          <a:lstStyle>
            <a:lvl1pPr marL="0" indent="0" algn="r">
              <a:buNone/>
              <a:defRPr sz="1200"/>
            </a:lvl1pPr>
          </a:lstStyle>
          <a:p>
            <a:r>
              <a:rPr lang="en-US" dirty="0"/>
              <a:t>Image info</a:t>
            </a:r>
          </a:p>
        </p:txBody>
      </p:sp>
      <p:sp>
        <p:nvSpPr>
          <p:cNvPr id="15" name="Text Placeholder 3">
            <a:extLst>
              <a:ext uri="{FF2B5EF4-FFF2-40B4-BE49-F238E27FC236}">
                <a16:creationId xmlns:a16="http://schemas.microsoft.com/office/drawing/2014/main" id="{B1040ECF-FC6C-C94A-8124-51FD744ABD82}"/>
              </a:ext>
            </a:extLst>
          </p:cNvPr>
          <p:cNvSpPr>
            <a:spLocks noGrp="1"/>
          </p:cNvSpPr>
          <p:nvPr>
            <p:ph type="body" sz="quarter" idx="18"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6" name="Picture Placeholder 4">
            <a:extLst>
              <a:ext uri="{FF2B5EF4-FFF2-40B4-BE49-F238E27FC236}">
                <a16:creationId xmlns:a16="http://schemas.microsoft.com/office/drawing/2014/main" id="{6106AAB4-8568-D247-9F23-12D396B1BF14}"/>
              </a:ext>
            </a:extLst>
          </p:cNvPr>
          <p:cNvSpPr>
            <a:spLocks noGrp="1"/>
          </p:cNvSpPr>
          <p:nvPr>
            <p:ph type="pic" sz="quarter" idx="19"/>
          </p:nvPr>
        </p:nvSpPr>
        <p:spPr>
          <a:xfrm>
            <a:off x="424543"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8" name="Picture Placeholder 4">
            <a:extLst>
              <a:ext uri="{FF2B5EF4-FFF2-40B4-BE49-F238E27FC236}">
                <a16:creationId xmlns:a16="http://schemas.microsoft.com/office/drawing/2014/main" id="{3F6D8E7F-5F76-7D46-8B69-ADD46358534F}"/>
              </a:ext>
            </a:extLst>
          </p:cNvPr>
          <p:cNvSpPr>
            <a:spLocks noGrp="1"/>
          </p:cNvSpPr>
          <p:nvPr>
            <p:ph type="pic" sz="quarter" idx="20"/>
          </p:nvPr>
        </p:nvSpPr>
        <p:spPr>
          <a:xfrm>
            <a:off x="6059399" y="2013857"/>
            <a:ext cx="5301343"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9" name="Rectangle 8">
            <a:extLst>
              <a:ext uri="{FF2B5EF4-FFF2-40B4-BE49-F238E27FC236}">
                <a16:creationId xmlns:a16="http://schemas.microsoft.com/office/drawing/2014/main" id="{61596485-2B2E-4D46-A1C5-4C90AB5FA04D}"/>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1" name="Picture 10" descr="A picture containing drawing, sign&#10;&#10;Description automatically generated">
            <a:extLst>
              <a:ext uri="{FF2B5EF4-FFF2-40B4-BE49-F238E27FC236}">
                <a16:creationId xmlns:a16="http://schemas.microsoft.com/office/drawing/2014/main" id="{E5E0FC22-0325-884C-BB43-CB7D054125C8}"/>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2" name="Text Placeholder 4">
            <a:extLst>
              <a:ext uri="{FF2B5EF4-FFF2-40B4-BE49-F238E27FC236}">
                <a16:creationId xmlns:a16="http://schemas.microsoft.com/office/drawing/2014/main" id="{E40E62E0-F58D-A448-AF08-25BCF9A5E16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2815637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Page 3 Images">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id="{6106AAB4-8568-D247-9F23-12D396B1BF14}"/>
              </a:ext>
            </a:extLst>
          </p:cNvPr>
          <p:cNvSpPr>
            <a:spLocks noGrp="1"/>
          </p:cNvSpPr>
          <p:nvPr>
            <p:ph type="pic" sz="quarter" idx="19"/>
          </p:nvPr>
        </p:nvSpPr>
        <p:spPr>
          <a:xfrm>
            <a:off x="424543"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7" name="Picture Placeholder 4">
            <a:extLst>
              <a:ext uri="{FF2B5EF4-FFF2-40B4-BE49-F238E27FC236}">
                <a16:creationId xmlns:a16="http://schemas.microsoft.com/office/drawing/2014/main" id="{5C8CEFB0-F205-164D-B7EE-F0EC90006832}"/>
              </a:ext>
            </a:extLst>
          </p:cNvPr>
          <p:cNvSpPr>
            <a:spLocks noGrp="1"/>
          </p:cNvSpPr>
          <p:nvPr>
            <p:ph type="pic" sz="quarter" idx="20"/>
          </p:nvPr>
        </p:nvSpPr>
        <p:spPr>
          <a:xfrm>
            <a:off x="4370614"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8" name="Picture Placeholder 4">
            <a:extLst>
              <a:ext uri="{FF2B5EF4-FFF2-40B4-BE49-F238E27FC236}">
                <a16:creationId xmlns:a16="http://schemas.microsoft.com/office/drawing/2014/main" id="{C53409B2-6E6E-4341-A309-B27FDB582AE5}"/>
              </a:ext>
            </a:extLst>
          </p:cNvPr>
          <p:cNvSpPr>
            <a:spLocks noGrp="1"/>
          </p:cNvSpPr>
          <p:nvPr>
            <p:ph type="pic" sz="quarter" idx="21"/>
          </p:nvPr>
        </p:nvSpPr>
        <p:spPr>
          <a:xfrm>
            <a:off x="8262257" y="2013857"/>
            <a:ext cx="3450771" cy="39471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Click icon to add picture</a:t>
            </a:r>
          </a:p>
          <a:p>
            <a:endParaRPr lang="en-US" dirty="0"/>
          </a:p>
        </p:txBody>
      </p:sp>
      <p:sp>
        <p:nvSpPr>
          <p:cNvPr id="11" name="Text Placeholder 3">
            <a:extLst>
              <a:ext uri="{FF2B5EF4-FFF2-40B4-BE49-F238E27FC236}">
                <a16:creationId xmlns:a16="http://schemas.microsoft.com/office/drawing/2014/main" id="{36F7B29D-43E1-A249-95DE-CE49173655F0}"/>
              </a:ext>
            </a:extLst>
          </p:cNvPr>
          <p:cNvSpPr>
            <a:spLocks noGrp="1"/>
          </p:cNvSpPr>
          <p:nvPr>
            <p:ph type="body" sz="quarter" idx="16" hasCustomPrompt="1"/>
          </p:nvPr>
        </p:nvSpPr>
        <p:spPr>
          <a:xfrm>
            <a:off x="7144784" y="6356153"/>
            <a:ext cx="4596957" cy="365126"/>
          </a:xfrm>
          <a:prstGeom prst="rect">
            <a:avLst/>
          </a:prstGeom>
        </p:spPr>
        <p:txBody>
          <a:bodyPr/>
          <a:lstStyle>
            <a:lvl1pPr marL="0" indent="0" algn="r">
              <a:buNone/>
              <a:defRPr sz="1200"/>
            </a:lvl1pPr>
          </a:lstStyle>
          <a:p>
            <a:r>
              <a:rPr lang="en-US" dirty="0"/>
              <a:t>Image info</a:t>
            </a:r>
          </a:p>
        </p:txBody>
      </p:sp>
      <p:sp>
        <p:nvSpPr>
          <p:cNvPr id="12" name="Text Placeholder 3">
            <a:extLst>
              <a:ext uri="{FF2B5EF4-FFF2-40B4-BE49-F238E27FC236}">
                <a16:creationId xmlns:a16="http://schemas.microsoft.com/office/drawing/2014/main" id="{FC0F41B9-C070-2042-A089-99D212B0AF35}"/>
              </a:ext>
            </a:extLst>
          </p:cNvPr>
          <p:cNvSpPr>
            <a:spLocks noGrp="1"/>
          </p:cNvSpPr>
          <p:nvPr>
            <p:ph type="body" sz="quarter" idx="17" hasCustomPrompt="1"/>
          </p:nvPr>
        </p:nvSpPr>
        <p:spPr>
          <a:xfrm>
            <a:off x="424543" y="6348001"/>
            <a:ext cx="4622672" cy="365126"/>
          </a:xfrm>
          <a:prstGeom prst="rect">
            <a:avLst/>
          </a:prstGeom>
        </p:spPr>
        <p:txBody>
          <a:bodyPr/>
          <a:lstStyle>
            <a:lvl1pPr marL="0" indent="0" algn="l">
              <a:buNone/>
              <a:defRPr sz="1200"/>
            </a:lvl1pPr>
          </a:lstStyle>
          <a:p>
            <a:r>
              <a:rPr lang="en-US" dirty="0"/>
              <a:t>Image info</a:t>
            </a:r>
          </a:p>
        </p:txBody>
      </p:sp>
      <p:sp>
        <p:nvSpPr>
          <p:cNvPr id="14" name="Rectangle 13">
            <a:extLst>
              <a:ext uri="{FF2B5EF4-FFF2-40B4-BE49-F238E27FC236}">
                <a16:creationId xmlns:a16="http://schemas.microsoft.com/office/drawing/2014/main" id="{4963FD23-5899-B447-9272-FFD74121FA18}"/>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2764800B-B6A1-534C-A8CB-D4D23956CC72}"/>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0" name="Text Placeholder 4">
            <a:extLst>
              <a:ext uri="{FF2B5EF4-FFF2-40B4-BE49-F238E27FC236}">
                <a16:creationId xmlns:a16="http://schemas.microsoft.com/office/drawing/2014/main" id="{359E52BB-4966-FB4A-A8A4-F4A8A9B31D21}"/>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Tree>
    <p:extLst>
      <p:ext uri="{BB962C8B-B14F-4D97-AF65-F5344CB8AC3E}">
        <p14:creationId xmlns:p14="http://schemas.microsoft.com/office/powerpoint/2010/main" val="1074231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Back Cov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59B9D3-6B7D-234A-97FA-E0AB847EC3FA}"/>
              </a:ext>
            </a:extLst>
          </p:cNvPr>
          <p:cNvSpPr/>
          <p:nvPr userDrawn="1"/>
        </p:nvSpPr>
        <p:spPr>
          <a:xfrm>
            <a:off x="0" y="0"/>
            <a:ext cx="12192000" cy="68580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sp>
        <p:nvSpPr>
          <p:cNvPr id="9" name="Subtitle 2">
            <a:extLst>
              <a:ext uri="{FF2B5EF4-FFF2-40B4-BE49-F238E27FC236}">
                <a16:creationId xmlns:a16="http://schemas.microsoft.com/office/drawing/2014/main" id="{E13E6C52-66D0-DB4E-8432-77E8DF3BF868}"/>
              </a:ext>
            </a:extLst>
          </p:cNvPr>
          <p:cNvSpPr>
            <a:spLocks noGrp="1"/>
          </p:cNvSpPr>
          <p:nvPr>
            <p:ph type="subTitle" idx="1" hasCustomPrompt="1"/>
          </p:nvPr>
        </p:nvSpPr>
        <p:spPr>
          <a:xfrm>
            <a:off x="3788229" y="4583150"/>
            <a:ext cx="4615543" cy="313075"/>
          </a:xfrm>
          <a:prstGeom prst="rect">
            <a:avLst/>
          </a:prstGeom>
        </p:spPr>
        <p:txBody>
          <a:bodyPr/>
          <a:lstStyle>
            <a:lvl1pPr marL="0" indent="0" algn="ctr">
              <a:buNone/>
              <a:defRPr sz="1800" b="1"/>
            </a:lvl1pPr>
          </a:lstStyle>
          <a:p>
            <a:r>
              <a:rPr lang="en-US" dirty="0" err="1"/>
              <a:t>falmouth.ac.uk</a:t>
            </a:r>
            <a:endParaRPr lang="en-US" dirty="0"/>
          </a:p>
        </p:txBody>
      </p:sp>
      <p:pic>
        <p:nvPicPr>
          <p:cNvPr id="12" name="Picture 11" descr="A close up of a sign&#10;&#10;Description automatically generated">
            <a:extLst>
              <a:ext uri="{FF2B5EF4-FFF2-40B4-BE49-F238E27FC236}">
                <a16:creationId xmlns:a16="http://schemas.microsoft.com/office/drawing/2014/main" id="{2CB5D7F9-A4B0-184E-83D6-AA95FC6C08A2}"/>
              </a:ext>
            </a:extLst>
          </p:cNvPr>
          <p:cNvPicPr>
            <a:picLocks noChangeAspect="1"/>
          </p:cNvPicPr>
          <p:nvPr userDrawn="1"/>
        </p:nvPicPr>
        <p:blipFill>
          <a:blip r:embed="rId2"/>
          <a:stretch>
            <a:fillRect/>
          </a:stretch>
        </p:blipFill>
        <p:spPr>
          <a:xfrm>
            <a:off x="5187176" y="2319456"/>
            <a:ext cx="1817647" cy="1817647"/>
          </a:xfrm>
          <a:prstGeom prst="rect">
            <a:avLst/>
          </a:prstGeom>
        </p:spPr>
      </p:pic>
    </p:spTree>
    <p:extLst>
      <p:ext uri="{BB962C8B-B14F-4D97-AF65-F5344CB8AC3E}">
        <p14:creationId xmlns:p14="http://schemas.microsoft.com/office/powerpoint/2010/main" val="2638065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Image)">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13E6C52-66D0-DB4E-8432-77E8DF3BF868}"/>
              </a:ext>
            </a:extLst>
          </p:cNvPr>
          <p:cNvSpPr>
            <a:spLocks noGrp="1"/>
          </p:cNvSpPr>
          <p:nvPr>
            <p:ph type="subTitle" idx="1" hasCustomPrompt="1"/>
          </p:nvPr>
        </p:nvSpPr>
        <p:spPr>
          <a:xfrm>
            <a:off x="536121" y="4089008"/>
            <a:ext cx="4615543" cy="1027614"/>
          </a:xfrm>
          <a:prstGeom prst="rect">
            <a:avLst/>
          </a:prstGeom>
        </p:spPr>
        <p:txBody>
          <a:bodyPr/>
          <a:lstStyle>
            <a:lvl1pPr marL="0" indent="0" algn="l">
              <a:buNone/>
              <a:defRPr sz="1800"/>
            </a:lvl1pPr>
          </a:lstStyle>
          <a:p>
            <a:r>
              <a:rPr lang="en-US" dirty="0"/>
              <a:t>Brief description here</a:t>
            </a:r>
          </a:p>
        </p:txBody>
      </p:sp>
      <p:sp>
        <p:nvSpPr>
          <p:cNvPr id="10" name="Rectangle 9">
            <a:extLst>
              <a:ext uri="{FF2B5EF4-FFF2-40B4-BE49-F238E27FC236}">
                <a16:creationId xmlns:a16="http://schemas.microsoft.com/office/drawing/2014/main" id="{6ABDC6E1-8EB3-2442-A13C-13CF1337A6EE}"/>
              </a:ext>
            </a:extLst>
          </p:cNvPr>
          <p:cNvSpPr/>
          <p:nvPr userDrawn="1"/>
        </p:nvSpPr>
        <p:spPr>
          <a:xfrm>
            <a:off x="642256" y="3740326"/>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14" name="Picture Placeholder 4">
            <a:extLst>
              <a:ext uri="{FF2B5EF4-FFF2-40B4-BE49-F238E27FC236}">
                <a16:creationId xmlns:a16="http://schemas.microsoft.com/office/drawing/2014/main" id="{16AF96B5-32D8-1348-B737-BB46DD3D799B}"/>
              </a:ext>
            </a:extLst>
          </p:cNvPr>
          <p:cNvSpPr>
            <a:spLocks noGrp="1"/>
          </p:cNvSpPr>
          <p:nvPr>
            <p:ph type="pic" sz="quarter" idx="17" hasCustomPrompt="1"/>
          </p:nvPr>
        </p:nvSpPr>
        <p:spPr>
          <a:xfrm>
            <a:off x="5551932" y="2245223"/>
            <a:ext cx="5819695" cy="3443653"/>
          </a:xfrm>
          <a:prstGeom prst="rect">
            <a:avLst/>
          </a:prstGeom>
        </p:spPr>
        <p:txBody>
          <a:bodyPr/>
          <a:lstStyle>
            <a:lvl1pPr algn="r">
              <a:defRPr sz="1600"/>
            </a:lvl1pPr>
          </a:lstStyle>
          <a:p>
            <a:r>
              <a:rPr lang="en-US" dirty="0"/>
              <a:t>Click icon to insert image</a:t>
            </a:r>
          </a:p>
        </p:txBody>
      </p:sp>
      <p:sp>
        <p:nvSpPr>
          <p:cNvPr id="15" name="Title 1">
            <a:extLst>
              <a:ext uri="{FF2B5EF4-FFF2-40B4-BE49-F238E27FC236}">
                <a16:creationId xmlns:a16="http://schemas.microsoft.com/office/drawing/2014/main" id="{C843759D-CF7C-5941-A1AF-40145CF871D2}"/>
              </a:ext>
            </a:extLst>
          </p:cNvPr>
          <p:cNvSpPr>
            <a:spLocks noGrp="1"/>
          </p:cNvSpPr>
          <p:nvPr>
            <p:ph type="ctrTitle" hasCustomPrompt="1"/>
          </p:nvPr>
        </p:nvSpPr>
        <p:spPr>
          <a:xfrm>
            <a:off x="536121" y="2245223"/>
            <a:ext cx="3037114" cy="1343621"/>
          </a:xfrm>
          <a:prstGeom prst="rect">
            <a:avLst/>
          </a:prstGeom>
        </p:spPr>
        <p:txBody>
          <a:bodyPr/>
          <a:lstStyle>
            <a:lvl1pPr algn="l">
              <a:defRPr b="1" i="0">
                <a:latin typeface="Calibri" panose="020F0502020204030204" pitchFamily="34" charset="0"/>
                <a:cs typeface="Calibri" panose="020F0502020204030204" pitchFamily="34" charset="0"/>
              </a:defRPr>
            </a:lvl1pPr>
          </a:lstStyle>
          <a:p>
            <a:r>
              <a:rPr lang="en-US" b="1" i="0" dirty="0">
                <a:latin typeface="Calibri" panose="020F0502020204030204" pitchFamily="34" charset="0"/>
                <a:cs typeface="Calibri" panose="020F0502020204030204" pitchFamily="34" charset="0"/>
              </a:rPr>
              <a:t>Title of Output</a:t>
            </a:r>
            <a:endParaRPr lang="en-US" b="1" dirty="0">
              <a:latin typeface="Gill Sans SemiBold" panose="020B0502020104020203" pitchFamily="34" charset="-79"/>
              <a:cs typeface="Gill Sans SemiBold" panose="020B0502020104020203" pitchFamily="34" charset="-79"/>
            </a:endParaRPr>
          </a:p>
        </p:txBody>
      </p:sp>
      <p:sp>
        <p:nvSpPr>
          <p:cNvPr id="16" name="Text Placeholder 3">
            <a:extLst>
              <a:ext uri="{FF2B5EF4-FFF2-40B4-BE49-F238E27FC236}">
                <a16:creationId xmlns:a16="http://schemas.microsoft.com/office/drawing/2014/main" id="{02F42E6C-322A-6643-90DF-94BB6CF12296}"/>
              </a:ext>
            </a:extLst>
          </p:cNvPr>
          <p:cNvSpPr>
            <a:spLocks noGrp="1"/>
          </p:cNvSpPr>
          <p:nvPr>
            <p:ph type="body" sz="quarter" idx="16" hasCustomPrompt="1"/>
          </p:nvPr>
        </p:nvSpPr>
        <p:spPr>
          <a:xfrm>
            <a:off x="5551932" y="5848164"/>
            <a:ext cx="5819696" cy="556993"/>
          </a:xfrm>
          <a:prstGeom prst="rect">
            <a:avLst/>
          </a:prstGeom>
        </p:spPr>
        <p:txBody>
          <a:bodyPr/>
          <a:lstStyle>
            <a:lvl1pPr marL="0" indent="0" algn="r">
              <a:buNone/>
              <a:defRPr sz="1200"/>
            </a:lvl1pPr>
          </a:lstStyle>
          <a:p>
            <a:r>
              <a:rPr lang="en-US" dirty="0"/>
              <a:t>Image info</a:t>
            </a:r>
          </a:p>
        </p:txBody>
      </p:sp>
      <p:sp>
        <p:nvSpPr>
          <p:cNvPr id="13" name="Rectangle 12">
            <a:extLst>
              <a:ext uri="{FF2B5EF4-FFF2-40B4-BE49-F238E27FC236}">
                <a16:creationId xmlns:a16="http://schemas.microsoft.com/office/drawing/2014/main" id="{4F39FE90-5163-4B41-A7D8-7434F4D5ED6B}"/>
              </a:ext>
            </a:extLst>
          </p:cNvPr>
          <p:cNvSpPr/>
          <p:nvPr userDrawn="1"/>
        </p:nvSpPr>
        <p:spPr>
          <a:xfrm>
            <a:off x="0" y="0"/>
            <a:ext cx="12192000" cy="1600200"/>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8" name="Picture 17">
            <a:extLst>
              <a:ext uri="{FF2B5EF4-FFF2-40B4-BE49-F238E27FC236}">
                <a16:creationId xmlns:a16="http://schemas.microsoft.com/office/drawing/2014/main" id="{E371DE5D-36AA-AC40-9235-FABEF6307291}"/>
              </a:ext>
            </a:extLst>
          </p:cNvPr>
          <p:cNvPicPr>
            <a:picLocks noChangeAspect="1"/>
          </p:cNvPicPr>
          <p:nvPr userDrawn="1"/>
        </p:nvPicPr>
        <p:blipFill>
          <a:blip r:embed="rId2"/>
          <a:stretch>
            <a:fillRect/>
          </a:stretch>
        </p:blipFill>
        <p:spPr>
          <a:xfrm>
            <a:off x="536121" y="525714"/>
            <a:ext cx="2250622" cy="550611"/>
          </a:xfrm>
          <a:prstGeom prst="rect">
            <a:avLst/>
          </a:prstGeom>
        </p:spPr>
      </p:pic>
      <p:pic>
        <p:nvPicPr>
          <p:cNvPr id="19" name="Picture 18" descr="A close up of a sign&#10;&#10;Description automatically generated">
            <a:extLst>
              <a:ext uri="{FF2B5EF4-FFF2-40B4-BE49-F238E27FC236}">
                <a16:creationId xmlns:a16="http://schemas.microsoft.com/office/drawing/2014/main" id="{AF1A95DD-4329-F141-BB47-2E8E5F3EB275}"/>
              </a:ext>
            </a:extLst>
          </p:cNvPr>
          <p:cNvPicPr>
            <a:picLocks noChangeAspect="1"/>
          </p:cNvPicPr>
          <p:nvPr userDrawn="1"/>
        </p:nvPicPr>
        <p:blipFill>
          <a:blip r:embed="rId3"/>
          <a:stretch>
            <a:fillRect/>
          </a:stretch>
        </p:blipFill>
        <p:spPr>
          <a:xfrm>
            <a:off x="10774137" y="202610"/>
            <a:ext cx="1194980" cy="1194980"/>
          </a:xfrm>
          <a:prstGeom prst="rect">
            <a:avLst/>
          </a:prstGeom>
        </p:spPr>
      </p:pic>
      <p:sp>
        <p:nvSpPr>
          <p:cNvPr id="12" name="Text Placeholder 4">
            <a:extLst>
              <a:ext uri="{FF2B5EF4-FFF2-40B4-BE49-F238E27FC236}">
                <a16:creationId xmlns:a16="http://schemas.microsoft.com/office/drawing/2014/main" id="{5EE622A7-09BA-0F4F-88DD-9B53E86665BA}"/>
              </a:ext>
            </a:extLst>
          </p:cNvPr>
          <p:cNvSpPr>
            <a:spLocks noGrp="1"/>
          </p:cNvSpPr>
          <p:nvPr>
            <p:ph type="body" sz="quarter" idx="10" hasCustomPrompt="1"/>
          </p:nvPr>
        </p:nvSpPr>
        <p:spPr>
          <a:xfrm>
            <a:off x="536120" y="6051989"/>
            <a:ext cx="4615543" cy="345256"/>
          </a:xfrm>
          <a:prstGeom prst="rect">
            <a:avLst/>
          </a:prstGeom>
        </p:spPr>
        <p:txBody>
          <a:bodyPr/>
          <a:lstStyle>
            <a:lvl1pPr marL="0" indent="0" algn="l">
              <a:buNone/>
              <a:defRPr sz="1800" b="1"/>
            </a:lvl1pPr>
          </a:lstStyle>
          <a:p>
            <a:pPr lvl="0"/>
            <a:r>
              <a:rPr lang="en-GB" dirty="0"/>
              <a:t>Research Programme:</a:t>
            </a:r>
            <a:endParaRPr lang="en-US" dirty="0"/>
          </a:p>
        </p:txBody>
      </p:sp>
      <p:sp>
        <p:nvSpPr>
          <p:cNvPr id="20" name="Text Placeholder 4">
            <a:extLst>
              <a:ext uri="{FF2B5EF4-FFF2-40B4-BE49-F238E27FC236}">
                <a16:creationId xmlns:a16="http://schemas.microsoft.com/office/drawing/2014/main" id="{6DB214C4-17B3-4F48-8DBE-8E8CB6E7BF70}"/>
              </a:ext>
            </a:extLst>
          </p:cNvPr>
          <p:cNvSpPr>
            <a:spLocks noGrp="1"/>
          </p:cNvSpPr>
          <p:nvPr>
            <p:ph type="body" sz="quarter" idx="11" hasCustomPrompt="1"/>
          </p:nvPr>
        </p:nvSpPr>
        <p:spPr>
          <a:xfrm>
            <a:off x="536121" y="5528114"/>
            <a:ext cx="4615542" cy="345256"/>
          </a:xfrm>
          <a:prstGeom prst="rect">
            <a:avLst/>
          </a:prstGeom>
        </p:spPr>
        <p:txBody>
          <a:bodyPr/>
          <a:lstStyle>
            <a:lvl1pPr marL="0" indent="0" algn="l">
              <a:buNone/>
              <a:defRPr sz="1800" b="1"/>
            </a:lvl1pPr>
          </a:lstStyle>
          <a:p>
            <a:pPr lvl="0"/>
            <a:r>
              <a:rPr lang="en-GB" dirty="0"/>
              <a:t>Researchers name</a:t>
            </a:r>
            <a:endParaRPr lang="en-US" dirty="0"/>
          </a:p>
        </p:txBody>
      </p:sp>
    </p:spTree>
    <p:extLst>
      <p:ext uri="{BB962C8B-B14F-4D97-AF65-F5344CB8AC3E}">
        <p14:creationId xmlns:p14="http://schemas.microsoft.com/office/powerpoint/2010/main" val="1761259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s Page Option 2 (6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EEC3004-D437-0F42-96A6-68C4D05FB27D}"/>
              </a:ext>
            </a:extLst>
          </p:cNvPr>
          <p:cNvSpPr/>
          <p:nvPr userDrawn="1"/>
        </p:nvSpPr>
        <p:spPr>
          <a:xfrm>
            <a:off x="2858613" y="4335517"/>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71A61AF-01AF-5041-BC4B-E8AE56CABC07}"/>
              </a:ext>
            </a:extLst>
          </p:cNvPr>
          <p:cNvSpPr/>
          <p:nvPr userDrawn="1"/>
        </p:nvSpPr>
        <p:spPr>
          <a:xfrm>
            <a:off x="76547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70F8C04-B60E-1740-A90C-BEDD10CEE67D}"/>
              </a:ext>
            </a:extLst>
          </p:cNvPr>
          <p:cNvSpPr/>
          <p:nvPr userDrawn="1"/>
        </p:nvSpPr>
        <p:spPr>
          <a:xfrm>
            <a:off x="767249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EF406E9-7CAB-9C45-B45A-251DFBE2DFEE}"/>
              </a:ext>
            </a:extLst>
          </p:cNvPr>
          <p:cNvSpPr/>
          <p:nvPr userDrawn="1"/>
        </p:nvSpPr>
        <p:spPr>
          <a:xfrm>
            <a:off x="526121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68D540F-183D-0A45-989B-0A7816C9A140}"/>
              </a:ext>
            </a:extLst>
          </p:cNvPr>
          <p:cNvSpPr/>
          <p:nvPr userDrawn="1"/>
        </p:nvSpPr>
        <p:spPr>
          <a:xfrm>
            <a:off x="5265468"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id="{6EFF5C2B-F5C7-2649-8350-EE27AA2502DD}"/>
              </a:ext>
            </a:extLst>
          </p:cNvPr>
          <p:cNvSpPr/>
          <p:nvPr userDrawn="1"/>
        </p:nvSpPr>
        <p:spPr>
          <a:xfrm>
            <a:off x="2854188"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4">
            <a:extLst>
              <a:ext uri="{FF2B5EF4-FFF2-40B4-BE49-F238E27FC236}">
                <a16:creationId xmlns:a16="http://schemas.microsoft.com/office/drawing/2014/main" id="{0CACBF21-7BD7-DA46-9866-52462A17FF87}"/>
              </a:ext>
            </a:extLst>
          </p:cNvPr>
          <p:cNvSpPr>
            <a:spLocks noGrp="1"/>
          </p:cNvSpPr>
          <p:nvPr>
            <p:ph type="body" sz="quarter" idx="13" hasCustomPrompt="1"/>
          </p:nvPr>
        </p:nvSpPr>
        <p:spPr>
          <a:xfrm>
            <a:off x="2854187" y="3671577"/>
            <a:ext cx="1669577" cy="345256"/>
          </a:xfrm>
          <a:prstGeom prst="rect">
            <a:avLst/>
          </a:prstGeom>
        </p:spPr>
        <p:txBody>
          <a:bodyPr/>
          <a:lstStyle>
            <a:lvl1pPr marL="0" indent="0" algn="ctr">
              <a:buNone/>
              <a:defRPr sz="1200" b="1"/>
            </a:lvl1pPr>
          </a:lstStyle>
          <a:p>
            <a:pPr lvl="0"/>
            <a:r>
              <a:rPr lang="en-GB" dirty="0"/>
              <a:t>Page 2</a:t>
            </a:r>
            <a:endParaRPr lang="en-US" dirty="0"/>
          </a:p>
        </p:txBody>
      </p:sp>
      <p:sp>
        <p:nvSpPr>
          <p:cNvPr id="30" name="Text Placeholder 4">
            <a:extLst>
              <a:ext uri="{FF2B5EF4-FFF2-40B4-BE49-F238E27FC236}">
                <a16:creationId xmlns:a16="http://schemas.microsoft.com/office/drawing/2014/main"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6" name="Text Placeholder 4">
            <a:extLst>
              <a:ext uri="{FF2B5EF4-FFF2-40B4-BE49-F238E27FC236}">
                <a16:creationId xmlns:a16="http://schemas.microsoft.com/office/drawing/2014/main" id="{B6F14946-89DD-8542-A288-1687D21C3473}"/>
              </a:ext>
            </a:extLst>
          </p:cNvPr>
          <p:cNvSpPr>
            <a:spLocks noGrp="1"/>
          </p:cNvSpPr>
          <p:nvPr>
            <p:ph type="body" sz="quarter" idx="30" hasCustomPrompt="1"/>
          </p:nvPr>
        </p:nvSpPr>
        <p:spPr>
          <a:xfrm>
            <a:off x="5250146" y="3671577"/>
            <a:ext cx="1669577" cy="345256"/>
          </a:xfrm>
          <a:prstGeom prst="rect">
            <a:avLst/>
          </a:prstGeom>
        </p:spPr>
        <p:txBody>
          <a:bodyPr/>
          <a:lstStyle>
            <a:lvl1pPr marL="0" indent="0" algn="ctr">
              <a:buNone/>
              <a:defRPr sz="1200" b="1"/>
            </a:lvl1pPr>
          </a:lstStyle>
          <a:p>
            <a:pPr lvl="0"/>
            <a:r>
              <a:rPr lang="en-GB" dirty="0"/>
              <a:t>Page 3</a:t>
            </a:r>
            <a:endParaRPr lang="en-US" dirty="0"/>
          </a:p>
        </p:txBody>
      </p:sp>
      <p:sp>
        <p:nvSpPr>
          <p:cNvPr id="58" name="Text Placeholder 4">
            <a:extLst>
              <a:ext uri="{FF2B5EF4-FFF2-40B4-BE49-F238E27FC236}">
                <a16:creationId xmlns:a16="http://schemas.microsoft.com/office/drawing/2014/main" id="{17C64E7B-0DFB-AD43-B469-1E980F602341}"/>
              </a:ext>
            </a:extLst>
          </p:cNvPr>
          <p:cNvSpPr>
            <a:spLocks noGrp="1"/>
          </p:cNvSpPr>
          <p:nvPr>
            <p:ph type="body" sz="quarter" idx="32" hasCustomPrompt="1"/>
          </p:nvPr>
        </p:nvSpPr>
        <p:spPr>
          <a:xfrm>
            <a:off x="7646105" y="3671577"/>
            <a:ext cx="1669577" cy="345256"/>
          </a:xfrm>
          <a:prstGeom prst="rect">
            <a:avLst/>
          </a:prstGeom>
        </p:spPr>
        <p:txBody>
          <a:bodyPr/>
          <a:lstStyle>
            <a:lvl1pPr marL="0" indent="0" algn="ctr">
              <a:buNone/>
              <a:defRPr sz="1200" b="1"/>
            </a:lvl1pPr>
          </a:lstStyle>
          <a:p>
            <a:pPr lvl="0"/>
            <a:r>
              <a:rPr lang="en-GB" dirty="0"/>
              <a:t>Page 4</a:t>
            </a:r>
            <a:endParaRPr lang="en-US" dirty="0"/>
          </a:p>
        </p:txBody>
      </p:sp>
      <p:sp>
        <p:nvSpPr>
          <p:cNvPr id="60" name="Text Placeholder 4">
            <a:extLst>
              <a:ext uri="{FF2B5EF4-FFF2-40B4-BE49-F238E27FC236}">
                <a16:creationId xmlns:a16="http://schemas.microsoft.com/office/drawing/2014/main" id="{EF56795F-4176-234D-9194-7AFDFEF817EB}"/>
              </a:ext>
            </a:extLst>
          </p:cNvPr>
          <p:cNvSpPr>
            <a:spLocks noGrp="1"/>
          </p:cNvSpPr>
          <p:nvPr>
            <p:ph type="body" sz="quarter" idx="34" hasCustomPrompt="1"/>
          </p:nvPr>
        </p:nvSpPr>
        <p:spPr>
          <a:xfrm>
            <a:off x="2854186" y="5498121"/>
            <a:ext cx="1669577" cy="345256"/>
          </a:xfrm>
          <a:prstGeom prst="rect">
            <a:avLst/>
          </a:prstGeom>
        </p:spPr>
        <p:txBody>
          <a:bodyPr/>
          <a:lstStyle>
            <a:lvl1pPr marL="0" indent="0" algn="ctr">
              <a:buNone/>
              <a:defRPr sz="1200" b="1"/>
            </a:lvl1pPr>
          </a:lstStyle>
          <a:p>
            <a:pPr lvl="0"/>
            <a:r>
              <a:rPr lang="en-GB" dirty="0"/>
              <a:t>Page 5</a:t>
            </a:r>
            <a:endParaRPr lang="en-US" dirty="0"/>
          </a:p>
        </p:txBody>
      </p:sp>
      <p:sp>
        <p:nvSpPr>
          <p:cNvPr id="63" name="Text Placeholder 4">
            <a:extLst>
              <a:ext uri="{FF2B5EF4-FFF2-40B4-BE49-F238E27FC236}">
                <a16:creationId xmlns:a16="http://schemas.microsoft.com/office/drawing/2014/main" id="{E8178135-9B84-AF48-91D2-B88CACD73128}"/>
              </a:ext>
            </a:extLst>
          </p:cNvPr>
          <p:cNvSpPr>
            <a:spLocks noGrp="1"/>
          </p:cNvSpPr>
          <p:nvPr>
            <p:ph type="body" sz="quarter" idx="36" hasCustomPrompt="1"/>
          </p:nvPr>
        </p:nvSpPr>
        <p:spPr>
          <a:xfrm>
            <a:off x="5265467" y="5477227"/>
            <a:ext cx="1669577" cy="345256"/>
          </a:xfrm>
          <a:prstGeom prst="rect">
            <a:avLst/>
          </a:prstGeom>
        </p:spPr>
        <p:txBody>
          <a:bodyPr/>
          <a:lstStyle>
            <a:lvl1pPr marL="0" indent="0" algn="ctr">
              <a:buNone/>
              <a:defRPr sz="1200" b="1"/>
            </a:lvl1pPr>
          </a:lstStyle>
          <a:p>
            <a:pPr lvl="0"/>
            <a:r>
              <a:rPr lang="en-GB" dirty="0"/>
              <a:t>Page 6</a:t>
            </a:r>
            <a:endParaRPr lang="en-US" dirty="0"/>
          </a:p>
        </p:txBody>
      </p:sp>
      <p:sp>
        <p:nvSpPr>
          <p:cNvPr id="65" name="Text Placeholder 4">
            <a:extLst>
              <a:ext uri="{FF2B5EF4-FFF2-40B4-BE49-F238E27FC236}">
                <a16:creationId xmlns:a16="http://schemas.microsoft.com/office/drawing/2014/main" id="{DF18CA63-5882-024E-B0DA-923779417737}"/>
              </a:ext>
            </a:extLst>
          </p:cNvPr>
          <p:cNvSpPr>
            <a:spLocks noGrp="1"/>
          </p:cNvSpPr>
          <p:nvPr>
            <p:ph type="body" sz="quarter" idx="38" hasCustomPrompt="1"/>
          </p:nvPr>
        </p:nvSpPr>
        <p:spPr>
          <a:xfrm>
            <a:off x="7661426" y="5477227"/>
            <a:ext cx="1669577" cy="345256"/>
          </a:xfrm>
          <a:prstGeom prst="rect">
            <a:avLst/>
          </a:prstGeom>
        </p:spPr>
        <p:txBody>
          <a:bodyPr/>
          <a:lstStyle>
            <a:lvl1pPr marL="0" indent="0" algn="ctr">
              <a:buNone/>
              <a:defRPr sz="1200" b="1"/>
            </a:lvl1pPr>
          </a:lstStyle>
          <a:p>
            <a:pPr lvl="0"/>
            <a:r>
              <a:rPr lang="en-GB" dirty="0"/>
              <a:t>Page 7</a:t>
            </a:r>
            <a:endParaRPr lang="en-US" dirty="0"/>
          </a:p>
        </p:txBody>
      </p:sp>
      <p:sp>
        <p:nvSpPr>
          <p:cNvPr id="71" name="TextBox 70">
            <a:extLst>
              <a:ext uri="{FF2B5EF4-FFF2-40B4-BE49-F238E27FC236}">
                <a16:creationId xmlns:a16="http://schemas.microsoft.com/office/drawing/2014/main"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
        <p:nvSpPr>
          <p:cNvPr id="34" name="TextBox 33">
            <a:extLst>
              <a:ext uri="{FF2B5EF4-FFF2-40B4-BE49-F238E27FC236}">
                <a16:creationId xmlns:a16="http://schemas.microsoft.com/office/drawing/2014/main" id="{668C73C6-DDEA-F643-A15F-F84918E3B3C5}"/>
              </a:ext>
            </a:extLst>
          </p:cNvPr>
          <p:cNvSpPr txBox="1"/>
          <p:nvPr userDrawn="1"/>
        </p:nvSpPr>
        <p:spPr>
          <a:xfrm>
            <a:off x="2853678" y="2881618"/>
            <a:ext cx="1669577" cy="338554"/>
          </a:xfrm>
          <a:prstGeom prst="rect">
            <a:avLst/>
          </a:prstGeom>
          <a:noFill/>
        </p:spPr>
        <p:txBody>
          <a:bodyPr wrap="square" rtlCol="0">
            <a:spAutoFit/>
          </a:bodyPr>
          <a:lstStyle/>
          <a:p>
            <a:pPr algn="ctr"/>
            <a:r>
              <a:rPr lang="en-US" sz="1600" dirty="0"/>
              <a:t>Project Details</a:t>
            </a:r>
          </a:p>
        </p:txBody>
      </p:sp>
      <p:sp>
        <p:nvSpPr>
          <p:cNvPr id="41" name="TextBox 40">
            <a:extLst>
              <a:ext uri="{FF2B5EF4-FFF2-40B4-BE49-F238E27FC236}">
                <a16:creationId xmlns:a16="http://schemas.microsoft.com/office/drawing/2014/main" id="{0DA90C7D-BF0D-464A-ACAC-B0B074423FE9}"/>
              </a:ext>
            </a:extLst>
          </p:cNvPr>
          <p:cNvSpPr txBox="1"/>
          <p:nvPr userDrawn="1"/>
        </p:nvSpPr>
        <p:spPr>
          <a:xfrm>
            <a:off x="5261212" y="2756551"/>
            <a:ext cx="1669577" cy="584775"/>
          </a:xfrm>
          <a:prstGeom prst="rect">
            <a:avLst/>
          </a:prstGeom>
          <a:noFill/>
        </p:spPr>
        <p:txBody>
          <a:bodyPr wrap="square" rtlCol="0">
            <a:spAutoFit/>
          </a:bodyPr>
          <a:lstStyle/>
          <a:p>
            <a:pPr algn="ctr"/>
            <a:r>
              <a:rPr lang="en-US" sz="1600" dirty="0"/>
              <a:t>Supporting</a:t>
            </a:r>
          </a:p>
          <a:p>
            <a:pPr algn="ctr"/>
            <a:r>
              <a:rPr lang="en-US" sz="1600" dirty="0"/>
              <a:t>Statement</a:t>
            </a:r>
          </a:p>
        </p:txBody>
      </p:sp>
      <p:sp>
        <p:nvSpPr>
          <p:cNvPr id="42" name="TextBox 41">
            <a:extLst>
              <a:ext uri="{FF2B5EF4-FFF2-40B4-BE49-F238E27FC236}">
                <a16:creationId xmlns:a16="http://schemas.microsoft.com/office/drawing/2014/main" id="{A5431CA0-C065-C64E-9953-DF6DA423EAD0}"/>
              </a:ext>
            </a:extLst>
          </p:cNvPr>
          <p:cNvSpPr txBox="1"/>
          <p:nvPr userDrawn="1"/>
        </p:nvSpPr>
        <p:spPr>
          <a:xfrm>
            <a:off x="7657171" y="2756551"/>
            <a:ext cx="1669577" cy="584775"/>
          </a:xfrm>
          <a:prstGeom prst="rect">
            <a:avLst/>
          </a:prstGeom>
          <a:noFill/>
        </p:spPr>
        <p:txBody>
          <a:bodyPr wrap="square" rtlCol="0">
            <a:spAutoFit/>
          </a:bodyPr>
          <a:lstStyle/>
          <a:p>
            <a:pPr algn="ctr"/>
            <a:r>
              <a:rPr lang="en-US" sz="1600" dirty="0"/>
              <a:t>Research</a:t>
            </a:r>
          </a:p>
          <a:p>
            <a:pPr algn="ctr"/>
            <a:r>
              <a:rPr lang="en-US" sz="1600" dirty="0"/>
              <a:t>Output</a:t>
            </a:r>
          </a:p>
        </p:txBody>
      </p:sp>
      <p:sp>
        <p:nvSpPr>
          <p:cNvPr id="43" name="TextBox 42">
            <a:extLst>
              <a:ext uri="{FF2B5EF4-FFF2-40B4-BE49-F238E27FC236}">
                <a16:creationId xmlns:a16="http://schemas.microsoft.com/office/drawing/2014/main" id="{5DF44A9C-5711-6744-9541-DBDD917FF12F}"/>
              </a:ext>
            </a:extLst>
          </p:cNvPr>
          <p:cNvSpPr txBox="1"/>
          <p:nvPr userDrawn="1"/>
        </p:nvSpPr>
        <p:spPr>
          <a:xfrm>
            <a:off x="5261212" y="4579473"/>
            <a:ext cx="1669577" cy="584775"/>
          </a:xfrm>
          <a:prstGeom prst="rect">
            <a:avLst/>
          </a:prstGeom>
          <a:noFill/>
        </p:spPr>
        <p:txBody>
          <a:bodyPr wrap="square" rtlCol="0">
            <a:spAutoFit/>
          </a:bodyPr>
          <a:lstStyle/>
          <a:p>
            <a:pPr algn="ctr"/>
            <a:r>
              <a:rPr lang="en-US" sz="1600" dirty="0"/>
              <a:t>Contextual</a:t>
            </a:r>
          </a:p>
          <a:p>
            <a:pPr algn="ctr"/>
            <a:r>
              <a:rPr lang="en-US" sz="1600" dirty="0"/>
              <a:t>Evidence</a:t>
            </a:r>
          </a:p>
        </p:txBody>
      </p:sp>
      <p:sp>
        <p:nvSpPr>
          <p:cNvPr id="46" name="TextBox 45">
            <a:extLst>
              <a:ext uri="{FF2B5EF4-FFF2-40B4-BE49-F238E27FC236}">
                <a16:creationId xmlns:a16="http://schemas.microsoft.com/office/drawing/2014/main" id="{B93E9B8D-E36D-1542-B2DB-67C464EE2EE2}"/>
              </a:ext>
            </a:extLst>
          </p:cNvPr>
          <p:cNvSpPr txBox="1"/>
          <p:nvPr userDrawn="1"/>
        </p:nvSpPr>
        <p:spPr>
          <a:xfrm>
            <a:off x="2849932" y="4698501"/>
            <a:ext cx="1669577" cy="338554"/>
          </a:xfrm>
          <a:prstGeom prst="rect">
            <a:avLst/>
          </a:prstGeom>
          <a:noFill/>
        </p:spPr>
        <p:txBody>
          <a:bodyPr wrap="square" rtlCol="0">
            <a:spAutoFit/>
          </a:bodyPr>
          <a:lstStyle/>
          <a:p>
            <a:pPr algn="ctr"/>
            <a:r>
              <a:rPr lang="en-US" sz="1600" dirty="0"/>
              <a:t>Dissemination</a:t>
            </a:r>
          </a:p>
        </p:txBody>
      </p:sp>
      <p:sp>
        <p:nvSpPr>
          <p:cNvPr id="25" name="Text Placeholder 4">
            <a:extLst>
              <a:ext uri="{FF2B5EF4-FFF2-40B4-BE49-F238E27FC236}">
                <a16:creationId xmlns:a16="http://schemas.microsoft.com/office/drawing/2014/main" id="{DA3E127C-609C-8744-8DF6-8F000048CEBD}"/>
              </a:ext>
            </a:extLst>
          </p:cNvPr>
          <p:cNvSpPr>
            <a:spLocks noGrp="1"/>
          </p:cNvSpPr>
          <p:nvPr>
            <p:ph type="body" sz="quarter" idx="42" hasCustomPrompt="1"/>
          </p:nvPr>
        </p:nvSpPr>
        <p:spPr>
          <a:xfrm>
            <a:off x="7640581" y="4704674"/>
            <a:ext cx="1733398" cy="345256"/>
          </a:xfrm>
          <a:prstGeom prst="rect">
            <a:avLst/>
          </a:prstGeom>
        </p:spPr>
        <p:txBody>
          <a:bodyPr/>
          <a:lstStyle>
            <a:lvl1pPr marL="0" indent="0" algn="ctr">
              <a:buNone/>
              <a:defRPr sz="1600" b="0"/>
            </a:lvl1pPr>
          </a:lstStyle>
          <a:p>
            <a:pPr lvl="0"/>
            <a:r>
              <a:rPr lang="en-GB" dirty="0"/>
              <a:t>Acknowledgments</a:t>
            </a:r>
            <a:endParaRPr lang="en-US" dirty="0"/>
          </a:p>
        </p:txBody>
      </p:sp>
    </p:spTree>
    <p:extLst>
      <p:ext uri="{BB962C8B-B14F-4D97-AF65-F5344CB8AC3E}">
        <p14:creationId xmlns:p14="http://schemas.microsoft.com/office/powerpoint/2010/main" val="1720925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Option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id="{6EFF5C2B-F5C7-2649-8350-EE27AA2502DD}"/>
              </a:ext>
            </a:extLst>
          </p:cNvPr>
          <p:cNvSpPr/>
          <p:nvPr userDrawn="1"/>
        </p:nvSpPr>
        <p:spPr>
          <a:xfrm>
            <a:off x="1589338"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6A11DA78-CCAA-C648-B61D-9D4160CD46B3}"/>
              </a:ext>
            </a:extLst>
          </p:cNvPr>
          <p:cNvSpPr/>
          <p:nvPr userDrawn="1"/>
        </p:nvSpPr>
        <p:spPr>
          <a:xfrm>
            <a:off x="1589338"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CE10FCFE-E465-D341-AA8D-2BA56233192F}"/>
              </a:ext>
            </a:extLst>
          </p:cNvPr>
          <p:cNvSpPr/>
          <p:nvPr userDrawn="1"/>
        </p:nvSpPr>
        <p:spPr>
          <a:xfrm>
            <a:off x="3996361"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A0C54BE-5FB9-9846-B020-36904A2290A9}"/>
              </a:ext>
            </a:extLst>
          </p:cNvPr>
          <p:cNvSpPr/>
          <p:nvPr userDrawn="1"/>
        </p:nvSpPr>
        <p:spPr>
          <a:xfrm>
            <a:off x="3996361"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8FB449C6-FC65-2643-9FA6-C68666BFF0B3}"/>
              </a:ext>
            </a:extLst>
          </p:cNvPr>
          <p:cNvSpPr/>
          <p:nvPr userDrawn="1"/>
        </p:nvSpPr>
        <p:spPr>
          <a:xfrm>
            <a:off x="6403384"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3C107FF4-AB41-6040-9BB8-CB880A5E406E}"/>
              </a:ext>
            </a:extLst>
          </p:cNvPr>
          <p:cNvSpPr/>
          <p:nvPr userDrawn="1"/>
        </p:nvSpPr>
        <p:spPr>
          <a:xfrm>
            <a:off x="6403384"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B76C3EB5-8B31-164D-9C66-0E453C422C4E}"/>
              </a:ext>
            </a:extLst>
          </p:cNvPr>
          <p:cNvSpPr/>
          <p:nvPr userDrawn="1"/>
        </p:nvSpPr>
        <p:spPr>
          <a:xfrm>
            <a:off x="8783513" y="3528873"/>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98DA9B55-0991-434C-A5F0-AF8FE0042FA6}"/>
              </a:ext>
            </a:extLst>
          </p:cNvPr>
          <p:cNvSpPr/>
          <p:nvPr userDrawn="1"/>
        </p:nvSpPr>
        <p:spPr>
          <a:xfrm>
            <a:off x="8783513" y="5313068"/>
            <a:ext cx="1669576" cy="113233"/>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D9D5A6EC-DB43-3647-94B8-0F5BC6749D12}"/>
              </a:ext>
            </a:extLst>
          </p:cNvPr>
          <p:cNvSpPr/>
          <p:nvPr userDrawn="1"/>
        </p:nvSpPr>
        <p:spPr>
          <a:xfrm>
            <a:off x="5874840"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4">
            <a:extLst>
              <a:ext uri="{FF2B5EF4-FFF2-40B4-BE49-F238E27FC236}">
                <a16:creationId xmlns:a16="http://schemas.microsoft.com/office/drawing/2014/main" id="{A0B8A13F-EF80-A34D-AB53-1E4D58583A2C}"/>
              </a:ext>
            </a:extLst>
          </p:cNvPr>
          <p:cNvSpPr>
            <a:spLocks noGrp="1"/>
          </p:cNvSpPr>
          <p:nvPr>
            <p:ph type="body" sz="quarter" idx="12" hasCustomPrompt="1"/>
          </p:nvPr>
        </p:nvSpPr>
        <p:spPr>
          <a:xfrm>
            <a:off x="1589336" y="3694727"/>
            <a:ext cx="1669577" cy="345256"/>
          </a:xfrm>
          <a:prstGeom prst="rect">
            <a:avLst/>
          </a:prstGeom>
        </p:spPr>
        <p:txBody>
          <a:bodyPr/>
          <a:lstStyle>
            <a:lvl1pPr marL="0" indent="0" algn="ctr">
              <a:buNone/>
              <a:defRPr sz="1600" b="1"/>
            </a:lvl1pPr>
          </a:lstStyle>
          <a:p>
            <a:pPr lvl="0"/>
            <a:r>
              <a:rPr lang="en-GB" dirty="0"/>
              <a:t>01</a:t>
            </a:r>
            <a:endParaRPr lang="en-US" dirty="0"/>
          </a:p>
        </p:txBody>
      </p:sp>
      <p:sp>
        <p:nvSpPr>
          <p:cNvPr id="38" name="Text Placeholder 4">
            <a:extLst>
              <a:ext uri="{FF2B5EF4-FFF2-40B4-BE49-F238E27FC236}">
                <a16:creationId xmlns:a16="http://schemas.microsoft.com/office/drawing/2014/main" id="{DF3E356E-4CE9-0E41-A8DA-01939CB536F2}"/>
              </a:ext>
            </a:extLst>
          </p:cNvPr>
          <p:cNvSpPr>
            <a:spLocks noGrp="1"/>
          </p:cNvSpPr>
          <p:nvPr>
            <p:ph type="body" sz="quarter" idx="14" hasCustomPrompt="1"/>
          </p:nvPr>
        </p:nvSpPr>
        <p:spPr>
          <a:xfrm>
            <a:off x="1589335" y="5488805"/>
            <a:ext cx="1669576" cy="345256"/>
          </a:xfrm>
          <a:prstGeom prst="rect">
            <a:avLst/>
          </a:prstGeom>
        </p:spPr>
        <p:txBody>
          <a:bodyPr/>
          <a:lstStyle>
            <a:lvl1pPr marL="0" indent="0" algn="ctr">
              <a:buNone/>
              <a:defRPr sz="1600" b="1"/>
            </a:lvl1pPr>
          </a:lstStyle>
          <a:p>
            <a:pPr lvl="0"/>
            <a:r>
              <a:rPr lang="en-GB" dirty="0"/>
              <a:t>02</a:t>
            </a:r>
            <a:endParaRPr lang="en-US" dirty="0"/>
          </a:p>
        </p:txBody>
      </p:sp>
      <p:sp>
        <p:nvSpPr>
          <p:cNvPr id="40" name="Text Placeholder 4">
            <a:extLst>
              <a:ext uri="{FF2B5EF4-FFF2-40B4-BE49-F238E27FC236}">
                <a16:creationId xmlns:a16="http://schemas.microsoft.com/office/drawing/2014/main" id="{BEB3BBF2-09CB-8D4D-A67B-8DFD9759EB74}"/>
              </a:ext>
            </a:extLst>
          </p:cNvPr>
          <p:cNvSpPr>
            <a:spLocks noGrp="1"/>
          </p:cNvSpPr>
          <p:nvPr>
            <p:ph type="body" sz="quarter" idx="16" hasCustomPrompt="1"/>
          </p:nvPr>
        </p:nvSpPr>
        <p:spPr>
          <a:xfrm>
            <a:off x="3996361" y="3694727"/>
            <a:ext cx="1669574" cy="345256"/>
          </a:xfrm>
          <a:prstGeom prst="rect">
            <a:avLst/>
          </a:prstGeom>
        </p:spPr>
        <p:txBody>
          <a:bodyPr/>
          <a:lstStyle>
            <a:lvl1pPr marL="0" indent="0" algn="ctr">
              <a:buNone/>
              <a:defRPr sz="1600" b="1"/>
            </a:lvl1pPr>
          </a:lstStyle>
          <a:p>
            <a:pPr lvl="0"/>
            <a:r>
              <a:rPr lang="en-GB" dirty="0"/>
              <a:t>03</a:t>
            </a:r>
            <a:endParaRPr lang="en-US" dirty="0"/>
          </a:p>
        </p:txBody>
      </p:sp>
      <p:sp>
        <p:nvSpPr>
          <p:cNvPr id="42" name="Text Placeholder 4">
            <a:extLst>
              <a:ext uri="{FF2B5EF4-FFF2-40B4-BE49-F238E27FC236}">
                <a16:creationId xmlns:a16="http://schemas.microsoft.com/office/drawing/2014/main" id="{B536A489-225B-4E42-B52B-999A2E7DA504}"/>
              </a:ext>
            </a:extLst>
          </p:cNvPr>
          <p:cNvSpPr>
            <a:spLocks noGrp="1"/>
          </p:cNvSpPr>
          <p:nvPr>
            <p:ph type="body" sz="quarter" idx="18" hasCustomPrompt="1"/>
          </p:nvPr>
        </p:nvSpPr>
        <p:spPr>
          <a:xfrm>
            <a:off x="3996360" y="5488805"/>
            <a:ext cx="1669575" cy="345256"/>
          </a:xfrm>
          <a:prstGeom prst="rect">
            <a:avLst/>
          </a:prstGeom>
        </p:spPr>
        <p:txBody>
          <a:bodyPr/>
          <a:lstStyle>
            <a:lvl1pPr marL="0" indent="0" algn="ctr">
              <a:buNone/>
              <a:defRPr sz="1600" b="1"/>
            </a:lvl1pPr>
          </a:lstStyle>
          <a:p>
            <a:pPr lvl="0"/>
            <a:r>
              <a:rPr lang="en-GB" dirty="0"/>
              <a:t>04</a:t>
            </a:r>
            <a:endParaRPr lang="en-US" dirty="0"/>
          </a:p>
        </p:txBody>
      </p:sp>
      <p:sp>
        <p:nvSpPr>
          <p:cNvPr id="45" name="Text Placeholder 4">
            <a:extLst>
              <a:ext uri="{FF2B5EF4-FFF2-40B4-BE49-F238E27FC236}">
                <a16:creationId xmlns:a16="http://schemas.microsoft.com/office/drawing/2014/main" id="{A6AE646B-715F-E343-818F-B5B94BEA426A}"/>
              </a:ext>
            </a:extLst>
          </p:cNvPr>
          <p:cNvSpPr>
            <a:spLocks noGrp="1"/>
          </p:cNvSpPr>
          <p:nvPr>
            <p:ph type="body" sz="quarter" idx="21" hasCustomPrompt="1"/>
          </p:nvPr>
        </p:nvSpPr>
        <p:spPr>
          <a:xfrm>
            <a:off x="6403382" y="3694727"/>
            <a:ext cx="1669576" cy="345256"/>
          </a:xfrm>
          <a:prstGeom prst="rect">
            <a:avLst/>
          </a:prstGeom>
        </p:spPr>
        <p:txBody>
          <a:bodyPr/>
          <a:lstStyle>
            <a:lvl1pPr marL="0" indent="0" algn="ctr">
              <a:buNone/>
              <a:defRPr sz="1600" b="1"/>
            </a:lvl1pPr>
          </a:lstStyle>
          <a:p>
            <a:pPr lvl="0"/>
            <a:r>
              <a:rPr lang="en-GB" dirty="0"/>
              <a:t>05</a:t>
            </a:r>
            <a:endParaRPr lang="en-US" dirty="0"/>
          </a:p>
        </p:txBody>
      </p:sp>
      <p:sp>
        <p:nvSpPr>
          <p:cNvPr id="46" name="Text Placeholder 4">
            <a:extLst>
              <a:ext uri="{FF2B5EF4-FFF2-40B4-BE49-F238E27FC236}">
                <a16:creationId xmlns:a16="http://schemas.microsoft.com/office/drawing/2014/main" id="{621E005C-E4D9-594B-B04C-E2C114BCF20A}"/>
              </a:ext>
            </a:extLst>
          </p:cNvPr>
          <p:cNvSpPr>
            <a:spLocks noGrp="1"/>
          </p:cNvSpPr>
          <p:nvPr>
            <p:ph type="body" sz="quarter" idx="22" hasCustomPrompt="1"/>
          </p:nvPr>
        </p:nvSpPr>
        <p:spPr>
          <a:xfrm>
            <a:off x="6403383" y="5488805"/>
            <a:ext cx="1669575" cy="345256"/>
          </a:xfrm>
          <a:prstGeom prst="rect">
            <a:avLst/>
          </a:prstGeom>
        </p:spPr>
        <p:txBody>
          <a:bodyPr/>
          <a:lstStyle>
            <a:lvl1pPr marL="0" indent="0" algn="ctr">
              <a:buNone/>
              <a:defRPr sz="1600" b="1"/>
            </a:lvl1pPr>
          </a:lstStyle>
          <a:p>
            <a:pPr lvl="0"/>
            <a:r>
              <a:rPr lang="en-GB" dirty="0"/>
              <a:t>06</a:t>
            </a:r>
            <a:endParaRPr lang="en-US" dirty="0"/>
          </a:p>
        </p:txBody>
      </p:sp>
      <p:sp>
        <p:nvSpPr>
          <p:cNvPr id="49" name="Text Placeholder 4">
            <a:extLst>
              <a:ext uri="{FF2B5EF4-FFF2-40B4-BE49-F238E27FC236}">
                <a16:creationId xmlns:a16="http://schemas.microsoft.com/office/drawing/2014/main" id="{37FA23F7-A260-C24E-A1A9-0B021C39972E}"/>
              </a:ext>
            </a:extLst>
          </p:cNvPr>
          <p:cNvSpPr>
            <a:spLocks noGrp="1"/>
          </p:cNvSpPr>
          <p:nvPr>
            <p:ph type="body" sz="quarter" idx="25" hasCustomPrompt="1"/>
          </p:nvPr>
        </p:nvSpPr>
        <p:spPr>
          <a:xfrm>
            <a:off x="8783513" y="3694727"/>
            <a:ext cx="1669575" cy="345256"/>
          </a:xfrm>
          <a:prstGeom prst="rect">
            <a:avLst/>
          </a:prstGeom>
        </p:spPr>
        <p:txBody>
          <a:bodyPr/>
          <a:lstStyle>
            <a:lvl1pPr marL="0" indent="0" algn="ctr">
              <a:buNone/>
              <a:defRPr sz="1600" b="1"/>
            </a:lvl1pPr>
          </a:lstStyle>
          <a:p>
            <a:pPr lvl="0"/>
            <a:r>
              <a:rPr lang="en-GB" dirty="0"/>
              <a:t>07</a:t>
            </a:r>
            <a:endParaRPr lang="en-US" dirty="0"/>
          </a:p>
        </p:txBody>
      </p:sp>
      <p:sp>
        <p:nvSpPr>
          <p:cNvPr id="50" name="Text Placeholder 4">
            <a:extLst>
              <a:ext uri="{FF2B5EF4-FFF2-40B4-BE49-F238E27FC236}">
                <a16:creationId xmlns:a16="http://schemas.microsoft.com/office/drawing/2014/main" id="{E17786D1-1701-F64C-A424-FC531A2FA56D}"/>
              </a:ext>
            </a:extLst>
          </p:cNvPr>
          <p:cNvSpPr>
            <a:spLocks noGrp="1"/>
          </p:cNvSpPr>
          <p:nvPr>
            <p:ph type="body" sz="quarter" idx="26" hasCustomPrompt="1"/>
          </p:nvPr>
        </p:nvSpPr>
        <p:spPr>
          <a:xfrm>
            <a:off x="8783513" y="5488805"/>
            <a:ext cx="1669575" cy="345256"/>
          </a:xfrm>
          <a:prstGeom prst="rect">
            <a:avLst/>
          </a:prstGeom>
        </p:spPr>
        <p:txBody>
          <a:bodyPr/>
          <a:lstStyle>
            <a:lvl1pPr marL="0" indent="0" algn="ctr">
              <a:buNone/>
              <a:defRPr sz="1600" b="1"/>
            </a:lvl1pPr>
          </a:lstStyle>
          <a:p>
            <a:pPr lvl="0"/>
            <a:r>
              <a:rPr lang="en-GB" dirty="0"/>
              <a:t>08</a:t>
            </a:r>
            <a:endParaRPr lang="en-US" dirty="0"/>
          </a:p>
        </p:txBody>
      </p:sp>
      <p:sp>
        <p:nvSpPr>
          <p:cNvPr id="30" name="Text Placeholder 4">
            <a:extLst>
              <a:ext uri="{FF2B5EF4-FFF2-40B4-BE49-F238E27FC236}">
                <a16:creationId xmlns:a16="http://schemas.microsoft.com/office/drawing/2014/main" id="{88963203-8B49-D148-9569-0B62B02790D0}"/>
              </a:ext>
            </a:extLst>
          </p:cNvPr>
          <p:cNvSpPr>
            <a:spLocks noGrp="1"/>
          </p:cNvSpPr>
          <p:nvPr>
            <p:ph type="body" sz="quarter" idx="27"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31" name="Text Placeholder 4">
            <a:extLst>
              <a:ext uri="{FF2B5EF4-FFF2-40B4-BE49-F238E27FC236}">
                <a16:creationId xmlns:a16="http://schemas.microsoft.com/office/drawing/2014/main" id="{D65E950F-7B47-FB42-BB46-C6D8C2002EFE}"/>
              </a:ext>
            </a:extLst>
          </p:cNvPr>
          <p:cNvSpPr>
            <a:spLocks noGrp="1"/>
          </p:cNvSpPr>
          <p:nvPr>
            <p:ph type="body" sz="quarter" idx="28" hasCustomPrompt="1"/>
          </p:nvPr>
        </p:nvSpPr>
        <p:spPr>
          <a:xfrm>
            <a:off x="1589335" y="2721964"/>
            <a:ext cx="1669575" cy="665342"/>
          </a:xfrm>
          <a:prstGeom prst="rect">
            <a:avLst/>
          </a:prstGeom>
        </p:spPr>
        <p:txBody>
          <a:bodyPr/>
          <a:lstStyle>
            <a:lvl1pPr marL="0" indent="0" algn="ctr">
              <a:buNone/>
              <a:defRPr sz="2000" b="1"/>
            </a:lvl1pPr>
          </a:lstStyle>
          <a:p>
            <a:pPr lvl="0"/>
            <a:r>
              <a:rPr lang="en-GB" dirty="0"/>
              <a:t>Project Details</a:t>
            </a:r>
            <a:endParaRPr lang="en-US" dirty="0"/>
          </a:p>
        </p:txBody>
      </p:sp>
      <p:sp>
        <p:nvSpPr>
          <p:cNvPr id="32" name="Text Placeholder 4">
            <a:extLst>
              <a:ext uri="{FF2B5EF4-FFF2-40B4-BE49-F238E27FC236}">
                <a16:creationId xmlns:a16="http://schemas.microsoft.com/office/drawing/2014/main" id="{99C1BCFB-E00B-764E-8FDD-5CBA58D33E4E}"/>
              </a:ext>
            </a:extLst>
          </p:cNvPr>
          <p:cNvSpPr>
            <a:spLocks noGrp="1"/>
          </p:cNvSpPr>
          <p:nvPr>
            <p:ph type="body" sz="quarter" idx="29" hasCustomPrompt="1"/>
          </p:nvPr>
        </p:nvSpPr>
        <p:spPr>
          <a:xfrm>
            <a:off x="3996361" y="2721964"/>
            <a:ext cx="1669574" cy="665342"/>
          </a:xfrm>
          <a:prstGeom prst="rect">
            <a:avLst/>
          </a:prstGeom>
        </p:spPr>
        <p:txBody>
          <a:bodyPr/>
          <a:lstStyle>
            <a:lvl1pPr marL="0" indent="0" algn="ctr">
              <a:buNone/>
              <a:defRPr sz="2000" b="1"/>
            </a:lvl1pPr>
          </a:lstStyle>
          <a:p>
            <a:pPr lvl="0"/>
            <a:r>
              <a:rPr lang="en-GB" dirty="0"/>
              <a:t>Research</a:t>
            </a:r>
            <a:br>
              <a:rPr lang="en-GB" dirty="0"/>
            </a:br>
            <a:r>
              <a:rPr lang="en-GB" dirty="0"/>
              <a:t>Output</a:t>
            </a:r>
            <a:endParaRPr lang="en-US" dirty="0"/>
          </a:p>
        </p:txBody>
      </p:sp>
      <p:sp>
        <p:nvSpPr>
          <p:cNvPr id="33" name="Text Placeholder 4">
            <a:extLst>
              <a:ext uri="{FF2B5EF4-FFF2-40B4-BE49-F238E27FC236}">
                <a16:creationId xmlns:a16="http://schemas.microsoft.com/office/drawing/2014/main" id="{E425B322-0040-094B-99C0-B6CB738990C8}"/>
              </a:ext>
            </a:extLst>
          </p:cNvPr>
          <p:cNvSpPr>
            <a:spLocks noGrp="1"/>
          </p:cNvSpPr>
          <p:nvPr>
            <p:ph type="body" sz="quarter" idx="31" hasCustomPrompt="1"/>
          </p:nvPr>
        </p:nvSpPr>
        <p:spPr>
          <a:xfrm>
            <a:off x="6403382" y="2721964"/>
            <a:ext cx="1669574" cy="665342"/>
          </a:xfrm>
          <a:prstGeom prst="rect">
            <a:avLst/>
          </a:prstGeom>
        </p:spPr>
        <p:txBody>
          <a:bodyPr/>
          <a:lstStyle>
            <a:lvl1pPr marL="0" indent="0" algn="ctr">
              <a:buNone/>
              <a:defRPr sz="2000" b="1"/>
            </a:lvl1pPr>
          </a:lstStyle>
          <a:p>
            <a:pPr lvl="0"/>
            <a:r>
              <a:rPr lang="en-GB" dirty="0"/>
              <a:t>Contextual</a:t>
            </a:r>
            <a:br>
              <a:rPr lang="en-GB" dirty="0"/>
            </a:br>
            <a:r>
              <a:rPr lang="en-GB" dirty="0"/>
              <a:t>Evidence</a:t>
            </a:r>
            <a:endParaRPr lang="en-US" dirty="0"/>
          </a:p>
        </p:txBody>
      </p:sp>
      <p:sp>
        <p:nvSpPr>
          <p:cNvPr id="34" name="Text Placeholder 4">
            <a:extLst>
              <a:ext uri="{FF2B5EF4-FFF2-40B4-BE49-F238E27FC236}">
                <a16:creationId xmlns:a16="http://schemas.microsoft.com/office/drawing/2014/main" id="{7865F3F6-B2A5-FE4E-921A-800EB6E6348B}"/>
              </a:ext>
            </a:extLst>
          </p:cNvPr>
          <p:cNvSpPr>
            <a:spLocks noGrp="1"/>
          </p:cNvSpPr>
          <p:nvPr>
            <p:ph type="body" sz="quarter" idx="33" hasCustomPrompt="1"/>
          </p:nvPr>
        </p:nvSpPr>
        <p:spPr>
          <a:xfrm>
            <a:off x="8783513" y="2721964"/>
            <a:ext cx="1669574" cy="665342"/>
          </a:xfrm>
          <a:prstGeom prst="rect">
            <a:avLst/>
          </a:prstGeom>
        </p:spPr>
        <p:txBody>
          <a:bodyPr/>
          <a:lstStyle>
            <a:lvl1pPr marL="0" indent="0" algn="ctr">
              <a:buNone/>
              <a:defRPr sz="2000" b="1"/>
            </a:lvl1pPr>
          </a:lstStyle>
          <a:p>
            <a:pPr lvl="0"/>
            <a:r>
              <a:rPr lang="en-GB" dirty="0"/>
              <a:t>Insert text</a:t>
            </a:r>
            <a:br>
              <a:rPr lang="en-US" dirty="0"/>
            </a:br>
            <a:r>
              <a:rPr lang="en-US" dirty="0"/>
              <a:t>here</a:t>
            </a:r>
            <a:endParaRPr lang="en-GB" dirty="0"/>
          </a:p>
        </p:txBody>
      </p:sp>
      <p:sp>
        <p:nvSpPr>
          <p:cNvPr id="51" name="Text Placeholder 4">
            <a:extLst>
              <a:ext uri="{FF2B5EF4-FFF2-40B4-BE49-F238E27FC236}">
                <a16:creationId xmlns:a16="http://schemas.microsoft.com/office/drawing/2014/main" id="{9F65C8FD-E424-1441-8B93-3D992C1FB9C0}"/>
              </a:ext>
            </a:extLst>
          </p:cNvPr>
          <p:cNvSpPr>
            <a:spLocks noGrp="1"/>
          </p:cNvSpPr>
          <p:nvPr>
            <p:ph type="body" sz="quarter" idx="35" hasCustomPrompt="1"/>
          </p:nvPr>
        </p:nvSpPr>
        <p:spPr>
          <a:xfrm>
            <a:off x="1545657" y="4550764"/>
            <a:ext cx="1669575" cy="665342"/>
          </a:xfrm>
          <a:prstGeom prst="rect">
            <a:avLst/>
          </a:prstGeom>
        </p:spPr>
        <p:txBody>
          <a:bodyPr/>
          <a:lstStyle>
            <a:lvl1pPr marL="0" indent="0" algn="ctr">
              <a:buNone/>
              <a:defRPr sz="2000" b="1"/>
            </a:lvl1pPr>
          </a:lstStyle>
          <a:p>
            <a:pPr lvl="0"/>
            <a:r>
              <a:rPr lang="en-GB" dirty="0"/>
              <a:t>Supporting</a:t>
            </a:r>
            <a:br>
              <a:rPr lang="en-GB" dirty="0"/>
            </a:br>
            <a:r>
              <a:rPr lang="en-GB" dirty="0"/>
              <a:t>Statement</a:t>
            </a:r>
            <a:endParaRPr lang="en-US" dirty="0"/>
          </a:p>
        </p:txBody>
      </p:sp>
      <p:sp>
        <p:nvSpPr>
          <p:cNvPr id="53" name="Text Placeholder 4">
            <a:extLst>
              <a:ext uri="{FF2B5EF4-FFF2-40B4-BE49-F238E27FC236}">
                <a16:creationId xmlns:a16="http://schemas.microsoft.com/office/drawing/2014/main" id="{2BB37EA3-8B1E-B24E-B34E-F7B02D124F2B}"/>
              </a:ext>
            </a:extLst>
          </p:cNvPr>
          <p:cNvSpPr>
            <a:spLocks noGrp="1"/>
          </p:cNvSpPr>
          <p:nvPr>
            <p:ph type="body" sz="quarter" idx="37" hasCustomPrompt="1"/>
          </p:nvPr>
        </p:nvSpPr>
        <p:spPr>
          <a:xfrm>
            <a:off x="3941443" y="4550764"/>
            <a:ext cx="1779407" cy="665342"/>
          </a:xfrm>
          <a:prstGeom prst="rect">
            <a:avLst/>
          </a:prstGeom>
        </p:spPr>
        <p:txBody>
          <a:bodyPr/>
          <a:lstStyle>
            <a:lvl1pPr marL="0" indent="0" algn="ctr">
              <a:buNone/>
              <a:defRPr sz="2000" b="1"/>
            </a:lvl1pPr>
          </a:lstStyle>
          <a:p>
            <a:pPr lvl="0"/>
            <a:r>
              <a:rPr lang="en-GB" dirty="0"/>
              <a:t>Dissemination</a:t>
            </a:r>
            <a:endParaRPr lang="en-US" dirty="0"/>
          </a:p>
        </p:txBody>
      </p:sp>
      <p:sp>
        <p:nvSpPr>
          <p:cNvPr id="54" name="Text Placeholder 4">
            <a:extLst>
              <a:ext uri="{FF2B5EF4-FFF2-40B4-BE49-F238E27FC236}">
                <a16:creationId xmlns:a16="http://schemas.microsoft.com/office/drawing/2014/main" id="{A9FFD7DC-A6C4-8048-B917-0A0762BDAE88}"/>
              </a:ext>
            </a:extLst>
          </p:cNvPr>
          <p:cNvSpPr>
            <a:spLocks noGrp="1"/>
          </p:cNvSpPr>
          <p:nvPr>
            <p:ph type="body" sz="quarter" idx="39" hasCustomPrompt="1"/>
          </p:nvPr>
        </p:nvSpPr>
        <p:spPr>
          <a:xfrm>
            <a:off x="6147475" y="4560360"/>
            <a:ext cx="2181393" cy="665342"/>
          </a:xfrm>
          <a:prstGeom prst="rect">
            <a:avLst/>
          </a:prstGeom>
        </p:spPr>
        <p:txBody>
          <a:bodyPr/>
          <a:lstStyle>
            <a:lvl1pPr marL="0" indent="0" algn="ctr">
              <a:buNone/>
              <a:defRPr sz="2000" b="1"/>
            </a:lvl1pPr>
          </a:lstStyle>
          <a:p>
            <a:pPr lvl="0"/>
            <a:r>
              <a:rPr lang="en-GB" dirty="0"/>
              <a:t>Acknowledgments</a:t>
            </a:r>
            <a:endParaRPr lang="en-US" dirty="0"/>
          </a:p>
        </p:txBody>
      </p:sp>
      <p:sp>
        <p:nvSpPr>
          <p:cNvPr id="56" name="Text Placeholder 4">
            <a:extLst>
              <a:ext uri="{FF2B5EF4-FFF2-40B4-BE49-F238E27FC236}">
                <a16:creationId xmlns:a16="http://schemas.microsoft.com/office/drawing/2014/main" id="{894613B4-6121-CC4C-B5C5-B6209069EFD4}"/>
              </a:ext>
            </a:extLst>
          </p:cNvPr>
          <p:cNvSpPr>
            <a:spLocks noGrp="1"/>
          </p:cNvSpPr>
          <p:nvPr>
            <p:ph type="body" sz="quarter" idx="42" hasCustomPrompt="1"/>
          </p:nvPr>
        </p:nvSpPr>
        <p:spPr>
          <a:xfrm>
            <a:off x="8783513" y="4550765"/>
            <a:ext cx="1669574" cy="665342"/>
          </a:xfrm>
          <a:prstGeom prst="rect">
            <a:avLst/>
          </a:prstGeom>
        </p:spPr>
        <p:txBody>
          <a:bodyPr/>
          <a:lstStyle>
            <a:lvl1pPr marL="0" indent="0" algn="ctr">
              <a:buNone/>
              <a:defRPr sz="2000" b="1"/>
            </a:lvl1pPr>
          </a:lstStyle>
          <a:p>
            <a:pPr lvl="0"/>
            <a:r>
              <a:rPr lang="en-GB" dirty="0"/>
              <a:t>Insert text</a:t>
            </a:r>
            <a:br>
              <a:rPr lang="en-US" dirty="0"/>
            </a:br>
            <a:r>
              <a:rPr lang="en-US" dirty="0"/>
              <a:t>here</a:t>
            </a:r>
            <a:endParaRPr lang="en-GB" dirty="0"/>
          </a:p>
        </p:txBody>
      </p:sp>
      <p:sp>
        <p:nvSpPr>
          <p:cNvPr id="57" name="TextBox 56">
            <a:extLst>
              <a:ext uri="{FF2B5EF4-FFF2-40B4-BE49-F238E27FC236}">
                <a16:creationId xmlns:a16="http://schemas.microsoft.com/office/drawing/2014/main" id="{8CF4CEE9-A28C-8E42-A22B-6A3F530F37D2}"/>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90775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Option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FBB3FFB-638B-F743-9FE9-BC2A0545B77B}"/>
              </a:ext>
            </a:extLst>
          </p:cNvPr>
          <p:cNvSpPr/>
          <p:nvPr userDrawn="1"/>
        </p:nvSpPr>
        <p:spPr>
          <a:xfrm>
            <a:off x="8784261"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EEC3004-D437-0F42-96A6-68C4D05FB27D}"/>
              </a:ext>
            </a:extLst>
          </p:cNvPr>
          <p:cNvSpPr/>
          <p:nvPr userDrawn="1"/>
        </p:nvSpPr>
        <p:spPr>
          <a:xfrm>
            <a:off x="8784261"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9729A81-6E92-FC4F-9E36-8A6E2670C1E7}"/>
              </a:ext>
            </a:extLst>
          </p:cNvPr>
          <p:cNvSpPr/>
          <p:nvPr userDrawn="1"/>
        </p:nvSpPr>
        <p:spPr>
          <a:xfrm>
            <a:off x="64041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71A61AF-01AF-5041-BC4B-E8AE56CABC07}"/>
              </a:ext>
            </a:extLst>
          </p:cNvPr>
          <p:cNvSpPr/>
          <p:nvPr userDrawn="1"/>
        </p:nvSpPr>
        <p:spPr>
          <a:xfrm>
            <a:off x="64041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470F8C04-B60E-1740-A90C-BEDD10CEE67D}"/>
              </a:ext>
            </a:extLst>
          </p:cNvPr>
          <p:cNvSpPr/>
          <p:nvPr userDrawn="1"/>
        </p:nvSpPr>
        <p:spPr>
          <a:xfrm>
            <a:off x="4010556"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EF406E9-7CAB-9C45-B45A-251DFBE2DFEE}"/>
              </a:ext>
            </a:extLst>
          </p:cNvPr>
          <p:cNvSpPr/>
          <p:nvPr userDrawn="1"/>
        </p:nvSpPr>
        <p:spPr>
          <a:xfrm>
            <a:off x="4010556"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68D540F-183D-0A45-989B-0A7816C9A140}"/>
              </a:ext>
            </a:extLst>
          </p:cNvPr>
          <p:cNvSpPr/>
          <p:nvPr userDrawn="1"/>
        </p:nvSpPr>
        <p:spPr>
          <a:xfrm>
            <a:off x="1603532" y="43377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D2D3D16-D50D-3748-BDE4-F47190D3591F}"/>
              </a:ext>
            </a:extLst>
          </p:cNvPr>
          <p:cNvSpPr/>
          <p:nvPr userDrawn="1"/>
        </p:nvSpPr>
        <p:spPr>
          <a:xfrm>
            <a:off x="5892372" y="2046579"/>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58F2133-6D62-4648-8A85-8E0F68732AD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0" name="Picture 9" descr="A picture containing drawing, sign&#10;&#10;Description automatically generated">
            <a:extLst>
              <a:ext uri="{FF2B5EF4-FFF2-40B4-BE49-F238E27FC236}">
                <a16:creationId xmlns:a16="http://schemas.microsoft.com/office/drawing/2014/main" id="{D9FC61DF-04D7-C543-AA0F-D7599B9612B1}"/>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52" name="Rectangle 51">
            <a:extLst>
              <a:ext uri="{FF2B5EF4-FFF2-40B4-BE49-F238E27FC236}">
                <a16:creationId xmlns:a16="http://schemas.microsoft.com/office/drawing/2014/main" id="{6EFF5C2B-F5C7-2649-8350-EE27AA2502DD}"/>
              </a:ext>
            </a:extLst>
          </p:cNvPr>
          <p:cNvSpPr/>
          <p:nvPr userDrawn="1"/>
        </p:nvSpPr>
        <p:spPr>
          <a:xfrm>
            <a:off x="1603532" y="250897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4">
            <a:extLst>
              <a:ext uri="{FF2B5EF4-FFF2-40B4-BE49-F238E27FC236}">
                <a16:creationId xmlns:a16="http://schemas.microsoft.com/office/drawing/2014/main" id="{CB82D7CA-7A41-0D4B-A92D-D339678E8C5A}"/>
              </a:ext>
            </a:extLst>
          </p:cNvPr>
          <p:cNvSpPr>
            <a:spLocks noGrp="1"/>
          </p:cNvSpPr>
          <p:nvPr>
            <p:ph type="body" sz="quarter" idx="12" hasCustomPrompt="1"/>
          </p:nvPr>
        </p:nvSpPr>
        <p:spPr>
          <a:xfrm>
            <a:off x="1603530" y="2721964"/>
            <a:ext cx="1669575" cy="665342"/>
          </a:xfrm>
          <a:prstGeom prst="rect">
            <a:avLst/>
          </a:prstGeom>
        </p:spPr>
        <p:txBody>
          <a:bodyPr/>
          <a:lstStyle>
            <a:lvl1pPr marL="0" indent="0" algn="ctr">
              <a:buNone/>
              <a:defRPr sz="1400" b="1"/>
            </a:lvl1pPr>
          </a:lstStyle>
          <a:p>
            <a:pPr lvl="0"/>
            <a:r>
              <a:rPr lang="en-GB" dirty="0"/>
              <a:t>Project Details</a:t>
            </a:r>
            <a:endParaRPr lang="en-US" dirty="0"/>
          </a:p>
        </p:txBody>
      </p:sp>
      <p:sp>
        <p:nvSpPr>
          <p:cNvPr id="32" name="Text Placeholder 4">
            <a:extLst>
              <a:ext uri="{FF2B5EF4-FFF2-40B4-BE49-F238E27FC236}">
                <a16:creationId xmlns:a16="http://schemas.microsoft.com/office/drawing/2014/main" id="{0CACBF21-7BD7-DA46-9866-52462A17FF87}"/>
              </a:ext>
            </a:extLst>
          </p:cNvPr>
          <p:cNvSpPr>
            <a:spLocks noGrp="1"/>
          </p:cNvSpPr>
          <p:nvPr>
            <p:ph type="body" sz="quarter" idx="13" hasCustomPrompt="1"/>
          </p:nvPr>
        </p:nvSpPr>
        <p:spPr>
          <a:xfrm>
            <a:off x="1603531" y="3671577"/>
            <a:ext cx="1669577" cy="345256"/>
          </a:xfrm>
          <a:prstGeom prst="rect">
            <a:avLst/>
          </a:prstGeom>
        </p:spPr>
        <p:txBody>
          <a:bodyPr/>
          <a:lstStyle>
            <a:lvl1pPr marL="0" indent="0" algn="ctr">
              <a:buNone/>
              <a:defRPr sz="2000" b="1"/>
            </a:lvl1pPr>
          </a:lstStyle>
          <a:p>
            <a:pPr lvl="0"/>
            <a:r>
              <a:rPr lang="en-GB" dirty="0"/>
              <a:t>01</a:t>
            </a:r>
            <a:endParaRPr lang="en-US" dirty="0"/>
          </a:p>
        </p:txBody>
      </p:sp>
      <p:sp>
        <p:nvSpPr>
          <p:cNvPr id="30" name="Text Placeholder 4">
            <a:extLst>
              <a:ext uri="{FF2B5EF4-FFF2-40B4-BE49-F238E27FC236}">
                <a16:creationId xmlns:a16="http://schemas.microsoft.com/office/drawing/2014/main" id="{80FEDC68-0E9D-5246-9B59-8FFD0EDF0EBC}"/>
              </a:ext>
            </a:extLst>
          </p:cNvPr>
          <p:cNvSpPr>
            <a:spLocks noGrp="1"/>
          </p:cNvSpPr>
          <p:nvPr>
            <p:ph type="body" sz="quarter" idx="28"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55" name="Text Placeholder 4">
            <a:extLst>
              <a:ext uri="{FF2B5EF4-FFF2-40B4-BE49-F238E27FC236}">
                <a16:creationId xmlns:a16="http://schemas.microsoft.com/office/drawing/2014/main" id="{FC3E4169-9544-0547-9294-55A9D38AD331}"/>
              </a:ext>
            </a:extLst>
          </p:cNvPr>
          <p:cNvSpPr>
            <a:spLocks noGrp="1"/>
          </p:cNvSpPr>
          <p:nvPr>
            <p:ph type="body" sz="quarter" idx="29" hasCustomPrompt="1"/>
          </p:nvPr>
        </p:nvSpPr>
        <p:spPr>
          <a:xfrm>
            <a:off x="3999489" y="2721964"/>
            <a:ext cx="1669575" cy="665342"/>
          </a:xfrm>
          <a:prstGeom prst="rect">
            <a:avLst/>
          </a:prstGeom>
        </p:spPr>
        <p:txBody>
          <a:bodyPr/>
          <a:lstStyle>
            <a:lvl1pPr marL="0" indent="0" algn="ctr">
              <a:buNone/>
              <a:defRPr sz="1400" b="1"/>
            </a:lvl1pPr>
          </a:lstStyle>
          <a:p>
            <a:pPr lvl="0"/>
            <a:r>
              <a:rPr lang="en-GB" dirty="0"/>
              <a:t>Research</a:t>
            </a:r>
            <a:br>
              <a:rPr lang="en-GB" dirty="0"/>
            </a:br>
            <a:r>
              <a:rPr lang="en-GB" dirty="0"/>
              <a:t>Output</a:t>
            </a:r>
            <a:endParaRPr lang="en-US" dirty="0"/>
          </a:p>
        </p:txBody>
      </p:sp>
      <p:sp>
        <p:nvSpPr>
          <p:cNvPr id="56" name="Text Placeholder 4">
            <a:extLst>
              <a:ext uri="{FF2B5EF4-FFF2-40B4-BE49-F238E27FC236}">
                <a16:creationId xmlns:a16="http://schemas.microsoft.com/office/drawing/2014/main" id="{B6F14946-89DD-8542-A288-1687D21C3473}"/>
              </a:ext>
            </a:extLst>
          </p:cNvPr>
          <p:cNvSpPr>
            <a:spLocks noGrp="1"/>
          </p:cNvSpPr>
          <p:nvPr>
            <p:ph type="body" sz="quarter" idx="30" hasCustomPrompt="1"/>
          </p:nvPr>
        </p:nvSpPr>
        <p:spPr>
          <a:xfrm>
            <a:off x="3999490" y="3671577"/>
            <a:ext cx="1669577" cy="345256"/>
          </a:xfrm>
          <a:prstGeom prst="rect">
            <a:avLst/>
          </a:prstGeom>
        </p:spPr>
        <p:txBody>
          <a:bodyPr/>
          <a:lstStyle>
            <a:lvl1pPr marL="0" indent="0" algn="ctr">
              <a:buNone/>
              <a:defRPr sz="2000" b="1"/>
            </a:lvl1pPr>
          </a:lstStyle>
          <a:p>
            <a:pPr lvl="0"/>
            <a:r>
              <a:rPr lang="en-GB" dirty="0"/>
              <a:t>03</a:t>
            </a:r>
            <a:endParaRPr lang="en-US" dirty="0"/>
          </a:p>
        </p:txBody>
      </p:sp>
      <p:sp>
        <p:nvSpPr>
          <p:cNvPr id="57" name="Text Placeholder 4">
            <a:extLst>
              <a:ext uri="{FF2B5EF4-FFF2-40B4-BE49-F238E27FC236}">
                <a16:creationId xmlns:a16="http://schemas.microsoft.com/office/drawing/2014/main" id="{29B618DD-E604-7942-B894-93E76D825A46}"/>
              </a:ext>
            </a:extLst>
          </p:cNvPr>
          <p:cNvSpPr>
            <a:spLocks noGrp="1"/>
          </p:cNvSpPr>
          <p:nvPr>
            <p:ph type="body" sz="quarter" idx="31" hasCustomPrompt="1"/>
          </p:nvPr>
        </p:nvSpPr>
        <p:spPr>
          <a:xfrm>
            <a:off x="6395448" y="2721964"/>
            <a:ext cx="1669575" cy="665342"/>
          </a:xfrm>
          <a:prstGeom prst="rect">
            <a:avLst/>
          </a:prstGeom>
        </p:spPr>
        <p:txBody>
          <a:bodyPr/>
          <a:lstStyle>
            <a:lvl1pPr marL="0" indent="0" algn="ctr">
              <a:buNone/>
              <a:defRPr sz="1400" b="1"/>
            </a:lvl1pPr>
          </a:lstStyle>
          <a:p>
            <a:pPr lvl="0"/>
            <a:r>
              <a:rPr lang="en-GB" dirty="0"/>
              <a:t>Contextual</a:t>
            </a:r>
            <a:br>
              <a:rPr lang="en-GB" dirty="0"/>
            </a:br>
            <a:r>
              <a:rPr lang="en-GB" dirty="0"/>
              <a:t>Evidence</a:t>
            </a:r>
            <a:endParaRPr lang="en-US" dirty="0"/>
          </a:p>
        </p:txBody>
      </p:sp>
      <p:sp>
        <p:nvSpPr>
          <p:cNvPr id="58" name="Text Placeholder 4">
            <a:extLst>
              <a:ext uri="{FF2B5EF4-FFF2-40B4-BE49-F238E27FC236}">
                <a16:creationId xmlns:a16="http://schemas.microsoft.com/office/drawing/2014/main" id="{17C64E7B-0DFB-AD43-B469-1E980F602341}"/>
              </a:ext>
            </a:extLst>
          </p:cNvPr>
          <p:cNvSpPr>
            <a:spLocks noGrp="1"/>
          </p:cNvSpPr>
          <p:nvPr>
            <p:ph type="body" sz="quarter" idx="32" hasCustomPrompt="1"/>
          </p:nvPr>
        </p:nvSpPr>
        <p:spPr>
          <a:xfrm>
            <a:off x="6395449" y="3671577"/>
            <a:ext cx="1669577" cy="345256"/>
          </a:xfrm>
          <a:prstGeom prst="rect">
            <a:avLst/>
          </a:prstGeom>
        </p:spPr>
        <p:txBody>
          <a:bodyPr/>
          <a:lstStyle>
            <a:lvl1pPr marL="0" indent="0" algn="ctr">
              <a:buNone/>
              <a:defRPr sz="2000" b="1"/>
            </a:lvl1pPr>
          </a:lstStyle>
          <a:p>
            <a:pPr lvl="0"/>
            <a:r>
              <a:rPr lang="en-GB" dirty="0"/>
              <a:t>05</a:t>
            </a:r>
            <a:endParaRPr lang="en-US" dirty="0"/>
          </a:p>
        </p:txBody>
      </p:sp>
      <p:sp>
        <p:nvSpPr>
          <p:cNvPr id="59" name="Text Placeholder 4">
            <a:extLst>
              <a:ext uri="{FF2B5EF4-FFF2-40B4-BE49-F238E27FC236}">
                <a16:creationId xmlns:a16="http://schemas.microsoft.com/office/drawing/2014/main" id="{48333703-4D7B-6E46-A6E1-CE59D09A4821}"/>
              </a:ext>
            </a:extLst>
          </p:cNvPr>
          <p:cNvSpPr>
            <a:spLocks noGrp="1"/>
          </p:cNvSpPr>
          <p:nvPr>
            <p:ph type="body" sz="quarter" idx="33" hasCustomPrompt="1"/>
          </p:nvPr>
        </p:nvSpPr>
        <p:spPr>
          <a:xfrm>
            <a:off x="8779833" y="2721964"/>
            <a:ext cx="1669575" cy="665342"/>
          </a:xfrm>
          <a:prstGeom prst="rect">
            <a:avLst/>
          </a:prstGeom>
        </p:spPr>
        <p:txBody>
          <a:bodyPr/>
          <a:lstStyle>
            <a:lvl1pPr marL="0" indent="0" algn="ctr">
              <a:buNone/>
              <a:defRPr sz="1400" b="1"/>
            </a:lvl1pPr>
          </a:lstStyle>
          <a:p>
            <a:pPr lvl="0"/>
            <a:r>
              <a:rPr lang="en-GB" dirty="0"/>
              <a:t>Insert text</a:t>
            </a:r>
            <a:br>
              <a:rPr lang="en-US" dirty="0"/>
            </a:br>
            <a:r>
              <a:rPr lang="en-US" dirty="0"/>
              <a:t>here</a:t>
            </a:r>
            <a:endParaRPr lang="en-GB" dirty="0"/>
          </a:p>
        </p:txBody>
      </p:sp>
      <p:sp>
        <p:nvSpPr>
          <p:cNvPr id="60" name="Text Placeholder 4">
            <a:extLst>
              <a:ext uri="{FF2B5EF4-FFF2-40B4-BE49-F238E27FC236}">
                <a16:creationId xmlns:a16="http://schemas.microsoft.com/office/drawing/2014/main" id="{EF56795F-4176-234D-9194-7AFDFEF817EB}"/>
              </a:ext>
            </a:extLst>
          </p:cNvPr>
          <p:cNvSpPr>
            <a:spLocks noGrp="1"/>
          </p:cNvSpPr>
          <p:nvPr>
            <p:ph type="body" sz="quarter" idx="34" hasCustomPrompt="1"/>
          </p:nvPr>
        </p:nvSpPr>
        <p:spPr>
          <a:xfrm>
            <a:off x="8779834" y="3671577"/>
            <a:ext cx="1669577" cy="345256"/>
          </a:xfrm>
          <a:prstGeom prst="rect">
            <a:avLst/>
          </a:prstGeom>
        </p:spPr>
        <p:txBody>
          <a:bodyPr/>
          <a:lstStyle>
            <a:lvl1pPr marL="0" indent="0" algn="ctr">
              <a:buNone/>
              <a:defRPr sz="2000" b="1"/>
            </a:lvl1pPr>
          </a:lstStyle>
          <a:p>
            <a:pPr lvl="0"/>
            <a:r>
              <a:rPr lang="en-GB" dirty="0"/>
              <a:t>07</a:t>
            </a:r>
            <a:endParaRPr lang="en-US" dirty="0"/>
          </a:p>
        </p:txBody>
      </p:sp>
      <p:sp>
        <p:nvSpPr>
          <p:cNvPr id="61" name="Rectangle 60">
            <a:extLst>
              <a:ext uri="{FF2B5EF4-FFF2-40B4-BE49-F238E27FC236}">
                <a16:creationId xmlns:a16="http://schemas.microsoft.com/office/drawing/2014/main" id="{A68440A5-50BC-4C46-B6EE-7E784CF310D0}"/>
              </a:ext>
            </a:extLst>
          </p:cNvPr>
          <p:cNvSpPr/>
          <p:nvPr userDrawn="1"/>
        </p:nvSpPr>
        <p:spPr>
          <a:xfrm>
            <a:off x="8784261" y="4314623"/>
            <a:ext cx="1669576" cy="1046794"/>
          </a:xfrm>
          <a:prstGeom prst="rect">
            <a:avLst/>
          </a:prstGeom>
          <a:solidFill>
            <a:srgbClr val="F4B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4">
            <a:extLst>
              <a:ext uri="{FF2B5EF4-FFF2-40B4-BE49-F238E27FC236}">
                <a16:creationId xmlns:a16="http://schemas.microsoft.com/office/drawing/2014/main" id="{B9AB187C-5207-E543-94E0-EF9830BB7695}"/>
              </a:ext>
            </a:extLst>
          </p:cNvPr>
          <p:cNvSpPr>
            <a:spLocks noGrp="1"/>
          </p:cNvSpPr>
          <p:nvPr>
            <p:ph type="body" sz="quarter" idx="35" hasCustomPrompt="1"/>
          </p:nvPr>
        </p:nvSpPr>
        <p:spPr>
          <a:xfrm>
            <a:off x="1603530" y="4550764"/>
            <a:ext cx="1669575" cy="665342"/>
          </a:xfrm>
          <a:prstGeom prst="rect">
            <a:avLst/>
          </a:prstGeom>
        </p:spPr>
        <p:txBody>
          <a:bodyPr/>
          <a:lstStyle>
            <a:lvl1pPr marL="0" indent="0" algn="ctr">
              <a:buNone/>
              <a:defRPr sz="1400" b="1"/>
            </a:lvl1pPr>
          </a:lstStyle>
          <a:p>
            <a:pPr lvl="0"/>
            <a:r>
              <a:rPr lang="en-GB" dirty="0"/>
              <a:t>Supporting</a:t>
            </a:r>
            <a:br>
              <a:rPr lang="en-GB" dirty="0"/>
            </a:br>
            <a:r>
              <a:rPr lang="en-GB" dirty="0"/>
              <a:t>Statement</a:t>
            </a:r>
            <a:endParaRPr lang="en-US" dirty="0"/>
          </a:p>
        </p:txBody>
      </p:sp>
      <p:sp>
        <p:nvSpPr>
          <p:cNvPr id="63" name="Text Placeholder 4">
            <a:extLst>
              <a:ext uri="{FF2B5EF4-FFF2-40B4-BE49-F238E27FC236}">
                <a16:creationId xmlns:a16="http://schemas.microsoft.com/office/drawing/2014/main" id="{E8178135-9B84-AF48-91D2-B88CACD73128}"/>
              </a:ext>
            </a:extLst>
          </p:cNvPr>
          <p:cNvSpPr>
            <a:spLocks noGrp="1"/>
          </p:cNvSpPr>
          <p:nvPr>
            <p:ph type="body" sz="quarter" idx="36" hasCustomPrompt="1"/>
          </p:nvPr>
        </p:nvSpPr>
        <p:spPr>
          <a:xfrm>
            <a:off x="1603531" y="5477227"/>
            <a:ext cx="1669577" cy="345256"/>
          </a:xfrm>
          <a:prstGeom prst="rect">
            <a:avLst/>
          </a:prstGeom>
        </p:spPr>
        <p:txBody>
          <a:bodyPr/>
          <a:lstStyle>
            <a:lvl1pPr marL="0" indent="0" algn="ctr">
              <a:buNone/>
              <a:defRPr sz="2000" b="1"/>
            </a:lvl1pPr>
          </a:lstStyle>
          <a:p>
            <a:pPr lvl="0"/>
            <a:r>
              <a:rPr lang="en-GB" dirty="0"/>
              <a:t>02</a:t>
            </a:r>
            <a:endParaRPr lang="en-US" dirty="0"/>
          </a:p>
        </p:txBody>
      </p:sp>
      <p:sp>
        <p:nvSpPr>
          <p:cNvPr id="64" name="Text Placeholder 4">
            <a:extLst>
              <a:ext uri="{FF2B5EF4-FFF2-40B4-BE49-F238E27FC236}">
                <a16:creationId xmlns:a16="http://schemas.microsoft.com/office/drawing/2014/main" id="{D74F4A09-8BD9-C646-A613-7CA47D700A4F}"/>
              </a:ext>
            </a:extLst>
          </p:cNvPr>
          <p:cNvSpPr>
            <a:spLocks noGrp="1"/>
          </p:cNvSpPr>
          <p:nvPr>
            <p:ph type="body" sz="quarter" idx="37" hasCustomPrompt="1"/>
          </p:nvPr>
        </p:nvSpPr>
        <p:spPr>
          <a:xfrm>
            <a:off x="3999489" y="4550764"/>
            <a:ext cx="1669575" cy="665342"/>
          </a:xfrm>
          <a:prstGeom prst="rect">
            <a:avLst/>
          </a:prstGeom>
        </p:spPr>
        <p:txBody>
          <a:bodyPr/>
          <a:lstStyle>
            <a:lvl1pPr marL="0" indent="0" algn="ctr">
              <a:buNone/>
              <a:defRPr sz="1400" b="1"/>
            </a:lvl1pPr>
          </a:lstStyle>
          <a:p>
            <a:pPr lvl="0"/>
            <a:r>
              <a:rPr lang="en-GB" dirty="0"/>
              <a:t>Dissemination</a:t>
            </a:r>
            <a:endParaRPr lang="en-US" dirty="0"/>
          </a:p>
        </p:txBody>
      </p:sp>
      <p:sp>
        <p:nvSpPr>
          <p:cNvPr id="65" name="Text Placeholder 4">
            <a:extLst>
              <a:ext uri="{FF2B5EF4-FFF2-40B4-BE49-F238E27FC236}">
                <a16:creationId xmlns:a16="http://schemas.microsoft.com/office/drawing/2014/main" id="{DF18CA63-5882-024E-B0DA-923779417737}"/>
              </a:ext>
            </a:extLst>
          </p:cNvPr>
          <p:cNvSpPr>
            <a:spLocks noGrp="1"/>
          </p:cNvSpPr>
          <p:nvPr>
            <p:ph type="body" sz="quarter" idx="38" hasCustomPrompt="1"/>
          </p:nvPr>
        </p:nvSpPr>
        <p:spPr>
          <a:xfrm>
            <a:off x="3999490" y="5477227"/>
            <a:ext cx="1669577" cy="345256"/>
          </a:xfrm>
          <a:prstGeom prst="rect">
            <a:avLst/>
          </a:prstGeom>
        </p:spPr>
        <p:txBody>
          <a:bodyPr/>
          <a:lstStyle>
            <a:lvl1pPr marL="0" indent="0" algn="ctr">
              <a:buNone/>
              <a:defRPr sz="2000" b="1"/>
            </a:lvl1pPr>
          </a:lstStyle>
          <a:p>
            <a:pPr lvl="0"/>
            <a:r>
              <a:rPr lang="en-GB" dirty="0"/>
              <a:t>04</a:t>
            </a:r>
            <a:endParaRPr lang="en-US" dirty="0"/>
          </a:p>
        </p:txBody>
      </p:sp>
      <p:sp>
        <p:nvSpPr>
          <p:cNvPr id="66" name="Text Placeholder 4">
            <a:extLst>
              <a:ext uri="{FF2B5EF4-FFF2-40B4-BE49-F238E27FC236}">
                <a16:creationId xmlns:a16="http://schemas.microsoft.com/office/drawing/2014/main" id="{EC871233-7C77-1E4F-BA48-F92CD565D975}"/>
              </a:ext>
            </a:extLst>
          </p:cNvPr>
          <p:cNvSpPr>
            <a:spLocks noGrp="1"/>
          </p:cNvSpPr>
          <p:nvPr>
            <p:ph type="body" sz="quarter" idx="39" hasCustomPrompt="1"/>
          </p:nvPr>
        </p:nvSpPr>
        <p:spPr>
          <a:xfrm>
            <a:off x="6395448" y="4550764"/>
            <a:ext cx="1669575" cy="665342"/>
          </a:xfrm>
          <a:prstGeom prst="rect">
            <a:avLst/>
          </a:prstGeom>
        </p:spPr>
        <p:txBody>
          <a:bodyPr/>
          <a:lstStyle>
            <a:lvl1pPr marL="0" indent="0" algn="ctr">
              <a:buNone/>
              <a:defRPr sz="1400" b="1"/>
            </a:lvl1pPr>
          </a:lstStyle>
          <a:p>
            <a:pPr lvl="0"/>
            <a:r>
              <a:rPr lang="en-GB" dirty="0"/>
              <a:t>Acknowledgments</a:t>
            </a:r>
            <a:endParaRPr lang="en-US" dirty="0"/>
          </a:p>
        </p:txBody>
      </p:sp>
      <p:sp>
        <p:nvSpPr>
          <p:cNvPr id="67" name="Text Placeholder 4">
            <a:extLst>
              <a:ext uri="{FF2B5EF4-FFF2-40B4-BE49-F238E27FC236}">
                <a16:creationId xmlns:a16="http://schemas.microsoft.com/office/drawing/2014/main" id="{B9E47E4E-7C53-CE4E-B100-5A0165C4D8FC}"/>
              </a:ext>
            </a:extLst>
          </p:cNvPr>
          <p:cNvSpPr>
            <a:spLocks noGrp="1"/>
          </p:cNvSpPr>
          <p:nvPr>
            <p:ph type="body" sz="quarter" idx="40" hasCustomPrompt="1"/>
          </p:nvPr>
        </p:nvSpPr>
        <p:spPr>
          <a:xfrm>
            <a:off x="6395449" y="5477227"/>
            <a:ext cx="1669577" cy="345256"/>
          </a:xfrm>
          <a:prstGeom prst="rect">
            <a:avLst/>
          </a:prstGeom>
        </p:spPr>
        <p:txBody>
          <a:bodyPr/>
          <a:lstStyle>
            <a:lvl1pPr marL="0" indent="0" algn="ctr">
              <a:buNone/>
              <a:defRPr sz="2000" b="1"/>
            </a:lvl1pPr>
          </a:lstStyle>
          <a:p>
            <a:pPr lvl="0"/>
            <a:r>
              <a:rPr lang="en-GB" dirty="0"/>
              <a:t>06</a:t>
            </a:r>
            <a:endParaRPr lang="en-US" dirty="0"/>
          </a:p>
        </p:txBody>
      </p:sp>
      <p:sp>
        <p:nvSpPr>
          <p:cNvPr id="68" name="Text Placeholder 4">
            <a:extLst>
              <a:ext uri="{FF2B5EF4-FFF2-40B4-BE49-F238E27FC236}">
                <a16:creationId xmlns:a16="http://schemas.microsoft.com/office/drawing/2014/main" id="{2587CAA8-602D-CF45-BF04-963956640F40}"/>
              </a:ext>
            </a:extLst>
          </p:cNvPr>
          <p:cNvSpPr>
            <a:spLocks noGrp="1"/>
          </p:cNvSpPr>
          <p:nvPr>
            <p:ph type="body" sz="quarter" idx="41" hasCustomPrompt="1"/>
          </p:nvPr>
        </p:nvSpPr>
        <p:spPr>
          <a:xfrm>
            <a:off x="8779834" y="5477227"/>
            <a:ext cx="1669577" cy="345256"/>
          </a:xfrm>
          <a:prstGeom prst="rect">
            <a:avLst/>
          </a:prstGeom>
        </p:spPr>
        <p:txBody>
          <a:bodyPr/>
          <a:lstStyle>
            <a:lvl1pPr marL="0" indent="0" algn="ctr">
              <a:buNone/>
              <a:defRPr sz="2000" b="1"/>
            </a:lvl1pPr>
          </a:lstStyle>
          <a:p>
            <a:pPr lvl="0"/>
            <a:r>
              <a:rPr lang="en-GB" dirty="0"/>
              <a:t>08</a:t>
            </a:r>
            <a:endParaRPr lang="en-US" dirty="0"/>
          </a:p>
        </p:txBody>
      </p:sp>
      <p:sp>
        <p:nvSpPr>
          <p:cNvPr id="69" name="Text Placeholder 4">
            <a:extLst>
              <a:ext uri="{FF2B5EF4-FFF2-40B4-BE49-F238E27FC236}">
                <a16:creationId xmlns:a16="http://schemas.microsoft.com/office/drawing/2014/main" id="{EA2F0F2B-BFE7-F242-931E-C713F3E1EC74}"/>
              </a:ext>
            </a:extLst>
          </p:cNvPr>
          <p:cNvSpPr>
            <a:spLocks noGrp="1"/>
          </p:cNvSpPr>
          <p:nvPr>
            <p:ph type="body" sz="quarter" idx="42" hasCustomPrompt="1"/>
          </p:nvPr>
        </p:nvSpPr>
        <p:spPr>
          <a:xfrm>
            <a:off x="8779833" y="4550765"/>
            <a:ext cx="1669575" cy="665342"/>
          </a:xfrm>
          <a:prstGeom prst="rect">
            <a:avLst/>
          </a:prstGeom>
        </p:spPr>
        <p:txBody>
          <a:bodyPr/>
          <a:lstStyle>
            <a:lvl1pPr marL="0" indent="0" algn="ctr">
              <a:buNone/>
              <a:defRPr sz="1400" b="1"/>
            </a:lvl1pPr>
          </a:lstStyle>
          <a:p>
            <a:pPr lvl="0"/>
            <a:r>
              <a:rPr lang="en-GB" dirty="0"/>
              <a:t>Insert text</a:t>
            </a:r>
            <a:br>
              <a:rPr lang="en-US" dirty="0"/>
            </a:br>
            <a:r>
              <a:rPr lang="en-US" dirty="0"/>
              <a:t>here</a:t>
            </a:r>
            <a:endParaRPr lang="en-GB" dirty="0"/>
          </a:p>
        </p:txBody>
      </p:sp>
      <p:sp>
        <p:nvSpPr>
          <p:cNvPr id="71" name="TextBox 70">
            <a:extLst>
              <a:ext uri="{FF2B5EF4-FFF2-40B4-BE49-F238E27FC236}">
                <a16:creationId xmlns:a16="http://schemas.microsoft.com/office/drawing/2014/main" id="{D59DE1E3-DE29-F045-863C-0975C5114490}"/>
              </a:ext>
            </a:extLst>
          </p:cNvPr>
          <p:cNvSpPr txBox="1"/>
          <p:nvPr userDrawn="1"/>
        </p:nvSpPr>
        <p:spPr>
          <a:xfrm>
            <a:off x="4997819" y="1480000"/>
            <a:ext cx="2115678" cy="461665"/>
          </a:xfrm>
          <a:prstGeom prst="rect">
            <a:avLst/>
          </a:prstGeom>
          <a:noFill/>
        </p:spPr>
        <p:txBody>
          <a:bodyPr wrap="square" rtlCol="0">
            <a:spAutoFit/>
          </a:bodyPr>
          <a:lstStyle/>
          <a:p>
            <a:pPr algn="ctr"/>
            <a:r>
              <a:rPr lang="en-US" sz="2400" dirty="0"/>
              <a:t>Contents</a:t>
            </a:r>
          </a:p>
        </p:txBody>
      </p:sp>
    </p:spTree>
    <p:extLst>
      <p:ext uri="{BB962C8B-B14F-4D97-AF65-F5344CB8AC3E}">
        <p14:creationId xmlns:p14="http://schemas.microsoft.com/office/powerpoint/2010/main" val="273883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Option 3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2D3D16-D50D-3748-BDE4-F47190D3591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4">
            <a:extLst>
              <a:ext uri="{FF2B5EF4-FFF2-40B4-BE49-F238E27FC236}">
                <a16:creationId xmlns:a16="http://schemas.microsoft.com/office/drawing/2014/main" id="{95743543-35DA-A746-A401-8E1B5FDEB5C9}"/>
              </a:ext>
            </a:extLst>
          </p:cNvPr>
          <p:cNvSpPr>
            <a:spLocks noGrp="1"/>
          </p:cNvSpPr>
          <p:nvPr>
            <p:ph type="pic" sz="quarter" idx="17" hasCustomPrompt="1"/>
          </p:nvPr>
        </p:nvSpPr>
        <p:spPr>
          <a:xfrm>
            <a:off x="8329958" y="1516826"/>
            <a:ext cx="3468031" cy="4559474"/>
          </a:xfrm>
          <a:prstGeom prst="rect">
            <a:avLst/>
          </a:prstGeom>
        </p:spPr>
        <p:txBody>
          <a:bodyPr/>
          <a:lstStyle>
            <a:lvl1pPr algn="r">
              <a:defRPr sz="1600"/>
            </a:lvl1pPr>
          </a:lstStyle>
          <a:p>
            <a:r>
              <a:rPr lang="en-US" dirty="0"/>
              <a:t>Click icon to insert image</a:t>
            </a:r>
          </a:p>
        </p:txBody>
      </p:sp>
      <p:sp>
        <p:nvSpPr>
          <p:cNvPr id="9" name="Text Placeholder 3">
            <a:extLst>
              <a:ext uri="{FF2B5EF4-FFF2-40B4-BE49-F238E27FC236}">
                <a16:creationId xmlns:a16="http://schemas.microsoft.com/office/drawing/2014/main" id="{77FE7732-CFE6-3D47-92F7-5BA026A9A89F}"/>
              </a:ext>
            </a:extLst>
          </p:cNvPr>
          <p:cNvSpPr>
            <a:spLocks noGrp="1"/>
          </p:cNvSpPr>
          <p:nvPr>
            <p:ph type="body" sz="quarter" idx="16" hasCustomPrompt="1"/>
          </p:nvPr>
        </p:nvSpPr>
        <p:spPr>
          <a:xfrm>
            <a:off x="7162800" y="6356350"/>
            <a:ext cx="4635190" cy="365126"/>
          </a:xfrm>
          <a:prstGeom prst="rect">
            <a:avLst/>
          </a:prstGeom>
        </p:spPr>
        <p:txBody>
          <a:bodyPr/>
          <a:lstStyle>
            <a:lvl1pPr marL="0" indent="0" algn="r">
              <a:buNone/>
              <a:defRPr sz="1200"/>
            </a:lvl1pPr>
          </a:lstStyle>
          <a:p>
            <a:r>
              <a:rPr lang="en-US" dirty="0"/>
              <a:t>Image info</a:t>
            </a:r>
          </a:p>
        </p:txBody>
      </p:sp>
      <p:sp>
        <p:nvSpPr>
          <p:cNvPr id="12" name="Rectangle 11">
            <a:extLst>
              <a:ext uri="{FF2B5EF4-FFF2-40B4-BE49-F238E27FC236}">
                <a16:creationId xmlns:a16="http://schemas.microsoft.com/office/drawing/2014/main" id="{9196877F-D2EE-5246-AC41-6B700672628A}"/>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5" name="Picture 14" descr="A picture containing drawing, sign&#10;&#10;Description automatically generated">
            <a:extLst>
              <a:ext uri="{FF2B5EF4-FFF2-40B4-BE49-F238E27FC236}">
                <a16:creationId xmlns:a16="http://schemas.microsoft.com/office/drawing/2014/main" id="{8F8B99AD-00B7-244B-8289-F6DF3F61EF1D}"/>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42" name="Text Placeholder 4">
            <a:extLst>
              <a:ext uri="{FF2B5EF4-FFF2-40B4-BE49-F238E27FC236}">
                <a16:creationId xmlns:a16="http://schemas.microsoft.com/office/drawing/2014/main" id="{FA2C193A-CA7F-F34A-A813-7FC661414EF2}"/>
              </a:ext>
            </a:extLst>
          </p:cNvPr>
          <p:cNvSpPr>
            <a:spLocks noGrp="1"/>
          </p:cNvSpPr>
          <p:nvPr>
            <p:ph type="body" sz="quarter" idx="13" hasCustomPrompt="1"/>
          </p:nvPr>
        </p:nvSpPr>
        <p:spPr>
          <a:xfrm>
            <a:off x="304986" y="2355003"/>
            <a:ext cx="359228" cy="2684773"/>
          </a:xfrm>
          <a:prstGeom prst="rect">
            <a:avLst/>
          </a:prstGeom>
        </p:spPr>
        <p:txBody>
          <a:bodyPr/>
          <a:lstStyle>
            <a:lvl1pPr marL="0" indent="0" algn="l">
              <a:buNone/>
              <a:defRPr sz="1600" b="0"/>
            </a:lvl1pPr>
          </a:lstStyle>
          <a:p>
            <a:r>
              <a:rPr lang="en-US" sz="1600" b="1" dirty="0">
                <a:solidFill>
                  <a:srgbClr val="F4BB00"/>
                </a:solidFill>
              </a:rPr>
              <a:t>1)</a:t>
            </a:r>
          </a:p>
          <a:p>
            <a:r>
              <a:rPr lang="en-US" sz="1600" b="1" dirty="0">
                <a:solidFill>
                  <a:srgbClr val="F4BB00"/>
                </a:solidFill>
              </a:rPr>
              <a:t>2)</a:t>
            </a:r>
          </a:p>
          <a:p>
            <a:r>
              <a:rPr lang="en-US" sz="1600" b="1" dirty="0">
                <a:solidFill>
                  <a:srgbClr val="F4BB00"/>
                </a:solidFill>
              </a:rPr>
              <a:t>3)</a:t>
            </a:r>
          </a:p>
          <a:p>
            <a:r>
              <a:rPr lang="en-US" sz="1600" b="1" dirty="0">
                <a:solidFill>
                  <a:srgbClr val="F4BB00"/>
                </a:solidFill>
              </a:rPr>
              <a:t>4)</a:t>
            </a:r>
          </a:p>
          <a:p>
            <a:r>
              <a:rPr lang="en-US" sz="1600" b="1" dirty="0">
                <a:solidFill>
                  <a:srgbClr val="F4BB00"/>
                </a:solidFill>
              </a:rPr>
              <a:t>5)</a:t>
            </a:r>
          </a:p>
          <a:p>
            <a:r>
              <a:rPr lang="en-US" sz="1600" b="1" dirty="0">
                <a:solidFill>
                  <a:srgbClr val="F4BB00"/>
                </a:solidFill>
              </a:rPr>
              <a:t>6)</a:t>
            </a:r>
          </a:p>
          <a:p>
            <a:r>
              <a:rPr lang="en-US" sz="1600" b="1" dirty="0">
                <a:solidFill>
                  <a:srgbClr val="F4BB00"/>
                </a:solidFill>
              </a:rPr>
              <a:t>7)</a:t>
            </a:r>
          </a:p>
          <a:p>
            <a:r>
              <a:rPr lang="en-US" sz="1600" b="1" dirty="0">
                <a:solidFill>
                  <a:srgbClr val="F4BB00"/>
                </a:solidFill>
              </a:rPr>
              <a:t>8)</a:t>
            </a:r>
          </a:p>
        </p:txBody>
      </p:sp>
      <p:sp>
        <p:nvSpPr>
          <p:cNvPr id="43" name="Text Placeholder 4">
            <a:extLst>
              <a:ext uri="{FF2B5EF4-FFF2-40B4-BE49-F238E27FC236}">
                <a16:creationId xmlns:a16="http://schemas.microsoft.com/office/drawing/2014/main" id="{7E4F21B6-E5B3-854F-ACDB-B83311ED29F6}"/>
              </a:ext>
            </a:extLst>
          </p:cNvPr>
          <p:cNvSpPr>
            <a:spLocks noGrp="1"/>
          </p:cNvSpPr>
          <p:nvPr>
            <p:ph type="body" sz="quarter" idx="18" hasCustomPrompt="1"/>
          </p:nvPr>
        </p:nvSpPr>
        <p:spPr>
          <a:xfrm>
            <a:off x="4157599" y="2355003"/>
            <a:ext cx="505829" cy="2684773"/>
          </a:xfrm>
          <a:prstGeom prst="rect">
            <a:avLst/>
          </a:prstGeom>
        </p:spPr>
        <p:txBody>
          <a:bodyPr/>
          <a:lstStyle>
            <a:lvl1pPr marL="0" indent="0" algn="l">
              <a:buNone/>
              <a:defRPr sz="1600" b="0"/>
            </a:lvl1pPr>
          </a:lstStyle>
          <a:p>
            <a:r>
              <a:rPr lang="en-US" sz="1600" b="1" dirty="0">
                <a:solidFill>
                  <a:srgbClr val="F4BB00"/>
                </a:solidFill>
              </a:rPr>
              <a:t>9)</a:t>
            </a:r>
          </a:p>
          <a:p>
            <a:r>
              <a:rPr lang="en-US" sz="1600" b="1" dirty="0">
                <a:solidFill>
                  <a:srgbClr val="F4BB00"/>
                </a:solidFill>
              </a:rPr>
              <a:t>10)</a:t>
            </a:r>
          </a:p>
          <a:p>
            <a:r>
              <a:rPr lang="en-US" sz="1600" b="1" dirty="0">
                <a:solidFill>
                  <a:srgbClr val="F4BB00"/>
                </a:solidFill>
              </a:rPr>
              <a:t>11)</a:t>
            </a:r>
          </a:p>
          <a:p>
            <a:r>
              <a:rPr lang="en-US" sz="1600" b="1" dirty="0">
                <a:solidFill>
                  <a:srgbClr val="F4BB00"/>
                </a:solidFill>
              </a:rPr>
              <a:t>12)</a:t>
            </a:r>
          </a:p>
          <a:p>
            <a:r>
              <a:rPr lang="en-US" sz="1600" b="1" dirty="0">
                <a:solidFill>
                  <a:srgbClr val="F4BB00"/>
                </a:solidFill>
              </a:rPr>
              <a:t>13)</a:t>
            </a:r>
          </a:p>
          <a:p>
            <a:r>
              <a:rPr lang="en-US" sz="1600" b="1" dirty="0">
                <a:solidFill>
                  <a:srgbClr val="F4BB00"/>
                </a:solidFill>
              </a:rPr>
              <a:t>14)</a:t>
            </a:r>
          </a:p>
          <a:p>
            <a:r>
              <a:rPr lang="en-US" sz="1600" b="1" dirty="0">
                <a:solidFill>
                  <a:srgbClr val="F4BB00"/>
                </a:solidFill>
              </a:rPr>
              <a:t>15)</a:t>
            </a:r>
          </a:p>
          <a:p>
            <a:r>
              <a:rPr lang="en-US" sz="1600" b="1" dirty="0">
                <a:solidFill>
                  <a:srgbClr val="F4BB00"/>
                </a:solidFill>
              </a:rPr>
              <a:t>16)</a:t>
            </a:r>
          </a:p>
        </p:txBody>
      </p:sp>
      <p:sp>
        <p:nvSpPr>
          <p:cNvPr id="44" name="Text Placeholder 4">
            <a:extLst>
              <a:ext uri="{FF2B5EF4-FFF2-40B4-BE49-F238E27FC236}">
                <a16:creationId xmlns:a16="http://schemas.microsoft.com/office/drawing/2014/main" id="{F2201A74-D2CC-F24D-8BE8-C2BEAB9F0C32}"/>
              </a:ext>
            </a:extLst>
          </p:cNvPr>
          <p:cNvSpPr>
            <a:spLocks noGrp="1"/>
          </p:cNvSpPr>
          <p:nvPr>
            <p:ph type="body" sz="quarter" idx="19" hasCustomPrompt="1"/>
          </p:nvPr>
        </p:nvSpPr>
        <p:spPr>
          <a:xfrm>
            <a:off x="774334"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5" name="Text Placeholder 4">
            <a:extLst>
              <a:ext uri="{FF2B5EF4-FFF2-40B4-BE49-F238E27FC236}">
                <a16:creationId xmlns:a16="http://schemas.microsoft.com/office/drawing/2014/main" id="{03018F2E-08EE-D04A-8B3F-73E296392CDD}"/>
              </a:ext>
            </a:extLst>
          </p:cNvPr>
          <p:cNvSpPr>
            <a:spLocks noGrp="1"/>
          </p:cNvSpPr>
          <p:nvPr>
            <p:ph type="body" sz="quarter" idx="20" hasCustomPrompt="1"/>
          </p:nvPr>
        </p:nvSpPr>
        <p:spPr>
          <a:xfrm>
            <a:off x="774334"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6" name="Text Placeholder 4">
            <a:extLst>
              <a:ext uri="{FF2B5EF4-FFF2-40B4-BE49-F238E27FC236}">
                <a16:creationId xmlns:a16="http://schemas.microsoft.com/office/drawing/2014/main" id="{5EF37033-4228-6E48-80FD-4AAAF00C6649}"/>
              </a:ext>
            </a:extLst>
          </p:cNvPr>
          <p:cNvSpPr>
            <a:spLocks noGrp="1"/>
          </p:cNvSpPr>
          <p:nvPr>
            <p:ph type="body" sz="quarter" idx="21" hasCustomPrompt="1"/>
          </p:nvPr>
        </p:nvSpPr>
        <p:spPr>
          <a:xfrm>
            <a:off x="774334"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7" name="Text Placeholder 4">
            <a:extLst>
              <a:ext uri="{FF2B5EF4-FFF2-40B4-BE49-F238E27FC236}">
                <a16:creationId xmlns:a16="http://schemas.microsoft.com/office/drawing/2014/main" id="{FF40611E-8EEF-684A-8351-312E06EB0EB6}"/>
              </a:ext>
            </a:extLst>
          </p:cNvPr>
          <p:cNvSpPr>
            <a:spLocks noGrp="1"/>
          </p:cNvSpPr>
          <p:nvPr>
            <p:ph type="body" sz="quarter" idx="22" hasCustomPrompt="1"/>
          </p:nvPr>
        </p:nvSpPr>
        <p:spPr>
          <a:xfrm>
            <a:off x="774334"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8" name="Text Placeholder 4">
            <a:extLst>
              <a:ext uri="{FF2B5EF4-FFF2-40B4-BE49-F238E27FC236}">
                <a16:creationId xmlns:a16="http://schemas.microsoft.com/office/drawing/2014/main" id="{ADAC384B-CED2-0E48-82EE-AB353922BDF8}"/>
              </a:ext>
            </a:extLst>
          </p:cNvPr>
          <p:cNvSpPr>
            <a:spLocks noGrp="1"/>
          </p:cNvSpPr>
          <p:nvPr>
            <p:ph type="body" sz="quarter" idx="23" hasCustomPrompt="1"/>
          </p:nvPr>
        </p:nvSpPr>
        <p:spPr>
          <a:xfrm>
            <a:off x="774334"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49" name="Text Placeholder 4">
            <a:extLst>
              <a:ext uri="{FF2B5EF4-FFF2-40B4-BE49-F238E27FC236}">
                <a16:creationId xmlns:a16="http://schemas.microsoft.com/office/drawing/2014/main" id="{BB474DE4-84DF-354E-905B-945DA92CE515}"/>
              </a:ext>
            </a:extLst>
          </p:cNvPr>
          <p:cNvSpPr>
            <a:spLocks noGrp="1"/>
          </p:cNvSpPr>
          <p:nvPr>
            <p:ph type="body" sz="quarter" idx="24" hasCustomPrompt="1"/>
          </p:nvPr>
        </p:nvSpPr>
        <p:spPr>
          <a:xfrm>
            <a:off x="774334"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0" name="Text Placeholder 4">
            <a:extLst>
              <a:ext uri="{FF2B5EF4-FFF2-40B4-BE49-F238E27FC236}">
                <a16:creationId xmlns:a16="http://schemas.microsoft.com/office/drawing/2014/main" id="{88A8C3A7-BC19-634A-8B3F-0C1729CE1603}"/>
              </a:ext>
            </a:extLst>
          </p:cNvPr>
          <p:cNvSpPr>
            <a:spLocks noGrp="1"/>
          </p:cNvSpPr>
          <p:nvPr>
            <p:ph type="body" sz="quarter" idx="25" hasCustomPrompt="1"/>
          </p:nvPr>
        </p:nvSpPr>
        <p:spPr>
          <a:xfrm>
            <a:off x="774334"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1" name="Text Placeholder 4">
            <a:extLst>
              <a:ext uri="{FF2B5EF4-FFF2-40B4-BE49-F238E27FC236}">
                <a16:creationId xmlns:a16="http://schemas.microsoft.com/office/drawing/2014/main" id="{7BA86745-A6D1-BD4D-A076-96FC1A2B7354}"/>
              </a:ext>
            </a:extLst>
          </p:cNvPr>
          <p:cNvSpPr>
            <a:spLocks noGrp="1"/>
          </p:cNvSpPr>
          <p:nvPr>
            <p:ph type="body" sz="quarter" idx="26" hasCustomPrompt="1"/>
          </p:nvPr>
        </p:nvSpPr>
        <p:spPr>
          <a:xfrm>
            <a:off x="774334"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2" name="Text Placeholder 4">
            <a:extLst>
              <a:ext uri="{FF2B5EF4-FFF2-40B4-BE49-F238E27FC236}">
                <a16:creationId xmlns:a16="http://schemas.microsoft.com/office/drawing/2014/main" id="{CC9405B7-FADF-ED45-95F0-CCE4BCF6F212}"/>
              </a:ext>
            </a:extLst>
          </p:cNvPr>
          <p:cNvSpPr>
            <a:spLocks noGrp="1"/>
          </p:cNvSpPr>
          <p:nvPr>
            <p:ph type="body" sz="quarter" idx="27" hasCustomPrompt="1"/>
          </p:nvPr>
        </p:nvSpPr>
        <p:spPr>
          <a:xfrm>
            <a:off x="4721303" y="23781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3" name="Text Placeholder 4">
            <a:extLst>
              <a:ext uri="{FF2B5EF4-FFF2-40B4-BE49-F238E27FC236}">
                <a16:creationId xmlns:a16="http://schemas.microsoft.com/office/drawing/2014/main" id="{47CC08B5-2EC6-7E43-8DD5-08DAB4F3FAB4}"/>
              </a:ext>
            </a:extLst>
          </p:cNvPr>
          <p:cNvSpPr>
            <a:spLocks noGrp="1"/>
          </p:cNvSpPr>
          <p:nvPr>
            <p:ph type="body" sz="quarter" idx="28" hasCustomPrompt="1"/>
          </p:nvPr>
        </p:nvSpPr>
        <p:spPr>
          <a:xfrm>
            <a:off x="4721303" y="27253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4" name="Text Placeholder 4">
            <a:extLst>
              <a:ext uri="{FF2B5EF4-FFF2-40B4-BE49-F238E27FC236}">
                <a16:creationId xmlns:a16="http://schemas.microsoft.com/office/drawing/2014/main" id="{AEC9D03B-0A51-A645-A069-9053C886A1CB}"/>
              </a:ext>
            </a:extLst>
          </p:cNvPr>
          <p:cNvSpPr>
            <a:spLocks noGrp="1"/>
          </p:cNvSpPr>
          <p:nvPr>
            <p:ph type="body" sz="quarter" idx="29" hasCustomPrompt="1"/>
          </p:nvPr>
        </p:nvSpPr>
        <p:spPr>
          <a:xfrm>
            <a:off x="4721303" y="307263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5" name="Text Placeholder 4">
            <a:extLst>
              <a:ext uri="{FF2B5EF4-FFF2-40B4-BE49-F238E27FC236}">
                <a16:creationId xmlns:a16="http://schemas.microsoft.com/office/drawing/2014/main" id="{C9E5457C-2352-CC4D-ACE6-D91756FEF6BA}"/>
              </a:ext>
            </a:extLst>
          </p:cNvPr>
          <p:cNvSpPr>
            <a:spLocks noGrp="1"/>
          </p:cNvSpPr>
          <p:nvPr>
            <p:ph type="body" sz="quarter" idx="30" hasCustomPrompt="1"/>
          </p:nvPr>
        </p:nvSpPr>
        <p:spPr>
          <a:xfrm>
            <a:off x="4721303" y="341987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6" name="Text Placeholder 4">
            <a:extLst>
              <a:ext uri="{FF2B5EF4-FFF2-40B4-BE49-F238E27FC236}">
                <a16:creationId xmlns:a16="http://schemas.microsoft.com/office/drawing/2014/main" id="{11A02619-1C58-4E4C-9F8B-6B0228A8FF9F}"/>
              </a:ext>
            </a:extLst>
          </p:cNvPr>
          <p:cNvSpPr>
            <a:spLocks noGrp="1"/>
          </p:cNvSpPr>
          <p:nvPr>
            <p:ph type="body" sz="quarter" idx="31" hasCustomPrompt="1"/>
          </p:nvPr>
        </p:nvSpPr>
        <p:spPr>
          <a:xfrm>
            <a:off x="4721303" y="376711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7" name="Text Placeholder 4">
            <a:extLst>
              <a:ext uri="{FF2B5EF4-FFF2-40B4-BE49-F238E27FC236}">
                <a16:creationId xmlns:a16="http://schemas.microsoft.com/office/drawing/2014/main" id="{4B95E349-97AC-D143-8C62-4DD3E6820F91}"/>
              </a:ext>
            </a:extLst>
          </p:cNvPr>
          <p:cNvSpPr>
            <a:spLocks noGrp="1"/>
          </p:cNvSpPr>
          <p:nvPr>
            <p:ph type="body" sz="quarter" idx="32" hasCustomPrompt="1"/>
          </p:nvPr>
        </p:nvSpPr>
        <p:spPr>
          <a:xfrm>
            <a:off x="4721303" y="411435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8" name="Text Placeholder 4">
            <a:extLst>
              <a:ext uri="{FF2B5EF4-FFF2-40B4-BE49-F238E27FC236}">
                <a16:creationId xmlns:a16="http://schemas.microsoft.com/office/drawing/2014/main" id="{534CA3B0-D5C4-5843-893D-A8862E0E2419}"/>
              </a:ext>
            </a:extLst>
          </p:cNvPr>
          <p:cNvSpPr>
            <a:spLocks noGrp="1"/>
          </p:cNvSpPr>
          <p:nvPr>
            <p:ph type="body" sz="quarter" idx="33" hasCustomPrompt="1"/>
          </p:nvPr>
        </p:nvSpPr>
        <p:spPr>
          <a:xfrm>
            <a:off x="4721303" y="4461593"/>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59" name="Text Placeholder 4">
            <a:extLst>
              <a:ext uri="{FF2B5EF4-FFF2-40B4-BE49-F238E27FC236}">
                <a16:creationId xmlns:a16="http://schemas.microsoft.com/office/drawing/2014/main" id="{96CD8E46-6AD4-3D40-B853-F3D2A3D000A8}"/>
              </a:ext>
            </a:extLst>
          </p:cNvPr>
          <p:cNvSpPr>
            <a:spLocks noGrp="1"/>
          </p:cNvSpPr>
          <p:nvPr>
            <p:ph type="body" sz="quarter" idx="34" hasCustomPrompt="1"/>
          </p:nvPr>
        </p:nvSpPr>
        <p:spPr>
          <a:xfrm>
            <a:off x="4721303" y="4808836"/>
            <a:ext cx="2521363" cy="254643"/>
          </a:xfrm>
          <a:prstGeom prst="rect">
            <a:avLst/>
          </a:prstGeom>
        </p:spPr>
        <p:txBody>
          <a:bodyPr/>
          <a:lstStyle>
            <a:lvl1pPr marL="0" indent="0" algn="l">
              <a:buNone/>
              <a:defRPr sz="1200" b="0"/>
            </a:lvl1pPr>
          </a:lstStyle>
          <a:p>
            <a:pPr lvl="0"/>
            <a:r>
              <a:rPr lang="en-GB" dirty="0"/>
              <a:t>Insert text here</a:t>
            </a:r>
            <a:endParaRPr lang="en-US" dirty="0"/>
          </a:p>
        </p:txBody>
      </p:sp>
      <p:sp>
        <p:nvSpPr>
          <p:cNvPr id="26" name="Text Placeholder 4">
            <a:extLst>
              <a:ext uri="{FF2B5EF4-FFF2-40B4-BE49-F238E27FC236}">
                <a16:creationId xmlns:a16="http://schemas.microsoft.com/office/drawing/2014/main" id="{ECA481FF-E814-4C40-98BD-446381E5A292}"/>
              </a:ext>
            </a:extLst>
          </p:cNvPr>
          <p:cNvSpPr>
            <a:spLocks noGrp="1"/>
          </p:cNvSpPr>
          <p:nvPr>
            <p:ph type="body" sz="quarter" idx="35"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7" name="TextBox 26">
            <a:extLst>
              <a:ext uri="{FF2B5EF4-FFF2-40B4-BE49-F238E27FC236}">
                <a16:creationId xmlns:a16="http://schemas.microsoft.com/office/drawing/2014/main" id="{DF27BEA0-F1D5-3744-AD24-72A8641C3825}"/>
              </a:ext>
            </a:extLst>
          </p:cNvPr>
          <p:cNvSpPr txBox="1"/>
          <p:nvPr userDrawn="1"/>
        </p:nvSpPr>
        <p:spPr>
          <a:xfrm>
            <a:off x="281836" y="1586319"/>
            <a:ext cx="1025922" cy="369332"/>
          </a:xfrm>
          <a:prstGeom prst="rect">
            <a:avLst/>
          </a:prstGeom>
          <a:noFill/>
        </p:spPr>
        <p:txBody>
          <a:bodyPr wrap="none" rtlCol="0">
            <a:spAutoFit/>
          </a:bodyPr>
          <a:lstStyle/>
          <a:p>
            <a:pPr algn="l"/>
            <a:r>
              <a:rPr lang="en-US" dirty="0"/>
              <a:t>Contents</a:t>
            </a:r>
          </a:p>
        </p:txBody>
      </p:sp>
    </p:spTree>
    <p:extLst>
      <p:ext uri="{BB962C8B-B14F-4D97-AF65-F5344CB8AC3E}">
        <p14:creationId xmlns:p14="http://schemas.microsoft.com/office/powerpoint/2010/main" val="399171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Details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a16="http://schemas.microsoft.com/office/drawing/2014/main"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111F2EC5-B896-3B46-86DA-15D59238671B}"/>
              </a:ext>
            </a:extLst>
          </p:cNvPr>
          <p:cNvSpPr>
            <a:spLocks noGrp="1"/>
          </p:cNvSpPr>
          <p:nvPr>
            <p:ph type="body" sz="quarter" idx="13" hasCustomPrompt="1"/>
          </p:nvPr>
        </p:nvSpPr>
        <p:spPr>
          <a:xfrm>
            <a:off x="304987" y="2340827"/>
            <a:ext cx="5204561" cy="3817926"/>
          </a:xfrm>
          <a:prstGeom prst="rect">
            <a:avLst/>
          </a:prstGeom>
        </p:spPr>
        <p:txBody>
          <a:bodyPr/>
          <a:lstStyle>
            <a:lvl1pPr marL="285750" indent="-285750">
              <a:buFontTx/>
              <a:buChar char="-"/>
              <a:defRPr sz="1800"/>
            </a:lvl1pPr>
          </a:lstStyle>
          <a:p>
            <a:r>
              <a:rPr lang="en-US" dirty="0"/>
              <a:t>Key Dates</a:t>
            </a:r>
          </a:p>
          <a:p>
            <a:r>
              <a:rPr lang="en-US" dirty="0"/>
              <a:t>Funders</a:t>
            </a:r>
          </a:p>
          <a:p>
            <a:r>
              <a:rPr lang="en-US" dirty="0"/>
              <a:t>Partners</a:t>
            </a:r>
          </a:p>
          <a:p>
            <a:r>
              <a:rPr lang="en-US" dirty="0"/>
              <a:t>Collaborators / Key People</a:t>
            </a:r>
          </a:p>
          <a:p>
            <a:r>
              <a:rPr lang="en-US" dirty="0"/>
              <a:t>R&amp;I Programme Alignment</a:t>
            </a:r>
          </a:p>
          <a:p>
            <a:endParaRPr lang="en-US" dirty="0"/>
          </a:p>
        </p:txBody>
      </p:sp>
      <p:sp>
        <p:nvSpPr>
          <p:cNvPr id="11" name="Text Placeholder 4">
            <a:extLst>
              <a:ext uri="{FF2B5EF4-FFF2-40B4-BE49-F238E27FC236}">
                <a16:creationId xmlns:a16="http://schemas.microsoft.com/office/drawing/2014/main" id="{99D5247C-5A5A-0C46-9574-0847C49EB5C9}"/>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a16="http://schemas.microsoft.com/office/drawing/2014/main" id="{FFC3D4BE-745F-3548-B85F-F3A4B53DFC1C}"/>
              </a:ext>
            </a:extLst>
          </p:cNvPr>
          <p:cNvSpPr txBox="1"/>
          <p:nvPr userDrawn="1"/>
        </p:nvSpPr>
        <p:spPr>
          <a:xfrm>
            <a:off x="281836" y="1586319"/>
            <a:ext cx="1536254" cy="369332"/>
          </a:xfrm>
          <a:prstGeom prst="rect">
            <a:avLst/>
          </a:prstGeom>
          <a:noFill/>
        </p:spPr>
        <p:txBody>
          <a:bodyPr wrap="none" rtlCol="0">
            <a:spAutoFit/>
          </a:bodyPr>
          <a:lstStyle/>
          <a:p>
            <a:pPr algn="l"/>
            <a:r>
              <a:rPr lang="en-US" dirty="0"/>
              <a:t>Project Details</a:t>
            </a:r>
          </a:p>
        </p:txBody>
      </p:sp>
    </p:spTree>
    <p:extLst>
      <p:ext uri="{BB962C8B-B14F-4D97-AF65-F5344CB8AC3E}">
        <p14:creationId xmlns:p14="http://schemas.microsoft.com/office/powerpoint/2010/main" val="18010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pporting Statement Page">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FED50B51-9B1E-1043-B7A9-614748D7356C}"/>
              </a:ext>
            </a:extLst>
          </p:cNvPr>
          <p:cNvSpPr>
            <a:spLocks noGrp="1"/>
          </p:cNvSpPr>
          <p:nvPr>
            <p:ph type="subTitle" idx="1" hasCustomPrompt="1"/>
          </p:nvPr>
        </p:nvSpPr>
        <p:spPr>
          <a:xfrm>
            <a:off x="337644" y="2381770"/>
            <a:ext cx="11059886" cy="2750418"/>
          </a:xfrm>
          <a:prstGeom prst="rect">
            <a:avLst/>
          </a:prstGeom>
        </p:spPr>
        <p:txBody>
          <a:bodyPr numCol="2" spcCol="432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1200" b="0" i="0" u="none" strike="noStrike" smtClean="0">
                <a:effectLst/>
                <a:latin typeface="+mn-lt"/>
              </a:defRPr>
            </a:lvl1pPr>
          </a:lstStyle>
          <a:p>
            <a:r>
              <a:rPr lang="en-GB" b="0" i="0" u="none" strike="noStrike" dirty="0">
                <a:solidFill>
                  <a:srgbClr val="000000"/>
                </a:solidFill>
                <a:effectLst/>
                <a:latin typeface="Open Sans"/>
              </a:rPr>
              <a:t>Lorem ipsum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adipiscing</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Nullam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ligula, pulvinar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ac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felis</a:t>
            </a:r>
            <a:r>
              <a:rPr lang="en-GB" b="0" i="0" u="none" strike="noStrike" dirty="0">
                <a:solidFill>
                  <a:srgbClr val="000000"/>
                </a:solidFill>
                <a:effectLst/>
                <a:latin typeface="Open Sans"/>
              </a:rPr>
              <a:t> fermentum </a:t>
            </a:r>
            <a:r>
              <a:rPr lang="en-GB" b="0" i="0" u="none" strike="noStrike" dirty="0" err="1">
                <a:solidFill>
                  <a:srgbClr val="000000"/>
                </a:solidFill>
                <a:effectLst/>
                <a:latin typeface="Open Sans"/>
              </a:rPr>
              <a:t>condimentum</a:t>
            </a:r>
            <a:r>
              <a:rPr lang="en-GB" b="0" i="0" u="none" strike="noStrike" dirty="0">
                <a:solidFill>
                  <a:srgbClr val="000000"/>
                </a:solidFill>
                <a:effectLst/>
                <a:latin typeface="Open Sans"/>
              </a:rPr>
              <a:t> at vitae ligula.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sagittis</a:t>
            </a:r>
            <a:r>
              <a:rPr lang="en-GB" b="0" i="0" u="none" strike="noStrike" dirty="0">
                <a:solidFill>
                  <a:srgbClr val="000000"/>
                </a:solidFill>
                <a:effectLst/>
                <a:latin typeface="Open Sans"/>
              </a:rPr>
              <a:t> lorem. In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lacus</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Vestibulum ante ipsum </a:t>
            </a:r>
            <a:r>
              <a:rPr lang="en-GB" b="0" i="0" u="none" strike="noStrike" dirty="0" err="1">
                <a:solidFill>
                  <a:srgbClr val="000000"/>
                </a:solidFill>
                <a:effectLst/>
                <a:latin typeface="Open Sans"/>
              </a:rPr>
              <a:t>primis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luctus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cubilia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Curae</a:t>
            </a:r>
            <a:r>
              <a:rPr lang="en-GB" b="0" i="0" u="none" strike="noStrike" dirty="0">
                <a:solidFill>
                  <a:srgbClr val="000000"/>
                </a:solidFill>
                <a:effectLst/>
                <a:latin typeface="Open Sans"/>
              </a:rPr>
              <a:t>; Cras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molestie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accumsan</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tristique</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Vivamus</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massa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gravida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efficitur</a:t>
            </a:r>
            <a:r>
              <a:rPr lang="en-GB" b="0" i="0" u="none" strike="noStrike" dirty="0">
                <a:solidFill>
                  <a:srgbClr val="000000"/>
                </a:solidFill>
                <a:effectLst/>
                <a:latin typeface="Open Sans"/>
              </a:rPr>
              <a:t> tempus ex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iaculis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cursus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diam. </a:t>
            </a:r>
            <a:r>
              <a:rPr lang="en-GB" b="0" i="0" u="none" strike="noStrike" dirty="0" err="1">
                <a:solidFill>
                  <a:srgbClr val="000000"/>
                </a:solidFill>
                <a:effectLst/>
                <a:latin typeface="Open Sans"/>
              </a:rPr>
              <a:t>Fusce</a:t>
            </a:r>
            <a:r>
              <a:rPr lang="en-GB" b="0" i="0" u="none" strike="noStrike" dirty="0">
                <a:solidFill>
                  <a:srgbClr val="000000"/>
                </a:solidFill>
                <a:effectLst/>
                <a:latin typeface="Open Sans"/>
              </a:rPr>
              <a:t> non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id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ac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purus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rhoncus</a:t>
            </a:r>
            <a:r>
              <a:rPr lang="en-GB" b="0" i="0" u="none" strike="noStrike" dirty="0">
                <a:solidFill>
                  <a:srgbClr val="000000"/>
                </a:solidFill>
                <a:effectLst/>
                <a:latin typeface="Open Sans"/>
              </a:rPr>
              <a:t>, nisi non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facilisis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lectus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pulvinar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In gravida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a:solidFill>
                  <a:srgbClr val="000000"/>
                </a:solidFill>
                <a:effectLst/>
                <a:latin typeface="Open Sans"/>
              </a:rPr>
              <a:t>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scelerisque</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venenatis</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enim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finibus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viverra</a:t>
            </a:r>
            <a:r>
              <a:rPr lang="en-GB" b="0" i="0" u="none" strike="noStrike" dirty="0">
                <a:solidFill>
                  <a:srgbClr val="000000"/>
                </a:solidFill>
                <a:effectLst/>
                <a:latin typeface="Open Sans"/>
              </a:rPr>
              <a:t> et, fermentum at lorem.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justo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br>
              <a:rPr lang="en-GB" b="0" i="0" u="none" strike="noStrike" dirty="0">
                <a:solidFill>
                  <a:srgbClr val="000000"/>
                </a:solidFill>
                <a:effectLst/>
                <a:latin typeface="Open Sans"/>
              </a:rPr>
            </a:br>
            <a:br>
              <a:rPr lang="en-GB" b="0" i="0" u="none" strike="noStrike" dirty="0">
                <a:solidFill>
                  <a:srgbClr val="000000"/>
                </a:solidFill>
                <a:effectLst/>
                <a:latin typeface="Open Sans"/>
              </a:rPr>
            </a:br>
            <a:r>
              <a:rPr lang="en-GB" b="0" i="0" u="none" strike="noStrike" dirty="0" err="1">
                <a:solidFill>
                  <a:srgbClr val="000000"/>
                </a:solidFill>
                <a:effectLst/>
                <a:latin typeface="Open Sans"/>
              </a:rPr>
              <a:t>faucibus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commodo</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rutrum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feugiat</a:t>
            </a:r>
            <a:r>
              <a:rPr lang="en-GB" b="0" i="0" u="none" strike="noStrike" dirty="0">
                <a:solidFill>
                  <a:srgbClr val="000000"/>
                </a:solidFill>
                <a:effectLst/>
                <a:latin typeface="Open Sans"/>
              </a:rPr>
              <a:t> mi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consectetur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sit </a:t>
            </a:r>
            <a:r>
              <a:rPr lang="en-GB" b="0" i="0" u="none" strike="noStrike" dirty="0" err="1">
                <a:solidFill>
                  <a:srgbClr val="000000"/>
                </a:solidFill>
                <a:effectLst/>
                <a:latin typeface="Open Sans"/>
              </a:rPr>
              <a:t>amet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mattis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dapibus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a:t>
            </a:r>
          </a:p>
          <a:p>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neque</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fringilla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mauris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lobortis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metus</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elit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tellus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cursus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turpis</a:t>
            </a:r>
            <a:r>
              <a:rPr lang="en-GB" b="0" i="0" u="none" strike="noStrike" dirty="0">
                <a:solidFill>
                  <a:srgbClr val="000000"/>
                </a:solidFill>
                <a:effectLst/>
                <a:latin typeface="Open Sans"/>
              </a:rPr>
              <a:t>, id semper </a:t>
            </a:r>
            <a:r>
              <a:rPr lang="en-GB" b="0" i="0" u="none" strike="noStrike" dirty="0" err="1">
                <a:solidFill>
                  <a:srgbClr val="000000"/>
                </a:solidFill>
                <a:effectLst/>
                <a:latin typeface="Open Sans"/>
              </a:rPr>
              <a:t>diam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auctor</a:t>
            </a:r>
            <a:r>
              <a:rPr lang="en-GB" b="0" i="0" u="none" strike="noStrike" dirty="0">
                <a:solidFill>
                  <a:srgbClr val="000000"/>
                </a:solidFill>
                <a:effectLst/>
                <a:latin typeface="Open Sans"/>
              </a:rPr>
              <a:t> sed. </a:t>
            </a:r>
            <a:r>
              <a:rPr lang="en-GB" b="0" i="0" u="none" strike="noStrike" dirty="0" err="1">
                <a:solidFill>
                  <a:srgbClr val="000000"/>
                </a:solidFill>
                <a:effectLst/>
                <a:latin typeface="Open Sans"/>
              </a:rPr>
              <a:t>Suspendisse</a:t>
            </a:r>
            <a:r>
              <a:rPr lang="en-GB" b="0" i="0" u="none" strike="noStrike" dirty="0">
                <a:solidFill>
                  <a:srgbClr val="000000"/>
                </a:solidFill>
                <a:effectLst/>
                <a:latin typeface="Open Sans"/>
              </a:rPr>
              <a:t> convallis convallis </a:t>
            </a:r>
            <a:r>
              <a:rPr lang="en-GB" b="0" i="0" u="none" strike="noStrike" dirty="0" err="1">
                <a:solidFill>
                  <a:srgbClr val="000000"/>
                </a:solidFill>
                <a:effectLst/>
                <a:latin typeface="Open Sans"/>
              </a:rPr>
              <a:t>varius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consequat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laoreet</a:t>
            </a:r>
            <a:r>
              <a:rPr lang="en-GB" b="0" i="0" u="none" strike="noStrike" dirty="0">
                <a:solidFill>
                  <a:srgbClr val="000000"/>
                </a:solidFill>
                <a:effectLst/>
                <a:latin typeface="Open Sans"/>
              </a:rPr>
              <a:t>. Nam </a:t>
            </a:r>
            <a:r>
              <a:rPr lang="en-GB" b="0" i="0" u="none" strike="noStrike" dirty="0" err="1">
                <a:solidFill>
                  <a:srgbClr val="000000"/>
                </a:solidFill>
                <a:effectLst/>
                <a:latin typeface="Open Sans"/>
              </a:rPr>
              <a:t>odio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arcu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dignissim</a:t>
            </a:r>
            <a:r>
              <a:rPr lang="en-GB" b="0" i="0" u="none" strike="noStrike" dirty="0">
                <a:solidFill>
                  <a:srgbClr val="000000"/>
                </a:solidFill>
                <a:effectLst/>
                <a:latin typeface="Open Sans"/>
              </a:rPr>
              <a:t> a magna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congue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porttitor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velit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Etiam</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nulla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quis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blandit</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tortor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Proin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est</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eleifend</a:t>
            </a:r>
            <a:r>
              <a:rPr lang="en-GB" b="0" i="0" u="none" strike="noStrike" dirty="0">
                <a:solidFill>
                  <a:srgbClr val="000000"/>
                </a:solidFill>
                <a:effectLst/>
                <a:latin typeface="Open Sans"/>
              </a:rPr>
              <a:t> et </a:t>
            </a:r>
            <a:r>
              <a:rPr lang="en-GB" b="0" i="0" u="none" strike="noStrike" dirty="0" err="1">
                <a:solidFill>
                  <a:srgbClr val="000000"/>
                </a:solidFill>
                <a:effectLst/>
                <a:latin typeface="Open Sans"/>
              </a:rPr>
              <a:t>pretium</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sollicitudin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dolor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Aenean</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euismod</a:t>
            </a:r>
            <a:r>
              <a:rPr lang="en-GB" b="0" i="0" u="none" strike="noStrike" dirty="0">
                <a:solidFill>
                  <a:srgbClr val="000000"/>
                </a:solidFill>
                <a:effectLst/>
                <a:latin typeface="Open Sans"/>
              </a:rPr>
              <a:t> in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 </a:t>
            </a:r>
            <a:r>
              <a:rPr lang="en-GB" b="0" i="0" u="none" strike="noStrike" dirty="0" err="1">
                <a:solidFill>
                  <a:srgbClr val="000000"/>
                </a:solidFill>
                <a:effectLst/>
                <a:latin typeface="Open Sans"/>
              </a:rPr>
              <a:t>vulputate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Curabitur</a:t>
            </a:r>
            <a:r>
              <a:rPr lang="en-GB" b="0" i="0" u="none" strike="noStrike" dirty="0">
                <a:solidFill>
                  <a:srgbClr val="000000"/>
                </a:solidFill>
                <a:effectLst/>
                <a:latin typeface="Open Sans"/>
              </a:rPr>
              <a:t> pharetra </a:t>
            </a:r>
            <a:r>
              <a:rPr lang="en-GB" b="0" i="0" u="none" strike="noStrike" dirty="0" err="1">
                <a:solidFill>
                  <a:srgbClr val="000000"/>
                </a:solidFill>
                <a:effectLst/>
                <a:latin typeface="Open Sans"/>
              </a:rPr>
              <a:t>nunc</a:t>
            </a:r>
            <a:r>
              <a:rPr lang="en-GB" b="0" i="0" u="none" strike="noStrike" dirty="0">
                <a:solidFill>
                  <a:srgbClr val="000000"/>
                </a:solidFill>
                <a:effectLst/>
                <a:latin typeface="Open Sans"/>
              </a:rPr>
              <a:t> vitae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posuere</a:t>
            </a:r>
            <a:r>
              <a:rPr lang="en-GB" b="0" i="0" u="none" strike="noStrike" dirty="0">
                <a:solidFill>
                  <a:srgbClr val="000000"/>
                </a:solidFill>
                <a:effectLst/>
                <a:latin typeface="Open Sans"/>
              </a:rPr>
              <a:t>. Maecenas </a:t>
            </a:r>
            <a:r>
              <a:rPr lang="en-GB" b="0" i="0" u="none" strike="noStrike" dirty="0" err="1">
                <a:solidFill>
                  <a:srgbClr val="000000"/>
                </a:solidFill>
                <a:effectLst/>
                <a:latin typeface="Open Sans"/>
              </a:rPr>
              <a:t>vel</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bibendum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leo</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Donec</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eget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Vestibulum </a:t>
            </a:r>
            <a:r>
              <a:rPr lang="en-GB" b="0" i="0" u="none" strike="noStrike" dirty="0" err="1">
                <a:solidFill>
                  <a:srgbClr val="000000"/>
                </a:solidFill>
                <a:effectLst/>
                <a:latin typeface="Open Sans"/>
              </a:rPr>
              <a:t>ullamcorper</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eros</a:t>
            </a:r>
            <a:r>
              <a:rPr lang="en-GB" b="0" i="0" u="none" strike="noStrike" dirty="0">
                <a:solidFill>
                  <a:srgbClr val="000000"/>
                </a:solidFill>
                <a:effectLst/>
                <a:latin typeface="Open Sans"/>
              </a:rPr>
              <a:t> ex, id </a:t>
            </a:r>
            <a:r>
              <a:rPr lang="en-GB" b="0" i="0" u="none" strike="noStrike" dirty="0" err="1">
                <a:solidFill>
                  <a:srgbClr val="000000"/>
                </a:solidFill>
                <a:effectLst/>
                <a:latin typeface="Open Sans"/>
              </a:rPr>
              <a:t>egestas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nibh</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ultricies</a:t>
            </a:r>
            <a:r>
              <a:rPr lang="en-GB" b="0" i="0" u="none" strike="noStrike" dirty="0">
                <a:solidFill>
                  <a:srgbClr val="000000"/>
                </a:solidFill>
                <a:effectLst/>
                <a:latin typeface="Open Sans"/>
              </a:rPr>
              <a:t> vel.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pellentesque</a:t>
            </a:r>
            <a:r>
              <a:rPr lang="en-GB" b="0" i="0" u="none" strike="noStrike" dirty="0">
                <a:solidFill>
                  <a:srgbClr val="000000"/>
                </a:solidFill>
                <a:effectLst/>
                <a:latin typeface="Open Sans"/>
              </a:rPr>
              <a:t> ipsum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orci</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vehicula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placerat</a:t>
            </a:r>
            <a:r>
              <a:rPr lang="en-GB" b="0" i="0" u="none" strike="noStrike" dirty="0">
                <a:solidFill>
                  <a:srgbClr val="000000"/>
                </a:solidFill>
                <a:effectLst/>
                <a:latin typeface="Open Sans"/>
              </a:rPr>
              <a:t>. Integer </a:t>
            </a:r>
            <a:r>
              <a:rPr lang="en-GB" b="0" i="0" u="none" strike="noStrike" dirty="0" err="1">
                <a:solidFill>
                  <a:srgbClr val="000000"/>
                </a:solidFill>
                <a:effectLst/>
                <a:latin typeface="Open Sans"/>
              </a:rPr>
              <a:t>eu</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urna</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suscipit</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risus</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nec</a:t>
            </a:r>
            <a:r>
              <a:rPr lang="en-GB" b="0" i="0" u="none" strike="noStrike" dirty="0">
                <a:solidFill>
                  <a:srgbClr val="000000"/>
                </a:solidFill>
                <a:effectLst/>
                <a:latin typeface="Open Sans"/>
              </a:rPr>
              <a:t>, convallis </a:t>
            </a:r>
            <a:r>
              <a:rPr lang="en-GB" b="0" i="0" u="none" strike="noStrike" dirty="0" err="1">
                <a:solidFill>
                  <a:srgbClr val="000000"/>
                </a:solidFill>
                <a:effectLst/>
                <a:latin typeface="Open Sans"/>
              </a:rPr>
              <a:t>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Aliquam</a:t>
            </a:r>
            <a:r>
              <a:rPr lang="en-GB" b="0" i="0" u="none" strike="noStrike" dirty="0">
                <a:solidFill>
                  <a:srgbClr val="000000"/>
                </a:solidFill>
                <a:effectLst/>
                <a:latin typeface="Open Sans"/>
              </a:rPr>
              <a:t> </a:t>
            </a:r>
            <a:r>
              <a:rPr lang="en-GB" b="0" i="0" u="none" strike="noStrike" dirty="0" err="1">
                <a:solidFill>
                  <a:srgbClr val="000000"/>
                </a:solidFill>
                <a:effectLst/>
                <a:latin typeface="Open Sans"/>
              </a:rPr>
              <a:t>tempor</a:t>
            </a:r>
            <a:r>
              <a:rPr lang="en-GB" b="0" i="0" u="none" strike="noStrike" dirty="0">
                <a:solidFill>
                  <a:srgbClr val="000000"/>
                </a:solidFill>
                <a:effectLst/>
                <a:latin typeface="Open Sans"/>
              </a:rPr>
              <a:t> libero </a:t>
            </a:r>
            <a:r>
              <a:rPr lang="en-GB" b="0" i="0" u="none" strike="noStrike" dirty="0" err="1">
                <a:solidFill>
                  <a:srgbClr val="000000"/>
                </a:solidFill>
                <a:effectLst/>
                <a:latin typeface="Open Sans"/>
              </a:rPr>
              <a:t>sed</a:t>
            </a:r>
            <a:r>
              <a:rPr lang="en-GB" b="0" i="0" u="none" strike="noStrike" dirty="0">
                <a:solidFill>
                  <a:srgbClr val="000000"/>
                </a:solidFill>
                <a:effectLst/>
                <a:latin typeface="Open Sans"/>
              </a:rPr>
              <a:t> ligula </a:t>
            </a:r>
            <a:r>
              <a:rPr lang="en-GB" b="0" i="0" u="none" strike="noStrike" dirty="0" err="1">
                <a:solidFill>
                  <a:srgbClr val="000000"/>
                </a:solidFill>
                <a:effectLst/>
                <a:latin typeface="Open Sans"/>
              </a:rPr>
              <a:t>ornare</a:t>
            </a:r>
            <a:r>
              <a:rPr lang="en-GB" b="0" i="0" u="none" strike="noStrike" dirty="0">
                <a:solidFill>
                  <a:srgbClr val="000000"/>
                </a:solidFill>
                <a:effectLst/>
                <a:latin typeface="Open Sans"/>
              </a:rPr>
              <a:t>, et.</a:t>
            </a:r>
          </a:p>
        </p:txBody>
      </p:sp>
      <p:sp>
        <p:nvSpPr>
          <p:cNvPr id="9" name="Rectangle 8">
            <a:extLst>
              <a:ext uri="{FF2B5EF4-FFF2-40B4-BE49-F238E27FC236}">
                <a16:creationId xmlns:a16="http://schemas.microsoft.com/office/drawing/2014/main" id="{04AEE739-69DD-BC4B-A184-C8AD562D7632}"/>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id="{D04D2520-3EA9-034F-BC61-DF514ABA8346}"/>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Rectangle 14">
            <a:extLst>
              <a:ext uri="{FF2B5EF4-FFF2-40B4-BE49-F238E27FC236}">
                <a16:creationId xmlns:a16="http://schemas.microsoft.com/office/drawing/2014/main" id="{F6DA2431-1063-E446-A509-1E6B93FCB851}"/>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EECF1B49-CA16-5540-8254-2D05FD32A14E}"/>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0" name="TextBox 9">
            <a:extLst>
              <a:ext uri="{FF2B5EF4-FFF2-40B4-BE49-F238E27FC236}">
                <a16:creationId xmlns:a16="http://schemas.microsoft.com/office/drawing/2014/main" id="{F4A906AB-928B-8349-A917-57B2FB6023D4}"/>
              </a:ext>
            </a:extLst>
          </p:cNvPr>
          <p:cNvSpPr txBox="1"/>
          <p:nvPr userDrawn="1"/>
        </p:nvSpPr>
        <p:spPr>
          <a:xfrm>
            <a:off x="281836" y="1586319"/>
            <a:ext cx="3236848" cy="369332"/>
          </a:xfrm>
          <a:prstGeom prst="rect">
            <a:avLst/>
          </a:prstGeom>
          <a:noFill/>
        </p:spPr>
        <p:txBody>
          <a:bodyPr wrap="none" rtlCol="0">
            <a:spAutoFit/>
          </a:bodyPr>
          <a:lstStyle/>
          <a:p>
            <a:pPr algn="l"/>
            <a:r>
              <a:rPr lang="en-US" dirty="0"/>
              <a:t>300-Word Supporting Statement</a:t>
            </a:r>
          </a:p>
        </p:txBody>
      </p:sp>
    </p:spTree>
    <p:extLst>
      <p:ext uri="{BB962C8B-B14F-4D97-AF65-F5344CB8AC3E}">
        <p14:creationId xmlns:p14="http://schemas.microsoft.com/office/powerpoint/2010/main" val="2867014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search Output Option 1 (Image)">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80A14648-976F-2C45-804F-7F3A0331082D}"/>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Image Template</a:t>
            </a:r>
          </a:p>
        </p:txBody>
      </p:sp>
      <p:sp>
        <p:nvSpPr>
          <p:cNvPr id="19" name="Picture Placeholder 4">
            <a:extLst>
              <a:ext uri="{FF2B5EF4-FFF2-40B4-BE49-F238E27FC236}">
                <a16:creationId xmlns:a16="http://schemas.microsoft.com/office/drawing/2014/main" id="{60B98397-9437-5D4B-B831-5727D4503DFA}"/>
              </a:ext>
            </a:extLst>
          </p:cNvPr>
          <p:cNvSpPr>
            <a:spLocks noGrp="1"/>
          </p:cNvSpPr>
          <p:nvPr>
            <p:ph type="pic" sz="quarter" idx="14" hasCustomPrompt="1"/>
          </p:nvPr>
        </p:nvSpPr>
        <p:spPr>
          <a:xfrm>
            <a:off x="6086303" y="1543722"/>
            <a:ext cx="5655439" cy="4574050"/>
          </a:xfrm>
          <a:prstGeom prst="rect">
            <a:avLst/>
          </a:prstGeom>
        </p:spPr>
        <p:txBody>
          <a:bodyPr/>
          <a:lstStyle>
            <a:lvl1pPr algn="r">
              <a:defRPr sz="1600"/>
            </a:lvl1pPr>
          </a:lstStyle>
          <a:p>
            <a:r>
              <a:rPr lang="en-US" dirty="0"/>
              <a:t>Click icon to insert image</a:t>
            </a:r>
          </a:p>
        </p:txBody>
      </p:sp>
      <p:sp>
        <p:nvSpPr>
          <p:cNvPr id="12" name="Rectangle 11">
            <a:extLst>
              <a:ext uri="{FF2B5EF4-FFF2-40B4-BE49-F238E27FC236}">
                <a16:creationId xmlns:a16="http://schemas.microsoft.com/office/drawing/2014/main" id="{AC01A363-31B4-234D-94CA-190F6C7C9107}"/>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3" name="Picture 12" descr="A picture containing drawing, sign&#10;&#10;Description automatically generated">
            <a:extLst>
              <a:ext uri="{FF2B5EF4-FFF2-40B4-BE49-F238E27FC236}">
                <a16:creationId xmlns:a16="http://schemas.microsoft.com/office/drawing/2014/main" id="{26F9813D-0936-AC49-A376-1023BECB14B3}"/>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4" name="Rectangle 13">
            <a:extLst>
              <a:ext uri="{FF2B5EF4-FFF2-40B4-BE49-F238E27FC236}">
                <a16:creationId xmlns:a16="http://schemas.microsoft.com/office/drawing/2014/main" id="{3FF386EE-62C5-FC4B-B6DE-D3031B6199A8}"/>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a:extLst>
              <a:ext uri="{FF2B5EF4-FFF2-40B4-BE49-F238E27FC236}">
                <a16:creationId xmlns:a16="http://schemas.microsoft.com/office/drawing/2014/main" id="{B6246A4F-10B7-0442-AD08-5BF2E6C3375D}"/>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3" name="Text Placeholder 3">
            <a:extLst>
              <a:ext uri="{FF2B5EF4-FFF2-40B4-BE49-F238E27FC236}">
                <a16:creationId xmlns:a16="http://schemas.microsoft.com/office/drawing/2014/main" id="{842BC2E4-F16B-8F44-B7BA-4C4EFD8A264D}"/>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6" name="Text Placeholder 4">
            <a:extLst>
              <a:ext uri="{FF2B5EF4-FFF2-40B4-BE49-F238E27FC236}">
                <a16:creationId xmlns:a16="http://schemas.microsoft.com/office/drawing/2014/main" id="{171D8DBC-5C9A-5F47-909A-84F5612E8B9A}"/>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2" name="TextBox 1">
            <a:extLst>
              <a:ext uri="{FF2B5EF4-FFF2-40B4-BE49-F238E27FC236}">
                <a16:creationId xmlns:a16="http://schemas.microsoft.com/office/drawing/2014/main" id="{076D2BC7-BE24-594E-BEDC-1CD8422063B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61879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search Output Option 2 (Multimedia)">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457DFE89-980E-FA49-A048-3CE301D4CE90}"/>
              </a:ext>
            </a:extLst>
          </p:cNvPr>
          <p:cNvSpPr>
            <a:spLocks noGrp="1"/>
          </p:cNvSpPr>
          <p:nvPr>
            <p:ph type="body" sz="quarter" idx="16" hasCustomPrompt="1"/>
          </p:nvPr>
        </p:nvSpPr>
        <p:spPr>
          <a:xfrm>
            <a:off x="9574306" y="6356153"/>
            <a:ext cx="2167435" cy="365126"/>
          </a:xfrm>
          <a:prstGeom prst="rect">
            <a:avLst/>
          </a:prstGeom>
        </p:spPr>
        <p:txBody>
          <a:bodyPr/>
          <a:lstStyle>
            <a:lvl1pPr marL="0" indent="0" algn="r">
              <a:buNone/>
              <a:defRPr sz="1200"/>
            </a:lvl1pPr>
          </a:lstStyle>
          <a:p>
            <a:r>
              <a:rPr lang="en-US" dirty="0"/>
              <a:t>Image info</a:t>
            </a:r>
          </a:p>
        </p:txBody>
      </p:sp>
      <p:sp>
        <p:nvSpPr>
          <p:cNvPr id="22" name="Text Placeholder 3">
            <a:extLst>
              <a:ext uri="{FF2B5EF4-FFF2-40B4-BE49-F238E27FC236}">
                <a16:creationId xmlns:a16="http://schemas.microsoft.com/office/drawing/2014/main" id="{83312A59-75A2-E947-A62B-2411DD47E3CF}"/>
              </a:ext>
            </a:extLst>
          </p:cNvPr>
          <p:cNvSpPr>
            <a:spLocks noGrp="1"/>
          </p:cNvSpPr>
          <p:nvPr>
            <p:ph type="body" sz="quarter" idx="17" hasCustomPrompt="1"/>
          </p:nvPr>
        </p:nvSpPr>
        <p:spPr>
          <a:xfrm>
            <a:off x="7144784" y="6356349"/>
            <a:ext cx="2167434" cy="365126"/>
          </a:xfrm>
          <a:prstGeom prst="rect">
            <a:avLst/>
          </a:prstGeom>
        </p:spPr>
        <p:txBody>
          <a:bodyPr/>
          <a:lstStyle>
            <a:lvl1pPr marL="0" indent="0" algn="l">
              <a:buNone/>
              <a:defRPr sz="1200"/>
            </a:lvl1pPr>
          </a:lstStyle>
          <a:p>
            <a:r>
              <a:rPr lang="en-US" dirty="0"/>
              <a:t>Insert links here</a:t>
            </a:r>
          </a:p>
        </p:txBody>
      </p:sp>
      <p:sp>
        <p:nvSpPr>
          <p:cNvPr id="13" name="Rectangle 12">
            <a:extLst>
              <a:ext uri="{FF2B5EF4-FFF2-40B4-BE49-F238E27FC236}">
                <a16:creationId xmlns:a16="http://schemas.microsoft.com/office/drawing/2014/main" id="{1F594A2C-FEFB-0F44-AB7F-8823F9BECE3F}"/>
              </a:ext>
            </a:extLst>
          </p:cNvPr>
          <p:cNvSpPr/>
          <p:nvPr userDrawn="1"/>
        </p:nvSpPr>
        <p:spPr>
          <a:xfrm>
            <a:off x="0" y="0"/>
            <a:ext cx="12192000" cy="10872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BB00"/>
              </a:solidFill>
            </a:endParaRPr>
          </a:p>
        </p:txBody>
      </p:sp>
      <p:pic>
        <p:nvPicPr>
          <p:cNvPr id="14" name="Picture 13" descr="A picture containing drawing, sign&#10;&#10;Description automatically generated">
            <a:extLst>
              <a:ext uri="{FF2B5EF4-FFF2-40B4-BE49-F238E27FC236}">
                <a16:creationId xmlns:a16="http://schemas.microsoft.com/office/drawing/2014/main" id="{3E5FF700-458E-0A4B-96EE-35222A34D6DF}"/>
              </a:ext>
            </a:extLst>
          </p:cNvPr>
          <p:cNvPicPr>
            <a:picLocks noChangeAspect="1"/>
          </p:cNvPicPr>
          <p:nvPr userDrawn="1"/>
        </p:nvPicPr>
        <p:blipFill>
          <a:blip r:embed="rId2"/>
          <a:stretch>
            <a:fillRect/>
          </a:stretch>
        </p:blipFill>
        <p:spPr>
          <a:xfrm>
            <a:off x="422875" y="312939"/>
            <a:ext cx="1974639" cy="483092"/>
          </a:xfrm>
          <a:prstGeom prst="rect">
            <a:avLst/>
          </a:prstGeom>
        </p:spPr>
      </p:pic>
      <p:sp>
        <p:nvSpPr>
          <p:cNvPr id="15" name="Text Placeholder 2">
            <a:extLst>
              <a:ext uri="{FF2B5EF4-FFF2-40B4-BE49-F238E27FC236}">
                <a16:creationId xmlns:a16="http://schemas.microsoft.com/office/drawing/2014/main" id="{1CC28F7D-0CC9-E047-9A5F-D887A2E623EC}"/>
              </a:ext>
            </a:extLst>
          </p:cNvPr>
          <p:cNvSpPr>
            <a:spLocks noGrp="1"/>
          </p:cNvSpPr>
          <p:nvPr>
            <p:ph type="body" sz="quarter" idx="12" hasCustomPrompt="1"/>
          </p:nvPr>
        </p:nvSpPr>
        <p:spPr>
          <a:xfrm>
            <a:off x="304986" y="2340826"/>
            <a:ext cx="5204561" cy="3776945"/>
          </a:xfrm>
          <a:prstGeom prst="rect">
            <a:avLst/>
          </a:prstGeom>
        </p:spPr>
        <p:txBody>
          <a:bodyPr/>
          <a:lstStyle>
            <a:lvl1pPr marL="0" indent="0">
              <a:buNone/>
              <a:defRPr sz="1800"/>
            </a:lvl1pPr>
          </a:lstStyle>
          <a:p>
            <a:r>
              <a:rPr lang="en-US" dirty="0"/>
              <a:t>Multimedia Template</a:t>
            </a:r>
          </a:p>
        </p:txBody>
      </p:sp>
      <p:sp>
        <p:nvSpPr>
          <p:cNvPr id="19" name="Rectangle 18">
            <a:extLst>
              <a:ext uri="{FF2B5EF4-FFF2-40B4-BE49-F238E27FC236}">
                <a16:creationId xmlns:a16="http://schemas.microsoft.com/office/drawing/2014/main" id="{644C4531-86E8-9D4B-B809-8F80A82BDB4F}"/>
              </a:ext>
            </a:extLst>
          </p:cNvPr>
          <p:cNvSpPr/>
          <p:nvPr userDrawn="1"/>
        </p:nvSpPr>
        <p:spPr>
          <a:xfrm>
            <a:off x="337644" y="2050657"/>
            <a:ext cx="32657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FA529B1D-7465-F740-8FA5-A2BAA128F0B3}"/>
              </a:ext>
            </a:extLst>
          </p:cNvPr>
          <p:cNvSpPr>
            <a:spLocks noGrp="1"/>
          </p:cNvSpPr>
          <p:nvPr>
            <p:ph idx="18" hasCustomPrompt="1"/>
          </p:nvPr>
        </p:nvSpPr>
        <p:spPr>
          <a:xfrm>
            <a:off x="6096000" y="1543722"/>
            <a:ext cx="5645742" cy="4473902"/>
          </a:xfrm>
          <a:prstGeom prst="rect">
            <a:avLst/>
          </a:prstGeom>
        </p:spPr>
        <p:txBody>
          <a:bodyPr/>
          <a:lstStyle>
            <a:lvl1pPr marL="457200" indent="-457200" algn="r">
              <a:buFont typeface="Arial" panose="020B0604020202020204" pitchFamily="34" charset="0"/>
              <a:buChar char="•"/>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icons below to insert multimedia</a:t>
            </a:r>
          </a:p>
        </p:txBody>
      </p:sp>
      <p:sp>
        <p:nvSpPr>
          <p:cNvPr id="12" name="Text Placeholder 4">
            <a:extLst>
              <a:ext uri="{FF2B5EF4-FFF2-40B4-BE49-F238E27FC236}">
                <a16:creationId xmlns:a16="http://schemas.microsoft.com/office/drawing/2014/main" id="{A868DF56-8B07-6D40-8EDD-23439B2EADA6}"/>
              </a:ext>
            </a:extLst>
          </p:cNvPr>
          <p:cNvSpPr>
            <a:spLocks noGrp="1"/>
          </p:cNvSpPr>
          <p:nvPr>
            <p:ph type="body" sz="quarter" idx="10" hasCustomPrompt="1"/>
          </p:nvPr>
        </p:nvSpPr>
        <p:spPr>
          <a:xfrm>
            <a:off x="5414936" y="6364099"/>
            <a:ext cx="1362128" cy="319407"/>
          </a:xfrm>
          <a:prstGeom prst="rect">
            <a:avLst/>
          </a:prstGeom>
        </p:spPr>
        <p:txBody>
          <a:bodyPr/>
          <a:lstStyle>
            <a:lvl1pPr marL="0" indent="0" algn="ctr">
              <a:buNone/>
              <a:defRPr sz="900" b="0">
                <a:solidFill>
                  <a:schemeClr val="bg1">
                    <a:lumMod val="50000"/>
                  </a:schemeClr>
                </a:solidFill>
              </a:defRPr>
            </a:lvl1pPr>
          </a:lstStyle>
          <a:p>
            <a:pPr lvl="0"/>
            <a:r>
              <a:rPr lang="en-GB" dirty="0"/>
              <a:t>Insert Page Number</a:t>
            </a:r>
            <a:endParaRPr lang="en-US" dirty="0"/>
          </a:p>
        </p:txBody>
      </p:sp>
      <p:sp>
        <p:nvSpPr>
          <p:cNvPr id="11" name="TextBox 10">
            <a:extLst>
              <a:ext uri="{FF2B5EF4-FFF2-40B4-BE49-F238E27FC236}">
                <a16:creationId xmlns:a16="http://schemas.microsoft.com/office/drawing/2014/main" id="{A90E2FD4-3A24-E94B-A51A-483028C08CA5}"/>
              </a:ext>
            </a:extLst>
          </p:cNvPr>
          <p:cNvSpPr txBox="1"/>
          <p:nvPr userDrawn="1"/>
        </p:nvSpPr>
        <p:spPr>
          <a:xfrm>
            <a:off x="281836" y="1586319"/>
            <a:ext cx="1757789" cy="369332"/>
          </a:xfrm>
          <a:prstGeom prst="rect">
            <a:avLst/>
          </a:prstGeom>
          <a:noFill/>
        </p:spPr>
        <p:txBody>
          <a:bodyPr wrap="none" rtlCol="0">
            <a:spAutoFit/>
          </a:bodyPr>
          <a:lstStyle/>
          <a:p>
            <a:pPr algn="l"/>
            <a:r>
              <a:rPr lang="en-US" dirty="0"/>
              <a:t>Research Output</a:t>
            </a:r>
          </a:p>
        </p:txBody>
      </p:sp>
    </p:spTree>
    <p:extLst>
      <p:ext uri="{BB962C8B-B14F-4D97-AF65-F5344CB8AC3E}">
        <p14:creationId xmlns:p14="http://schemas.microsoft.com/office/powerpoint/2010/main" val="1523914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13185F4-72BA-BD48-8405-D87BC4DE2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B3B0F0A-03B3-8E46-9AB4-2B5D074A5C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84BE9-EE55-A44A-A880-69A5330CA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BE8F36-3C2B-C444-A414-02AAE55B4C4A}" type="slidenum">
              <a:rPr lang="en-US" smtClean="0"/>
              <a:t>‹#›</a:t>
            </a:fld>
            <a:endParaRPr lang="en-US"/>
          </a:p>
        </p:txBody>
      </p:sp>
    </p:spTree>
    <p:extLst>
      <p:ext uri="{BB962C8B-B14F-4D97-AF65-F5344CB8AC3E}">
        <p14:creationId xmlns:p14="http://schemas.microsoft.com/office/powerpoint/2010/main" val="81123792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78" r:id="rId4"/>
    <p:sldLayoutId id="2147483666" r:id="rId5"/>
    <p:sldLayoutId id="2147483651" r:id="rId6"/>
    <p:sldLayoutId id="2147483679" r:id="rId7"/>
    <p:sldLayoutId id="2147483653" r:id="rId8"/>
    <p:sldLayoutId id="2147483665" r:id="rId9"/>
    <p:sldLayoutId id="2147483664" r:id="rId10"/>
    <p:sldLayoutId id="2147483654" r:id="rId11"/>
    <p:sldLayoutId id="2147483655" r:id="rId12"/>
    <p:sldLayoutId id="2147483669" r:id="rId13"/>
    <p:sldLayoutId id="2147483670" r:id="rId14"/>
    <p:sldLayoutId id="2147483672" r:id="rId15"/>
    <p:sldLayoutId id="2147483674" r:id="rId16"/>
    <p:sldLayoutId id="2147483675" r:id="rId17"/>
    <p:sldLayoutId id="2147483676" r:id="rId18"/>
    <p:sldLayoutId id="2147483677" r:id="rId19"/>
    <p:sldLayoutId id="2147483680"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repository.falmouth.ac.uk/3939/501/LD_Quinn_Moving_Image_01.mp4"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repository.falmouth.ac.uk/3939/507/LD_Quinn_Moving_Image_07.mp4"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repository.falmouth.ac.uk/3939/509/LD_Quinn_Moving_Image_09.mp4"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repository.falmouth.ac.uk/3939/513/LD_Quinn_Moving_Image_13.mp4"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repository.falmouth.ac.uk/3939/2/Quinn%20narrative%20text.pdf" TargetMode="External"/><Relationship Id="rId2" Type="http://schemas.openxmlformats.org/officeDocument/2006/relationships/hyperlink" Target="http://www.whquinn.com/" TargetMode="Externa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hyperlink" Target="https://v21artspace.com/format-19-crich" TargetMode="External"/><Relationship Id="rId2" Type="http://schemas.openxmlformats.org/officeDocument/2006/relationships/hyperlink" Target="https://www.theherbert.org/whats_on/1515/quinn_a_journey" TargetMode="External"/><Relationship Id="rId1" Type="http://schemas.openxmlformats.org/officeDocument/2006/relationships/slideLayout" Target="../slideLayouts/slideLayout12.xml"/><Relationship Id="rId6" Type="http://schemas.openxmlformats.org/officeDocument/2006/relationships/hyperlink" Target="https://www.youtube.com/watch?v=r8XzVRsUI6s&amp;feature=youtu.be&amp;fbclid=IwAR0ewsSPecCG6vfKMNLsgUchK-SiD1vMzQroMwLLfm4MxYWE-I_V23zupgQ" TargetMode="External"/><Relationship Id="rId5" Type="http://schemas.openxmlformats.org/officeDocument/2006/relationships/hyperlink" Target="http://www.whquinn.com/" TargetMode="External"/><Relationship Id="rId4" Type="http://schemas.openxmlformats.org/officeDocument/2006/relationships/hyperlink" Target="https://www.bbc.co.uk/news/in-pictures-5146219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4.xml"/><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9.jpg"/><Relationship Id="rId2" Type="http://schemas.openxmlformats.org/officeDocument/2006/relationships/image" Target="../media/image26.jpg"/><Relationship Id="rId1" Type="http://schemas.openxmlformats.org/officeDocument/2006/relationships/slideLayout" Target="../slideLayouts/slideLayout14.xml"/><Relationship Id="rId6" Type="http://schemas.openxmlformats.org/officeDocument/2006/relationships/image" Target="../media/image28.jpg"/><Relationship Id="rId5" Type="http://schemas.openxmlformats.org/officeDocument/2006/relationships/image" Target="../media/image24.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4.xml"/><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v21artspace.com/format-19-crich" TargetMode="External"/><Relationship Id="rId1" Type="http://schemas.openxmlformats.org/officeDocument/2006/relationships/slideLayout" Target="../slideLayouts/slideLayout14.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v21artspace.com/format-19-crich"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whquinn.com/" TargetMode="External"/><Relationship Id="rId1" Type="http://schemas.openxmlformats.org/officeDocument/2006/relationships/slideLayout" Target="../slideLayouts/slideLayout10.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 Id="rId6" Type="http://schemas.openxmlformats.org/officeDocument/2006/relationships/hyperlink" Target="http://www.whquinn.com/" TargetMode="Externa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whquinn.com/" TargetMode="External"/><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vimeo.com/413128284"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17390466-5EB5-4D42-829A-F2A4D0990978}"/>
              </a:ext>
            </a:extLst>
          </p:cNvPr>
          <p:cNvSpPr>
            <a:spLocks noGrp="1"/>
          </p:cNvSpPr>
          <p:nvPr>
            <p:ph type="subTitle" idx="1"/>
          </p:nvPr>
        </p:nvSpPr>
        <p:spPr/>
        <p:txBody>
          <a:bodyPr/>
          <a:lstStyle/>
          <a:p>
            <a:r>
              <a:rPr lang="en-GB" dirty="0"/>
              <a:t>Multimedia art project comprised of large and medium format photographs, moving image, written narrative, installation and ephemera</a:t>
            </a:r>
          </a:p>
        </p:txBody>
      </p:sp>
      <p:sp>
        <p:nvSpPr>
          <p:cNvPr id="6" name="Title 5">
            <a:extLst>
              <a:ext uri="{FF2B5EF4-FFF2-40B4-BE49-F238E27FC236}">
                <a16:creationId xmlns:a16="http://schemas.microsoft.com/office/drawing/2014/main" id="{DE912DFF-802C-4D76-B9F7-60445D322F23}"/>
              </a:ext>
            </a:extLst>
          </p:cNvPr>
          <p:cNvSpPr>
            <a:spLocks noGrp="1"/>
          </p:cNvSpPr>
          <p:nvPr>
            <p:ph type="ctrTitle"/>
          </p:nvPr>
        </p:nvSpPr>
        <p:spPr/>
        <p:txBody>
          <a:bodyPr/>
          <a:lstStyle/>
          <a:p>
            <a:r>
              <a:rPr lang="en-GB" dirty="0"/>
              <a:t>Quinn</a:t>
            </a:r>
          </a:p>
        </p:txBody>
      </p:sp>
      <p:sp>
        <p:nvSpPr>
          <p:cNvPr id="8" name="Text Placeholder 7">
            <a:extLst>
              <a:ext uri="{FF2B5EF4-FFF2-40B4-BE49-F238E27FC236}">
                <a16:creationId xmlns:a16="http://schemas.microsoft.com/office/drawing/2014/main" id="{AA12A807-C2F0-4F21-851C-3CF21E8B58FE}"/>
              </a:ext>
            </a:extLst>
          </p:cNvPr>
          <p:cNvSpPr>
            <a:spLocks noGrp="1"/>
          </p:cNvSpPr>
          <p:nvPr>
            <p:ph type="body" sz="quarter" idx="10"/>
          </p:nvPr>
        </p:nvSpPr>
        <p:spPr/>
        <p:txBody>
          <a:bodyPr/>
          <a:lstStyle/>
          <a:p>
            <a:r>
              <a:rPr lang="en-GB" dirty="0"/>
              <a:t>Inequality and Storytelling</a:t>
            </a:r>
          </a:p>
        </p:txBody>
      </p:sp>
      <p:sp>
        <p:nvSpPr>
          <p:cNvPr id="9" name="Text Placeholder 8">
            <a:extLst>
              <a:ext uri="{FF2B5EF4-FFF2-40B4-BE49-F238E27FC236}">
                <a16:creationId xmlns:a16="http://schemas.microsoft.com/office/drawing/2014/main" id="{DA4A085B-CD05-4F32-8534-08BF6953282F}"/>
              </a:ext>
            </a:extLst>
          </p:cNvPr>
          <p:cNvSpPr>
            <a:spLocks noGrp="1"/>
          </p:cNvSpPr>
          <p:nvPr>
            <p:ph type="body" sz="quarter" idx="11"/>
          </p:nvPr>
        </p:nvSpPr>
        <p:spPr/>
        <p:txBody>
          <a:bodyPr/>
          <a:lstStyle/>
          <a:p>
            <a:r>
              <a:rPr lang="en-GB" dirty="0"/>
              <a:t>Lottie Davies</a:t>
            </a:r>
          </a:p>
        </p:txBody>
      </p:sp>
    </p:spTree>
    <p:extLst>
      <p:ext uri="{BB962C8B-B14F-4D97-AF65-F5344CB8AC3E}">
        <p14:creationId xmlns:p14="http://schemas.microsoft.com/office/powerpoint/2010/main" val="428476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765AD-139F-4E45-A028-37B1CB380094}"/>
              </a:ext>
            </a:extLst>
          </p:cNvPr>
          <p:cNvSpPr>
            <a:spLocks noGrp="1"/>
          </p:cNvSpPr>
          <p:nvPr>
            <p:ph type="body" sz="quarter" idx="16"/>
          </p:nvPr>
        </p:nvSpPr>
        <p:spPr>
          <a:xfrm>
            <a:off x="9312218" y="6356153"/>
            <a:ext cx="2429523" cy="365126"/>
          </a:xfrm>
        </p:spPr>
        <p:txBody>
          <a:bodyPr/>
          <a:lstStyle/>
          <a:p>
            <a:r>
              <a:rPr lang="en-US" dirty="0"/>
              <a:t>Video Untitled (Dollar Cove) 2:55</a:t>
            </a:r>
          </a:p>
        </p:txBody>
      </p:sp>
      <p:sp>
        <p:nvSpPr>
          <p:cNvPr id="3" name="Text Placeholder 2">
            <a:extLst>
              <a:ext uri="{FF2B5EF4-FFF2-40B4-BE49-F238E27FC236}">
                <a16:creationId xmlns:a16="http://schemas.microsoft.com/office/drawing/2014/main" id="{DAFBDA3A-7C3C-1A42-A425-2762ACD39E9E}"/>
              </a:ext>
            </a:extLst>
          </p:cNvPr>
          <p:cNvSpPr>
            <a:spLocks noGrp="1"/>
          </p:cNvSpPr>
          <p:nvPr>
            <p:ph type="body" sz="quarter" idx="17"/>
          </p:nvPr>
        </p:nvSpPr>
        <p:spPr>
          <a:xfrm>
            <a:off x="6483927" y="6356349"/>
            <a:ext cx="2828292" cy="365126"/>
          </a:xfrm>
        </p:spPr>
        <p:txBody>
          <a:bodyPr/>
          <a:lstStyle/>
          <a:p>
            <a:r>
              <a:rPr lang="en-US" i="1" dirty="0"/>
              <a:t>Please click on image to watch video piece</a:t>
            </a:r>
          </a:p>
        </p:txBody>
      </p:sp>
      <p:sp>
        <p:nvSpPr>
          <p:cNvPr id="4" name="Text Placeholder 3">
            <a:extLst>
              <a:ext uri="{FF2B5EF4-FFF2-40B4-BE49-F238E27FC236}">
                <a16:creationId xmlns:a16="http://schemas.microsoft.com/office/drawing/2014/main" id="{14352027-FCA7-F545-A424-3CAAA341B518}"/>
              </a:ext>
            </a:extLst>
          </p:cNvPr>
          <p:cNvSpPr>
            <a:spLocks noGrp="1"/>
          </p:cNvSpPr>
          <p:nvPr>
            <p:ph type="body" sz="quarter" idx="12"/>
          </p:nvPr>
        </p:nvSpPr>
        <p:spPr>
          <a:xfrm>
            <a:off x="304986" y="2340826"/>
            <a:ext cx="5204561" cy="3776945"/>
          </a:xfrm>
        </p:spPr>
        <p:txBody>
          <a:bodyPr/>
          <a:lstStyle/>
          <a:p>
            <a:r>
              <a:rPr lang="en-US" dirty="0"/>
              <a:t>16 moving image art works</a:t>
            </a:r>
          </a:p>
        </p:txBody>
      </p:sp>
      <p:pic>
        <p:nvPicPr>
          <p:cNvPr id="9" name="Picture 8">
            <a:hlinkClick r:id="rId2"/>
            <a:extLst>
              <a:ext uri="{FF2B5EF4-FFF2-40B4-BE49-F238E27FC236}">
                <a16:creationId xmlns:a16="http://schemas.microsoft.com/office/drawing/2014/main" id="{8C3643A2-A73D-1847-B880-0444DA2C4E1F}"/>
              </a:ext>
            </a:extLst>
          </p:cNvPr>
          <p:cNvPicPr>
            <a:picLocks noChangeAspect="1"/>
          </p:cNvPicPr>
          <p:nvPr/>
        </p:nvPicPr>
        <p:blipFill>
          <a:blip r:embed="rId3"/>
          <a:stretch>
            <a:fillRect/>
          </a:stretch>
        </p:blipFill>
        <p:spPr>
          <a:xfrm>
            <a:off x="6021050" y="2105392"/>
            <a:ext cx="5876512" cy="3381007"/>
          </a:xfrm>
          <a:prstGeom prst="rect">
            <a:avLst/>
          </a:prstGeom>
        </p:spPr>
      </p:pic>
      <p:sp>
        <p:nvSpPr>
          <p:cNvPr id="6" name="Text Placeholder 5">
            <a:extLst>
              <a:ext uri="{FF2B5EF4-FFF2-40B4-BE49-F238E27FC236}">
                <a16:creationId xmlns:a16="http://schemas.microsoft.com/office/drawing/2014/main" id="{6EBA5FF1-0697-47EC-AFE9-26BA8C119915}"/>
              </a:ext>
            </a:extLst>
          </p:cNvPr>
          <p:cNvSpPr>
            <a:spLocks noGrp="1"/>
          </p:cNvSpPr>
          <p:nvPr>
            <p:ph type="body" sz="quarter" idx="10"/>
          </p:nvPr>
        </p:nvSpPr>
        <p:spPr/>
        <p:txBody>
          <a:bodyPr/>
          <a:lstStyle/>
          <a:p>
            <a:r>
              <a:rPr lang="en-GB" dirty="0"/>
              <a:t>9</a:t>
            </a:r>
          </a:p>
        </p:txBody>
      </p:sp>
    </p:spTree>
    <p:extLst>
      <p:ext uri="{BB962C8B-B14F-4D97-AF65-F5344CB8AC3E}">
        <p14:creationId xmlns:p14="http://schemas.microsoft.com/office/powerpoint/2010/main" val="102841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765AD-139F-4E45-A028-37B1CB380094}"/>
              </a:ext>
            </a:extLst>
          </p:cNvPr>
          <p:cNvSpPr>
            <a:spLocks noGrp="1"/>
          </p:cNvSpPr>
          <p:nvPr>
            <p:ph type="body" sz="quarter" idx="16"/>
          </p:nvPr>
        </p:nvSpPr>
        <p:spPr>
          <a:xfrm>
            <a:off x="9312218" y="6356153"/>
            <a:ext cx="2429523" cy="365126"/>
          </a:xfrm>
        </p:spPr>
        <p:txBody>
          <a:bodyPr/>
          <a:lstStyle/>
          <a:p>
            <a:r>
              <a:rPr lang="en-US" dirty="0"/>
              <a:t>Video Untitled (</a:t>
            </a:r>
            <a:r>
              <a:rPr lang="en-US" dirty="0" err="1"/>
              <a:t>Cwmorthin</a:t>
            </a:r>
            <a:r>
              <a:rPr lang="en-US" dirty="0"/>
              <a:t>) 1:75</a:t>
            </a:r>
          </a:p>
        </p:txBody>
      </p:sp>
      <p:sp>
        <p:nvSpPr>
          <p:cNvPr id="3" name="Text Placeholder 2">
            <a:extLst>
              <a:ext uri="{FF2B5EF4-FFF2-40B4-BE49-F238E27FC236}">
                <a16:creationId xmlns:a16="http://schemas.microsoft.com/office/drawing/2014/main" id="{DAFBDA3A-7C3C-1A42-A425-2762ACD39E9E}"/>
              </a:ext>
            </a:extLst>
          </p:cNvPr>
          <p:cNvSpPr>
            <a:spLocks noGrp="1"/>
          </p:cNvSpPr>
          <p:nvPr>
            <p:ph type="body" sz="quarter" idx="17"/>
          </p:nvPr>
        </p:nvSpPr>
        <p:spPr>
          <a:xfrm>
            <a:off x="6483927" y="6356349"/>
            <a:ext cx="2828292" cy="365126"/>
          </a:xfrm>
        </p:spPr>
        <p:txBody>
          <a:bodyPr/>
          <a:lstStyle/>
          <a:p>
            <a:r>
              <a:rPr lang="en-US" i="1" dirty="0"/>
              <a:t>Please click on image to watch video piece</a:t>
            </a:r>
          </a:p>
        </p:txBody>
      </p:sp>
      <p:sp>
        <p:nvSpPr>
          <p:cNvPr id="4" name="Text Placeholder 3">
            <a:extLst>
              <a:ext uri="{FF2B5EF4-FFF2-40B4-BE49-F238E27FC236}">
                <a16:creationId xmlns:a16="http://schemas.microsoft.com/office/drawing/2014/main" id="{14352027-FCA7-F545-A424-3CAAA341B518}"/>
              </a:ext>
            </a:extLst>
          </p:cNvPr>
          <p:cNvSpPr>
            <a:spLocks noGrp="1"/>
          </p:cNvSpPr>
          <p:nvPr>
            <p:ph type="body" sz="quarter" idx="12"/>
          </p:nvPr>
        </p:nvSpPr>
        <p:spPr>
          <a:xfrm>
            <a:off x="304986" y="2340826"/>
            <a:ext cx="5204561" cy="3776945"/>
          </a:xfrm>
        </p:spPr>
        <p:txBody>
          <a:bodyPr/>
          <a:lstStyle/>
          <a:p>
            <a:r>
              <a:rPr lang="en-US" dirty="0"/>
              <a:t>16 moving image art works</a:t>
            </a:r>
          </a:p>
        </p:txBody>
      </p:sp>
      <p:sp>
        <p:nvSpPr>
          <p:cNvPr id="6" name="Text Placeholder 5">
            <a:extLst>
              <a:ext uri="{FF2B5EF4-FFF2-40B4-BE49-F238E27FC236}">
                <a16:creationId xmlns:a16="http://schemas.microsoft.com/office/drawing/2014/main" id="{6EBA5FF1-0697-47EC-AFE9-26BA8C119915}"/>
              </a:ext>
            </a:extLst>
          </p:cNvPr>
          <p:cNvSpPr>
            <a:spLocks noGrp="1"/>
          </p:cNvSpPr>
          <p:nvPr>
            <p:ph type="body" sz="quarter" idx="10"/>
          </p:nvPr>
        </p:nvSpPr>
        <p:spPr/>
        <p:txBody>
          <a:bodyPr/>
          <a:lstStyle/>
          <a:p>
            <a:r>
              <a:rPr lang="en-GB" dirty="0"/>
              <a:t>9</a:t>
            </a:r>
          </a:p>
        </p:txBody>
      </p:sp>
      <p:pic>
        <p:nvPicPr>
          <p:cNvPr id="7" name="Picture 6">
            <a:hlinkClick r:id="rId2"/>
            <a:extLst>
              <a:ext uri="{FF2B5EF4-FFF2-40B4-BE49-F238E27FC236}">
                <a16:creationId xmlns:a16="http://schemas.microsoft.com/office/drawing/2014/main" id="{A8C13743-89A3-ED40-B28F-A2B9D431FF36}"/>
              </a:ext>
            </a:extLst>
          </p:cNvPr>
          <p:cNvPicPr>
            <a:picLocks noChangeAspect="1"/>
          </p:cNvPicPr>
          <p:nvPr/>
        </p:nvPicPr>
        <p:blipFill>
          <a:blip r:embed="rId3"/>
          <a:stretch>
            <a:fillRect/>
          </a:stretch>
        </p:blipFill>
        <p:spPr>
          <a:xfrm>
            <a:off x="6096000" y="2210245"/>
            <a:ext cx="5645741" cy="3171300"/>
          </a:xfrm>
          <a:prstGeom prst="rect">
            <a:avLst/>
          </a:prstGeom>
        </p:spPr>
      </p:pic>
    </p:spTree>
    <p:extLst>
      <p:ext uri="{BB962C8B-B14F-4D97-AF65-F5344CB8AC3E}">
        <p14:creationId xmlns:p14="http://schemas.microsoft.com/office/powerpoint/2010/main" val="2797205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765AD-139F-4E45-A028-37B1CB380094}"/>
              </a:ext>
            </a:extLst>
          </p:cNvPr>
          <p:cNvSpPr>
            <a:spLocks noGrp="1"/>
          </p:cNvSpPr>
          <p:nvPr>
            <p:ph type="body" sz="quarter" idx="16"/>
          </p:nvPr>
        </p:nvSpPr>
        <p:spPr>
          <a:xfrm>
            <a:off x="9312218" y="6356153"/>
            <a:ext cx="2429523" cy="365126"/>
          </a:xfrm>
        </p:spPr>
        <p:txBody>
          <a:bodyPr/>
          <a:lstStyle/>
          <a:p>
            <a:r>
              <a:rPr lang="en-US" dirty="0"/>
              <a:t>Video Untitled (Rose) 3:02</a:t>
            </a:r>
          </a:p>
        </p:txBody>
      </p:sp>
      <p:sp>
        <p:nvSpPr>
          <p:cNvPr id="3" name="Text Placeholder 2">
            <a:extLst>
              <a:ext uri="{FF2B5EF4-FFF2-40B4-BE49-F238E27FC236}">
                <a16:creationId xmlns:a16="http://schemas.microsoft.com/office/drawing/2014/main" id="{DAFBDA3A-7C3C-1A42-A425-2762ACD39E9E}"/>
              </a:ext>
            </a:extLst>
          </p:cNvPr>
          <p:cNvSpPr>
            <a:spLocks noGrp="1"/>
          </p:cNvSpPr>
          <p:nvPr>
            <p:ph type="body" sz="quarter" idx="17"/>
          </p:nvPr>
        </p:nvSpPr>
        <p:spPr>
          <a:xfrm>
            <a:off x="6483927" y="6356349"/>
            <a:ext cx="2828292" cy="365126"/>
          </a:xfrm>
        </p:spPr>
        <p:txBody>
          <a:bodyPr/>
          <a:lstStyle/>
          <a:p>
            <a:r>
              <a:rPr lang="en-US" i="1" dirty="0"/>
              <a:t>Please click on image to watch video piece</a:t>
            </a:r>
          </a:p>
        </p:txBody>
      </p:sp>
      <p:sp>
        <p:nvSpPr>
          <p:cNvPr id="4" name="Text Placeholder 3">
            <a:extLst>
              <a:ext uri="{FF2B5EF4-FFF2-40B4-BE49-F238E27FC236}">
                <a16:creationId xmlns:a16="http://schemas.microsoft.com/office/drawing/2014/main" id="{14352027-FCA7-F545-A424-3CAAA341B518}"/>
              </a:ext>
            </a:extLst>
          </p:cNvPr>
          <p:cNvSpPr>
            <a:spLocks noGrp="1"/>
          </p:cNvSpPr>
          <p:nvPr>
            <p:ph type="body" sz="quarter" idx="12"/>
          </p:nvPr>
        </p:nvSpPr>
        <p:spPr>
          <a:xfrm>
            <a:off x="304986" y="2340826"/>
            <a:ext cx="5204561" cy="3776945"/>
          </a:xfrm>
        </p:spPr>
        <p:txBody>
          <a:bodyPr/>
          <a:lstStyle/>
          <a:p>
            <a:r>
              <a:rPr lang="en-US" dirty="0"/>
              <a:t>16 moving image art works</a:t>
            </a:r>
          </a:p>
        </p:txBody>
      </p:sp>
      <p:sp>
        <p:nvSpPr>
          <p:cNvPr id="6" name="Text Placeholder 5">
            <a:extLst>
              <a:ext uri="{FF2B5EF4-FFF2-40B4-BE49-F238E27FC236}">
                <a16:creationId xmlns:a16="http://schemas.microsoft.com/office/drawing/2014/main" id="{6EBA5FF1-0697-47EC-AFE9-26BA8C119915}"/>
              </a:ext>
            </a:extLst>
          </p:cNvPr>
          <p:cNvSpPr>
            <a:spLocks noGrp="1"/>
          </p:cNvSpPr>
          <p:nvPr>
            <p:ph type="body" sz="quarter" idx="10"/>
          </p:nvPr>
        </p:nvSpPr>
        <p:spPr/>
        <p:txBody>
          <a:bodyPr/>
          <a:lstStyle/>
          <a:p>
            <a:r>
              <a:rPr lang="en-GB" dirty="0"/>
              <a:t>9</a:t>
            </a:r>
          </a:p>
        </p:txBody>
      </p:sp>
      <p:pic>
        <p:nvPicPr>
          <p:cNvPr id="8" name="Picture 7">
            <a:hlinkClick r:id="rId2"/>
            <a:extLst>
              <a:ext uri="{FF2B5EF4-FFF2-40B4-BE49-F238E27FC236}">
                <a16:creationId xmlns:a16="http://schemas.microsoft.com/office/drawing/2014/main" id="{AECAC3C3-7C41-EC4E-9262-474B069CBF88}"/>
              </a:ext>
            </a:extLst>
          </p:cNvPr>
          <p:cNvPicPr>
            <a:picLocks noChangeAspect="1"/>
          </p:cNvPicPr>
          <p:nvPr/>
        </p:nvPicPr>
        <p:blipFill>
          <a:blip r:embed="rId3"/>
          <a:stretch>
            <a:fillRect/>
          </a:stretch>
        </p:blipFill>
        <p:spPr>
          <a:xfrm>
            <a:off x="6095999" y="2172276"/>
            <a:ext cx="5645741" cy="3167986"/>
          </a:xfrm>
          <a:prstGeom prst="rect">
            <a:avLst/>
          </a:prstGeom>
        </p:spPr>
      </p:pic>
    </p:spTree>
    <p:extLst>
      <p:ext uri="{BB962C8B-B14F-4D97-AF65-F5344CB8AC3E}">
        <p14:creationId xmlns:p14="http://schemas.microsoft.com/office/powerpoint/2010/main" val="3957299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765AD-139F-4E45-A028-37B1CB380094}"/>
              </a:ext>
            </a:extLst>
          </p:cNvPr>
          <p:cNvSpPr>
            <a:spLocks noGrp="1"/>
          </p:cNvSpPr>
          <p:nvPr>
            <p:ph type="body" sz="quarter" idx="16"/>
          </p:nvPr>
        </p:nvSpPr>
        <p:spPr>
          <a:xfrm>
            <a:off x="9144000" y="6356153"/>
            <a:ext cx="2597741" cy="365126"/>
          </a:xfrm>
        </p:spPr>
        <p:txBody>
          <a:bodyPr/>
          <a:lstStyle/>
          <a:p>
            <a:r>
              <a:rPr lang="en-US" dirty="0"/>
              <a:t>Video Untitled (Durness) 1:17</a:t>
            </a:r>
          </a:p>
        </p:txBody>
      </p:sp>
      <p:sp>
        <p:nvSpPr>
          <p:cNvPr id="3" name="Text Placeholder 2">
            <a:extLst>
              <a:ext uri="{FF2B5EF4-FFF2-40B4-BE49-F238E27FC236}">
                <a16:creationId xmlns:a16="http://schemas.microsoft.com/office/drawing/2014/main" id="{DAFBDA3A-7C3C-1A42-A425-2762ACD39E9E}"/>
              </a:ext>
            </a:extLst>
          </p:cNvPr>
          <p:cNvSpPr>
            <a:spLocks noGrp="1"/>
          </p:cNvSpPr>
          <p:nvPr>
            <p:ph type="body" sz="quarter" idx="17"/>
          </p:nvPr>
        </p:nvSpPr>
        <p:spPr>
          <a:xfrm>
            <a:off x="6483927" y="6356349"/>
            <a:ext cx="2828292" cy="365126"/>
          </a:xfrm>
        </p:spPr>
        <p:txBody>
          <a:bodyPr/>
          <a:lstStyle/>
          <a:p>
            <a:r>
              <a:rPr lang="en-US" i="1" dirty="0"/>
              <a:t>Please click on image to watch video piece</a:t>
            </a:r>
          </a:p>
        </p:txBody>
      </p:sp>
      <p:sp>
        <p:nvSpPr>
          <p:cNvPr id="4" name="Text Placeholder 3">
            <a:extLst>
              <a:ext uri="{FF2B5EF4-FFF2-40B4-BE49-F238E27FC236}">
                <a16:creationId xmlns:a16="http://schemas.microsoft.com/office/drawing/2014/main" id="{14352027-FCA7-F545-A424-3CAAA341B518}"/>
              </a:ext>
            </a:extLst>
          </p:cNvPr>
          <p:cNvSpPr>
            <a:spLocks noGrp="1"/>
          </p:cNvSpPr>
          <p:nvPr>
            <p:ph type="body" sz="quarter" idx="12"/>
          </p:nvPr>
        </p:nvSpPr>
        <p:spPr>
          <a:xfrm>
            <a:off x="304986" y="2340826"/>
            <a:ext cx="5204561" cy="3776945"/>
          </a:xfrm>
        </p:spPr>
        <p:txBody>
          <a:bodyPr/>
          <a:lstStyle/>
          <a:p>
            <a:r>
              <a:rPr lang="en-US" dirty="0"/>
              <a:t>16 moving image art works</a:t>
            </a:r>
          </a:p>
        </p:txBody>
      </p:sp>
      <p:sp>
        <p:nvSpPr>
          <p:cNvPr id="6" name="Text Placeholder 5">
            <a:extLst>
              <a:ext uri="{FF2B5EF4-FFF2-40B4-BE49-F238E27FC236}">
                <a16:creationId xmlns:a16="http://schemas.microsoft.com/office/drawing/2014/main" id="{6EBA5FF1-0697-47EC-AFE9-26BA8C119915}"/>
              </a:ext>
            </a:extLst>
          </p:cNvPr>
          <p:cNvSpPr>
            <a:spLocks noGrp="1"/>
          </p:cNvSpPr>
          <p:nvPr>
            <p:ph type="body" sz="quarter" idx="10"/>
          </p:nvPr>
        </p:nvSpPr>
        <p:spPr/>
        <p:txBody>
          <a:bodyPr/>
          <a:lstStyle/>
          <a:p>
            <a:r>
              <a:rPr lang="en-GB" dirty="0"/>
              <a:t>9</a:t>
            </a:r>
          </a:p>
        </p:txBody>
      </p:sp>
      <p:pic>
        <p:nvPicPr>
          <p:cNvPr id="10" name="Picture 9">
            <a:hlinkClick r:id="rId2"/>
            <a:extLst>
              <a:ext uri="{FF2B5EF4-FFF2-40B4-BE49-F238E27FC236}">
                <a16:creationId xmlns:a16="http://schemas.microsoft.com/office/drawing/2014/main" id="{E27A23A8-BD82-B746-8447-732E0424982D}"/>
              </a:ext>
            </a:extLst>
          </p:cNvPr>
          <p:cNvPicPr>
            <a:picLocks noChangeAspect="1"/>
          </p:cNvPicPr>
          <p:nvPr/>
        </p:nvPicPr>
        <p:blipFill>
          <a:blip r:embed="rId3"/>
          <a:stretch>
            <a:fillRect/>
          </a:stretch>
        </p:blipFill>
        <p:spPr>
          <a:xfrm>
            <a:off x="6144986" y="2252109"/>
            <a:ext cx="5637190" cy="3154704"/>
          </a:xfrm>
          <a:prstGeom prst="rect">
            <a:avLst/>
          </a:prstGeom>
        </p:spPr>
      </p:pic>
    </p:spTree>
    <p:extLst>
      <p:ext uri="{BB962C8B-B14F-4D97-AF65-F5344CB8AC3E}">
        <p14:creationId xmlns:p14="http://schemas.microsoft.com/office/powerpoint/2010/main" val="428555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30265AD-9A73-49F8-BA85-BB668FD6B8DD}"/>
              </a:ext>
            </a:extLst>
          </p:cNvPr>
          <p:cNvSpPr>
            <a:spLocks noGrp="1"/>
          </p:cNvSpPr>
          <p:nvPr>
            <p:ph type="body" sz="quarter" idx="17"/>
          </p:nvPr>
        </p:nvSpPr>
        <p:spPr/>
        <p:txBody>
          <a:bodyPr/>
          <a:lstStyle/>
          <a:p>
            <a:r>
              <a:rPr lang="en-GB" dirty="0" err="1">
                <a:hlinkClick r:id="rId2"/>
              </a:rPr>
              <a:t>www.whquinn.com</a:t>
            </a:r>
            <a:endParaRPr lang="en-GB" dirty="0"/>
          </a:p>
        </p:txBody>
      </p:sp>
      <p:sp>
        <p:nvSpPr>
          <p:cNvPr id="10" name="Text Placeholder 9">
            <a:extLst>
              <a:ext uri="{FF2B5EF4-FFF2-40B4-BE49-F238E27FC236}">
                <a16:creationId xmlns:a16="http://schemas.microsoft.com/office/drawing/2014/main" id="{37169C96-4F3C-4B53-BE32-74C63D6BE54E}"/>
              </a:ext>
            </a:extLst>
          </p:cNvPr>
          <p:cNvSpPr>
            <a:spLocks noGrp="1"/>
          </p:cNvSpPr>
          <p:nvPr>
            <p:ph type="body" sz="quarter" idx="12"/>
          </p:nvPr>
        </p:nvSpPr>
        <p:spPr/>
        <p:txBody>
          <a:bodyPr/>
          <a:lstStyle/>
          <a:p>
            <a:r>
              <a:rPr lang="en-GB" dirty="0"/>
              <a:t>Creative writing in the form of a fictional diary belonging to the character ‘Quinn’</a:t>
            </a:r>
          </a:p>
          <a:p>
            <a:endParaRPr lang="en-GB" dirty="0"/>
          </a:p>
          <a:p>
            <a:r>
              <a:rPr lang="en-GB" dirty="0"/>
              <a:t>Available as a pdf to download here: </a:t>
            </a:r>
            <a:r>
              <a:rPr lang="en-GB" dirty="0">
                <a:hlinkClick r:id="rId3"/>
              </a:rPr>
              <a:t>FURR</a:t>
            </a:r>
            <a:endParaRPr lang="en-GB" dirty="0"/>
          </a:p>
        </p:txBody>
      </p:sp>
      <p:pic>
        <p:nvPicPr>
          <p:cNvPr id="7" name="Picture 6">
            <a:hlinkClick r:id="rId3"/>
            <a:extLst>
              <a:ext uri="{FF2B5EF4-FFF2-40B4-BE49-F238E27FC236}">
                <a16:creationId xmlns:a16="http://schemas.microsoft.com/office/drawing/2014/main" id="{4B7878BB-D9E4-FA49-BFE4-E383F6E75DB4}"/>
              </a:ext>
            </a:extLst>
          </p:cNvPr>
          <p:cNvPicPr>
            <a:picLocks noChangeAspect="1"/>
          </p:cNvPicPr>
          <p:nvPr/>
        </p:nvPicPr>
        <p:blipFill>
          <a:blip r:embed="rId4"/>
          <a:stretch>
            <a:fillRect/>
          </a:stretch>
        </p:blipFill>
        <p:spPr>
          <a:xfrm>
            <a:off x="7411651" y="1543722"/>
            <a:ext cx="3162309" cy="4473902"/>
          </a:xfrm>
          <a:prstGeom prst="rect">
            <a:avLst/>
          </a:prstGeom>
          <a:effectLst>
            <a:outerShdw blurRad="50800" dist="50800" dir="5400000" algn="ctr" rotWithShape="0">
              <a:srgbClr val="000000">
                <a:alpha val="96000"/>
              </a:srgbClr>
            </a:outerShdw>
          </a:effectLst>
        </p:spPr>
      </p:pic>
      <p:sp>
        <p:nvSpPr>
          <p:cNvPr id="3" name="Text Placeholder 2">
            <a:extLst>
              <a:ext uri="{FF2B5EF4-FFF2-40B4-BE49-F238E27FC236}">
                <a16:creationId xmlns:a16="http://schemas.microsoft.com/office/drawing/2014/main" id="{CA5B9BF2-0A04-47AD-8BD4-47C54BC6F620}"/>
              </a:ext>
            </a:extLst>
          </p:cNvPr>
          <p:cNvSpPr>
            <a:spLocks noGrp="1"/>
          </p:cNvSpPr>
          <p:nvPr>
            <p:ph type="body" sz="quarter" idx="10"/>
          </p:nvPr>
        </p:nvSpPr>
        <p:spPr/>
        <p:txBody>
          <a:bodyPr/>
          <a:lstStyle/>
          <a:p>
            <a:r>
              <a:rPr lang="en-GB" dirty="0"/>
              <a:t>11</a:t>
            </a:r>
          </a:p>
        </p:txBody>
      </p:sp>
    </p:spTree>
    <p:extLst>
      <p:ext uri="{BB962C8B-B14F-4D97-AF65-F5344CB8AC3E}">
        <p14:creationId xmlns:p14="http://schemas.microsoft.com/office/powerpoint/2010/main" val="2140731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F489C8A-2AD2-4DF0-8109-365746967723}"/>
              </a:ext>
            </a:extLst>
          </p:cNvPr>
          <p:cNvSpPr>
            <a:spLocks noGrp="1"/>
          </p:cNvSpPr>
          <p:nvPr>
            <p:ph type="body" sz="quarter" idx="12"/>
          </p:nvPr>
        </p:nvSpPr>
        <p:spPr/>
        <p:txBody>
          <a:bodyPr/>
          <a:lstStyle/>
          <a:p>
            <a:r>
              <a:rPr lang="en-GB" dirty="0">
                <a:hlinkClick r:id="rId2"/>
              </a:rPr>
              <a:t>Exhibition, Quinn: A Journey – Herbert Art Gallery &amp; Museum, 2020</a:t>
            </a:r>
            <a:endParaRPr lang="en-GB" dirty="0"/>
          </a:p>
          <a:p>
            <a:r>
              <a:rPr lang="en-GB" dirty="0"/>
              <a:t>Google Arts Exhibition: </a:t>
            </a:r>
            <a:r>
              <a:rPr lang="en-GB" i="1" dirty="0">
                <a:solidFill>
                  <a:srgbClr val="FF0000"/>
                </a:solidFill>
              </a:rPr>
              <a:t>(live on 18</a:t>
            </a:r>
            <a:r>
              <a:rPr lang="en-GB" i="1" baseline="30000" dirty="0">
                <a:solidFill>
                  <a:srgbClr val="FF0000"/>
                </a:solidFill>
              </a:rPr>
              <a:t>th</a:t>
            </a:r>
            <a:r>
              <a:rPr lang="en-GB" i="1" dirty="0">
                <a:solidFill>
                  <a:srgbClr val="FF0000"/>
                </a:solidFill>
              </a:rPr>
              <a:t> May 2020)</a:t>
            </a:r>
          </a:p>
          <a:p>
            <a:r>
              <a:rPr lang="en-GB" dirty="0">
                <a:hlinkClick r:id="rId3"/>
              </a:rPr>
              <a:t>Exhibition, FORMAT International Photography Festival 2019</a:t>
            </a:r>
            <a:endParaRPr lang="en-GB" dirty="0"/>
          </a:p>
          <a:p>
            <a:r>
              <a:rPr lang="en-GB" dirty="0"/>
              <a:t>BBC News website – </a:t>
            </a:r>
            <a:r>
              <a:rPr lang="en-GB" dirty="0">
                <a:hlinkClick r:id="rId4"/>
              </a:rPr>
              <a:t>In Pictures 14/2/20</a:t>
            </a:r>
            <a:endParaRPr lang="en-GB" dirty="0"/>
          </a:p>
          <a:p>
            <a:r>
              <a:rPr lang="en-GB" dirty="0"/>
              <a:t>Project webpage: </a:t>
            </a:r>
            <a:r>
              <a:rPr lang="en-GB" dirty="0" err="1">
                <a:hlinkClick r:id="rId5"/>
              </a:rPr>
              <a:t>www.whquinn.com</a:t>
            </a:r>
            <a:endParaRPr lang="en-GB" dirty="0"/>
          </a:p>
          <a:p>
            <a:r>
              <a:rPr lang="en-GB" dirty="0">
                <a:hlinkClick r:id="rId6"/>
              </a:rPr>
              <a:t>Artist’s Interview at Herbert Art Gallery &amp; Museum</a:t>
            </a:r>
            <a:endParaRPr lang="en-GB" dirty="0"/>
          </a:p>
          <a:p>
            <a:endParaRPr lang="en-GB" dirty="0"/>
          </a:p>
          <a:p>
            <a:r>
              <a:rPr lang="en-GB" dirty="0"/>
              <a:t>The project has also been reviewed and presented in various regional and local media across the UK.</a:t>
            </a:r>
          </a:p>
        </p:txBody>
      </p:sp>
      <p:sp>
        <p:nvSpPr>
          <p:cNvPr id="3" name="Text Placeholder 2">
            <a:extLst>
              <a:ext uri="{FF2B5EF4-FFF2-40B4-BE49-F238E27FC236}">
                <a16:creationId xmlns:a16="http://schemas.microsoft.com/office/drawing/2014/main" id="{AC7E04AD-0896-3D43-B13B-9872B43164A9}"/>
              </a:ext>
            </a:extLst>
          </p:cNvPr>
          <p:cNvSpPr>
            <a:spLocks noGrp="1"/>
          </p:cNvSpPr>
          <p:nvPr>
            <p:ph type="body" sz="quarter" idx="10"/>
          </p:nvPr>
        </p:nvSpPr>
        <p:spPr/>
        <p:txBody>
          <a:bodyPr/>
          <a:lstStyle/>
          <a:p>
            <a:r>
              <a:rPr lang="en-US" dirty="0"/>
              <a:t>12</a:t>
            </a:r>
          </a:p>
        </p:txBody>
      </p:sp>
    </p:spTree>
    <p:extLst>
      <p:ext uri="{BB962C8B-B14F-4D97-AF65-F5344CB8AC3E}">
        <p14:creationId xmlns:p14="http://schemas.microsoft.com/office/powerpoint/2010/main" val="2180161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590A66-6727-394E-87B8-E7BB0103D441}"/>
              </a:ext>
            </a:extLst>
          </p:cNvPr>
          <p:cNvSpPr>
            <a:spLocks noGrp="1"/>
          </p:cNvSpPr>
          <p:nvPr>
            <p:ph type="body" sz="quarter" idx="12"/>
          </p:nvPr>
        </p:nvSpPr>
        <p:spPr/>
        <p:txBody>
          <a:bodyPr/>
          <a:lstStyle/>
          <a:p>
            <a:r>
              <a:rPr lang="en-US" dirty="0"/>
              <a:t>Google Arts online exhibition (launch 18th May 2020)</a:t>
            </a:r>
          </a:p>
        </p:txBody>
      </p:sp>
      <p:sp>
        <p:nvSpPr>
          <p:cNvPr id="4" name="Text Placeholder 3">
            <a:extLst>
              <a:ext uri="{FF2B5EF4-FFF2-40B4-BE49-F238E27FC236}">
                <a16:creationId xmlns:a16="http://schemas.microsoft.com/office/drawing/2014/main" id="{A2543EA4-C691-2042-AAD6-40A2A873D505}"/>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5D19C18D-4454-6544-B3B7-337DA6553F15}"/>
              </a:ext>
            </a:extLst>
          </p:cNvPr>
          <p:cNvSpPr>
            <a:spLocks noGrp="1"/>
          </p:cNvSpPr>
          <p:nvPr>
            <p:ph type="body" sz="quarter" idx="17"/>
          </p:nvPr>
        </p:nvSpPr>
        <p:spPr/>
        <p:txBody>
          <a:bodyPr/>
          <a:lstStyle/>
          <a:p>
            <a:endParaRPr lang="en-US"/>
          </a:p>
        </p:txBody>
      </p:sp>
      <p:sp>
        <p:nvSpPr>
          <p:cNvPr id="7" name="TextBox 6">
            <a:extLst>
              <a:ext uri="{FF2B5EF4-FFF2-40B4-BE49-F238E27FC236}">
                <a16:creationId xmlns:a16="http://schemas.microsoft.com/office/drawing/2014/main" id="{419A6DD4-D501-2A4E-A5CE-211C77F87EA1}"/>
              </a:ext>
            </a:extLst>
          </p:cNvPr>
          <p:cNvSpPr txBox="1"/>
          <p:nvPr/>
        </p:nvSpPr>
        <p:spPr>
          <a:xfrm>
            <a:off x="7381206" y="3598457"/>
            <a:ext cx="3591594" cy="646331"/>
          </a:xfrm>
          <a:prstGeom prst="rect">
            <a:avLst/>
          </a:prstGeom>
          <a:noFill/>
        </p:spPr>
        <p:txBody>
          <a:bodyPr wrap="square" rtlCol="0">
            <a:spAutoFit/>
          </a:bodyPr>
          <a:lstStyle/>
          <a:p>
            <a:r>
              <a:rPr lang="en-US" i="1" dirty="0">
                <a:solidFill>
                  <a:srgbClr val="FF0000"/>
                </a:solidFill>
              </a:rPr>
              <a:t>link and screengrab here once I can access when exhibition is live</a:t>
            </a:r>
          </a:p>
        </p:txBody>
      </p:sp>
      <p:sp>
        <p:nvSpPr>
          <p:cNvPr id="9" name="Text Placeholder 8">
            <a:extLst>
              <a:ext uri="{FF2B5EF4-FFF2-40B4-BE49-F238E27FC236}">
                <a16:creationId xmlns:a16="http://schemas.microsoft.com/office/drawing/2014/main" id="{E88233DE-2EFD-834C-8CC8-865CC0489AA1}"/>
              </a:ext>
            </a:extLst>
          </p:cNvPr>
          <p:cNvSpPr>
            <a:spLocks noGrp="1"/>
          </p:cNvSpPr>
          <p:nvPr>
            <p:ph type="body" sz="quarter" idx="10"/>
          </p:nvPr>
        </p:nvSpPr>
        <p:spPr/>
        <p:txBody>
          <a:bodyPr/>
          <a:lstStyle/>
          <a:p>
            <a:r>
              <a:rPr lang="en-US" dirty="0"/>
              <a:t>13</a:t>
            </a:r>
          </a:p>
        </p:txBody>
      </p:sp>
    </p:spTree>
    <p:extLst>
      <p:ext uri="{BB962C8B-B14F-4D97-AF65-F5344CB8AC3E}">
        <p14:creationId xmlns:p14="http://schemas.microsoft.com/office/powerpoint/2010/main" val="296770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BA4AC-7F1C-D04D-AE34-A71395241045}"/>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B51A67B9-6968-D846-AB34-B242263B1E4D}"/>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2F36A959-2F62-ED45-811C-B72F1FF0248C}"/>
              </a:ext>
            </a:extLst>
          </p:cNvPr>
          <p:cNvSpPr>
            <a:spLocks noGrp="1"/>
          </p:cNvSpPr>
          <p:nvPr>
            <p:ph type="body" sz="quarter" idx="12"/>
          </p:nvPr>
        </p:nvSpPr>
        <p:spPr/>
        <p:txBody>
          <a:bodyPr/>
          <a:lstStyle/>
          <a:p>
            <a:r>
              <a:rPr lang="en-US" dirty="0"/>
              <a:t>Exhibition at the Herbert Art Gallery &amp; Museum, Coventry, UK</a:t>
            </a:r>
          </a:p>
          <a:p>
            <a:r>
              <a:rPr lang="en-US" dirty="0"/>
              <a:t>February – May 2020</a:t>
            </a:r>
          </a:p>
          <a:p>
            <a:endParaRPr lang="en-US" dirty="0"/>
          </a:p>
        </p:txBody>
      </p:sp>
      <p:pic>
        <p:nvPicPr>
          <p:cNvPr id="11" name="Picture 10">
            <a:extLst>
              <a:ext uri="{FF2B5EF4-FFF2-40B4-BE49-F238E27FC236}">
                <a16:creationId xmlns:a16="http://schemas.microsoft.com/office/drawing/2014/main" id="{4B564F22-5E7A-3341-AD4B-9F9B8914149D}"/>
              </a:ext>
            </a:extLst>
          </p:cNvPr>
          <p:cNvPicPr>
            <a:picLocks noChangeAspect="1"/>
          </p:cNvPicPr>
          <p:nvPr/>
        </p:nvPicPr>
        <p:blipFill>
          <a:blip r:embed="rId2"/>
          <a:stretch>
            <a:fillRect/>
          </a:stretch>
        </p:blipFill>
        <p:spPr>
          <a:xfrm>
            <a:off x="5984257" y="1925770"/>
            <a:ext cx="2942514" cy="1961676"/>
          </a:xfrm>
          <a:prstGeom prst="rect">
            <a:avLst/>
          </a:prstGeom>
        </p:spPr>
      </p:pic>
      <p:pic>
        <p:nvPicPr>
          <p:cNvPr id="13" name="Picture 12">
            <a:extLst>
              <a:ext uri="{FF2B5EF4-FFF2-40B4-BE49-F238E27FC236}">
                <a16:creationId xmlns:a16="http://schemas.microsoft.com/office/drawing/2014/main" id="{F1D668E4-B209-2B4B-9115-BFAA71FCFCE8}"/>
              </a:ext>
            </a:extLst>
          </p:cNvPr>
          <p:cNvPicPr>
            <a:picLocks noChangeAspect="1"/>
          </p:cNvPicPr>
          <p:nvPr/>
        </p:nvPicPr>
        <p:blipFill>
          <a:blip r:embed="rId3"/>
          <a:stretch>
            <a:fillRect/>
          </a:stretch>
        </p:blipFill>
        <p:spPr>
          <a:xfrm>
            <a:off x="9032918" y="1925770"/>
            <a:ext cx="2942514" cy="1961676"/>
          </a:xfrm>
          <a:prstGeom prst="rect">
            <a:avLst/>
          </a:prstGeom>
        </p:spPr>
      </p:pic>
      <p:pic>
        <p:nvPicPr>
          <p:cNvPr id="15" name="Picture 14">
            <a:extLst>
              <a:ext uri="{FF2B5EF4-FFF2-40B4-BE49-F238E27FC236}">
                <a16:creationId xmlns:a16="http://schemas.microsoft.com/office/drawing/2014/main" id="{3C5F8D45-52C1-2B4D-BCEC-EDFA32FF61CD}"/>
              </a:ext>
            </a:extLst>
          </p:cNvPr>
          <p:cNvPicPr>
            <a:picLocks noChangeAspect="1"/>
          </p:cNvPicPr>
          <p:nvPr/>
        </p:nvPicPr>
        <p:blipFill>
          <a:blip r:embed="rId4"/>
          <a:stretch>
            <a:fillRect/>
          </a:stretch>
        </p:blipFill>
        <p:spPr>
          <a:xfrm>
            <a:off x="5964828" y="4122978"/>
            <a:ext cx="2961943" cy="1974628"/>
          </a:xfrm>
          <a:prstGeom prst="rect">
            <a:avLst/>
          </a:prstGeom>
        </p:spPr>
      </p:pic>
      <p:pic>
        <p:nvPicPr>
          <p:cNvPr id="17" name="Picture 16">
            <a:extLst>
              <a:ext uri="{FF2B5EF4-FFF2-40B4-BE49-F238E27FC236}">
                <a16:creationId xmlns:a16="http://schemas.microsoft.com/office/drawing/2014/main" id="{60E94D81-2B1A-9840-AA05-4FACB1B08A8E}"/>
              </a:ext>
            </a:extLst>
          </p:cNvPr>
          <p:cNvPicPr>
            <a:picLocks noChangeAspect="1"/>
          </p:cNvPicPr>
          <p:nvPr/>
        </p:nvPicPr>
        <p:blipFill>
          <a:blip r:embed="rId5"/>
          <a:stretch>
            <a:fillRect/>
          </a:stretch>
        </p:blipFill>
        <p:spPr>
          <a:xfrm>
            <a:off x="9032918" y="4140864"/>
            <a:ext cx="2942514" cy="1961676"/>
          </a:xfrm>
          <a:prstGeom prst="rect">
            <a:avLst/>
          </a:prstGeom>
        </p:spPr>
      </p:pic>
      <p:sp>
        <p:nvSpPr>
          <p:cNvPr id="19" name="Text Placeholder 18">
            <a:extLst>
              <a:ext uri="{FF2B5EF4-FFF2-40B4-BE49-F238E27FC236}">
                <a16:creationId xmlns:a16="http://schemas.microsoft.com/office/drawing/2014/main" id="{4925DF97-5004-9E44-A810-533FC41707DD}"/>
              </a:ext>
            </a:extLst>
          </p:cNvPr>
          <p:cNvSpPr>
            <a:spLocks noGrp="1"/>
          </p:cNvSpPr>
          <p:nvPr>
            <p:ph type="body" sz="quarter" idx="10"/>
          </p:nvPr>
        </p:nvSpPr>
        <p:spPr/>
        <p:txBody>
          <a:bodyPr/>
          <a:lstStyle/>
          <a:p>
            <a:r>
              <a:rPr lang="en-US" dirty="0"/>
              <a:t>14</a:t>
            </a:r>
          </a:p>
        </p:txBody>
      </p:sp>
    </p:spTree>
    <p:extLst>
      <p:ext uri="{BB962C8B-B14F-4D97-AF65-F5344CB8AC3E}">
        <p14:creationId xmlns:p14="http://schemas.microsoft.com/office/powerpoint/2010/main" val="3169488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BA4AC-7F1C-D04D-AE34-A71395241045}"/>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B51A67B9-6968-D846-AB34-B242263B1E4D}"/>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2F36A959-2F62-ED45-811C-B72F1FF0248C}"/>
              </a:ext>
            </a:extLst>
          </p:cNvPr>
          <p:cNvSpPr>
            <a:spLocks noGrp="1"/>
          </p:cNvSpPr>
          <p:nvPr>
            <p:ph type="body" sz="quarter" idx="12"/>
          </p:nvPr>
        </p:nvSpPr>
        <p:spPr/>
        <p:txBody>
          <a:bodyPr/>
          <a:lstStyle/>
          <a:p>
            <a:r>
              <a:rPr lang="en-US" dirty="0"/>
              <a:t>Exhibition at the Herbert Art Gallery &amp; Museum, Coventry, UK</a:t>
            </a:r>
          </a:p>
          <a:p>
            <a:r>
              <a:rPr lang="en-US" dirty="0"/>
              <a:t>February – May 2020</a:t>
            </a:r>
          </a:p>
          <a:p>
            <a:endParaRPr lang="en-US" dirty="0"/>
          </a:p>
        </p:txBody>
      </p:sp>
      <p:pic>
        <p:nvPicPr>
          <p:cNvPr id="3" name="Picture 2">
            <a:extLst>
              <a:ext uri="{FF2B5EF4-FFF2-40B4-BE49-F238E27FC236}">
                <a16:creationId xmlns:a16="http://schemas.microsoft.com/office/drawing/2014/main" id="{8D064962-2B63-FD4F-BC51-C16F484CCF3E}"/>
              </a:ext>
            </a:extLst>
          </p:cNvPr>
          <p:cNvPicPr>
            <a:picLocks noChangeAspect="1"/>
          </p:cNvPicPr>
          <p:nvPr/>
        </p:nvPicPr>
        <p:blipFill>
          <a:blip r:embed="rId2"/>
          <a:stretch>
            <a:fillRect/>
          </a:stretch>
        </p:blipFill>
        <p:spPr>
          <a:xfrm>
            <a:off x="5964828" y="1925809"/>
            <a:ext cx="2961943" cy="1974629"/>
          </a:xfrm>
          <a:prstGeom prst="rect">
            <a:avLst/>
          </a:prstGeom>
        </p:spPr>
      </p:pic>
      <p:pic>
        <p:nvPicPr>
          <p:cNvPr id="13" name="Picture 12">
            <a:extLst>
              <a:ext uri="{FF2B5EF4-FFF2-40B4-BE49-F238E27FC236}">
                <a16:creationId xmlns:a16="http://schemas.microsoft.com/office/drawing/2014/main" id="{F1D668E4-B209-2B4B-9115-BFAA71FCFCE8}"/>
              </a:ext>
            </a:extLst>
          </p:cNvPr>
          <p:cNvPicPr>
            <a:picLocks noChangeAspect="1"/>
          </p:cNvPicPr>
          <p:nvPr/>
        </p:nvPicPr>
        <p:blipFill>
          <a:blip r:embed="rId3"/>
          <a:stretch>
            <a:fillRect/>
          </a:stretch>
        </p:blipFill>
        <p:spPr>
          <a:xfrm>
            <a:off x="9032918" y="1925770"/>
            <a:ext cx="2942514" cy="1961676"/>
          </a:xfrm>
          <a:prstGeom prst="rect">
            <a:avLst/>
          </a:prstGeom>
        </p:spPr>
      </p:pic>
      <p:pic>
        <p:nvPicPr>
          <p:cNvPr id="16" name="Picture 15">
            <a:extLst>
              <a:ext uri="{FF2B5EF4-FFF2-40B4-BE49-F238E27FC236}">
                <a16:creationId xmlns:a16="http://schemas.microsoft.com/office/drawing/2014/main" id="{4AC4EFF0-D098-6D48-BCEE-959509DF408F}"/>
              </a:ext>
            </a:extLst>
          </p:cNvPr>
          <p:cNvPicPr>
            <a:picLocks noChangeAspect="1"/>
          </p:cNvPicPr>
          <p:nvPr/>
        </p:nvPicPr>
        <p:blipFill>
          <a:blip r:embed="rId4"/>
          <a:stretch>
            <a:fillRect/>
          </a:stretch>
        </p:blipFill>
        <p:spPr>
          <a:xfrm>
            <a:off x="9047924" y="4122978"/>
            <a:ext cx="2942514" cy="1961676"/>
          </a:xfrm>
          <a:prstGeom prst="rect">
            <a:avLst/>
          </a:prstGeom>
        </p:spPr>
      </p:pic>
      <p:pic>
        <p:nvPicPr>
          <p:cNvPr id="15" name="Picture 14">
            <a:extLst>
              <a:ext uri="{FF2B5EF4-FFF2-40B4-BE49-F238E27FC236}">
                <a16:creationId xmlns:a16="http://schemas.microsoft.com/office/drawing/2014/main" id="{3C5F8D45-52C1-2B4D-BCEC-EDFA32FF61CD}"/>
              </a:ext>
            </a:extLst>
          </p:cNvPr>
          <p:cNvPicPr>
            <a:picLocks noChangeAspect="1"/>
          </p:cNvPicPr>
          <p:nvPr/>
        </p:nvPicPr>
        <p:blipFill>
          <a:blip r:embed="rId5"/>
          <a:stretch>
            <a:fillRect/>
          </a:stretch>
        </p:blipFill>
        <p:spPr>
          <a:xfrm>
            <a:off x="5964828" y="4122978"/>
            <a:ext cx="2961943" cy="1974628"/>
          </a:xfrm>
          <a:prstGeom prst="rect">
            <a:avLst/>
          </a:prstGeom>
        </p:spPr>
      </p:pic>
      <p:pic>
        <p:nvPicPr>
          <p:cNvPr id="5" name="Picture 4">
            <a:extLst>
              <a:ext uri="{FF2B5EF4-FFF2-40B4-BE49-F238E27FC236}">
                <a16:creationId xmlns:a16="http://schemas.microsoft.com/office/drawing/2014/main" id="{F78A0C5E-5F19-D54B-8EAC-976244A5A620}"/>
              </a:ext>
            </a:extLst>
          </p:cNvPr>
          <p:cNvPicPr>
            <a:picLocks noChangeAspect="1"/>
          </p:cNvPicPr>
          <p:nvPr/>
        </p:nvPicPr>
        <p:blipFill>
          <a:blip r:embed="rId6"/>
          <a:stretch>
            <a:fillRect/>
          </a:stretch>
        </p:blipFill>
        <p:spPr>
          <a:xfrm>
            <a:off x="9032917" y="1925769"/>
            <a:ext cx="2961943" cy="1974629"/>
          </a:xfrm>
          <a:prstGeom prst="rect">
            <a:avLst/>
          </a:prstGeom>
        </p:spPr>
      </p:pic>
      <p:pic>
        <p:nvPicPr>
          <p:cNvPr id="12" name="Picture 11">
            <a:extLst>
              <a:ext uri="{FF2B5EF4-FFF2-40B4-BE49-F238E27FC236}">
                <a16:creationId xmlns:a16="http://schemas.microsoft.com/office/drawing/2014/main" id="{089F2367-F618-6149-9CD7-CFE42B6541BF}"/>
              </a:ext>
            </a:extLst>
          </p:cNvPr>
          <p:cNvPicPr>
            <a:picLocks noChangeAspect="1"/>
          </p:cNvPicPr>
          <p:nvPr/>
        </p:nvPicPr>
        <p:blipFill>
          <a:blip r:embed="rId7"/>
          <a:stretch>
            <a:fillRect/>
          </a:stretch>
        </p:blipFill>
        <p:spPr>
          <a:xfrm>
            <a:off x="5964828" y="4122978"/>
            <a:ext cx="2961943" cy="1974628"/>
          </a:xfrm>
          <a:prstGeom prst="rect">
            <a:avLst/>
          </a:prstGeom>
        </p:spPr>
      </p:pic>
      <p:sp>
        <p:nvSpPr>
          <p:cNvPr id="19" name="Text Placeholder 18">
            <a:extLst>
              <a:ext uri="{FF2B5EF4-FFF2-40B4-BE49-F238E27FC236}">
                <a16:creationId xmlns:a16="http://schemas.microsoft.com/office/drawing/2014/main" id="{C713F9B7-3156-FF49-9F2F-93CCCF0EC01C}"/>
              </a:ext>
            </a:extLst>
          </p:cNvPr>
          <p:cNvSpPr>
            <a:spLocks noGrp="1"/>
          </p:cNvSpPr>
          <p:nvPr>
            <p:ph type="body" sz="quarter" idx="10"/>
          </p:nvPr>
        </p:nvSpPr>
        <p:spPr/>
        <p:txBody>
          <a:bodyPr/>
          <a:lstStyle/>
          <a:p>
            <a:r>
              <a:rPr lang="en-US" dirty="0"/>
              <a:t>15</a:t>
            </a:r>
          </a:p>
        </p:txBody>
      </p:sp>
    </p:spTree>
    <p:extLst>
      <p:ext uri="{BB962C8B-B14F-4D97-AF65-F5344CB8AC3E}">
        <p14:creationId xmlns:p14="http://schemas.microsoft.com/office/powerpoint/2010/main" val="5690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BA4AC-7F1C-D04D-AE34-A71395241045}"/>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B51A67B9-6968-D846-AB34-B242263B1E4D}"/>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2F36A959-2F62-ED45-811C-B72F1FF0248C}"/>
              </a:ext>
            </a:extLst>
          </p:cNvPr>
          <p:cNvSpPr>
            <a:spLocks noGrp="1"/>
          </p:cNvSpPr>
          <p:nvPr>
            <p:ph type="body" sz="quarter" idx="12"/>
          </p:nvPr>
        </p:nvSpPr>
        <p:spPr/>
        <p:txBody>
          <a:bodyPr/>
          <a:lstStyle/>
          <a:p>
            <a:r>
              <a:rPr lang="en-US" dirty="0"/>
              <a:t>Exhibition at the Herbert Art Gallery &amp; Museum, Coventry, UK</a:t>
            </a:r>
          </a:p>
          <a:p>
            <a:r>
              <a:rPr lang="en-US" i="1" dirty="0"/>
              <a:t>Display Case Overview</a:t>
            </a:r>
            <a:endParaRPr lang="en-US" dirty="0"/>
          </a:p>
          <a:p>
            <a:r>
              <a:rPr lang="en-US" dirty="0"/>
              <a:t>February – May 2020</a:t>
            </a:r>
          </a:p>
          <a:p>
            <a:endParaRPr lang="en-US" dirty="0"/>
          </a:p>
        </p:txBody>
      </p:sp>
      <p:sp>
        <p:nvSpPr>
          <p:cNvPr id="19" name="Text Placeholder 18">
            <a:extLst>
              <a:ext uri="{FF2B5EF4-FFF2-40B4-BE49-F238E27FC236}">
                <a16:creationId xmlns:a16="http://schemas.microsoft.com/office/drawing/2014/main" id="{C713F9B7-3156-FF49-9F2F-93CCCF0EC01C}"/>
              </a:ext>
            </a:extLst>
          </p:cNvPr>
          <p:cNvSpPr>
            <a:spLocks noGrp="1"/>
          </p:cNvSpPr>
          <p:nvPr>
            <p:ph type="body" sz="quarter" idx="10"/>
          </p:nvPr>
        </p:nvSpPr>
        <p:spPr/>
        <p:txBody>
          <a:bodyPr/>
          <a:lstStyle/>
          <a:p>
            <a:r>
              <a:rPr lang="en-US" dirty="0"/>
              <a:t>16</a:t>
            </a:r>
          </a:p>
        </p:txBody>
      </p:sp>
      <p:pic>
        <p:nvPicPr>
          <p:cNvPr id="3" name="Picture 2">
            <a:extLst>
              <a:ext uri="{FF2B5EF4-FFF2-40B4-BE49-F238E27FC236}">
                <a16:creationId xmlns:a16="http://schemas.microsoft.com/office/drawing/2014/main" id="{EC182BD9-F9B9-5E40-B210-B517C167CBDC}"/>
              </a:ext>
            </a:extLst>
          </p:cNvPr>
          <p:cNvPicPr>
            <a:picLocks noChangeAspect="1"/>
          </p:cNvPicPr>
          <p:nvPr/>
        </p:nvPicPr>
        <p:blipFill>
          <a:blip r:embed="rId2"/>
          <a:stretch>
            <a:fillRect/>
          </a:stretch>
        </p:blipFill>
        <p:spPr>
          <a:xfrm>
            <a:off x="5945056" y="2601240"/>
            <a:ext cx="6045381" cy="2661647"/>
          </a:xfrm>
          <a:prstGeom prst="rect">
            <a:avLst/>
          </a:prstGeom>
          <a:effectLst>
            <a:outerShdw blurRad="50800" dist="50800" dir="5400000" algn="ctr" rotWithShape="0">
              <a:srgbClr val="000000">
                <a:alpha val="95000"/>
              </a:srgbClr>
            </a:outerShdw>
          </a:effectLst>
        </p:spPr>
      </p:pic>
    </p:spTree>
    <p:extLst>
      <p:ext uri="{BB962C8B-B14F-4D97-AF65-F5344CB8AC3E}">
        <p14:creationId xmlns:p14="http://schemas.microsoft.com/office/powerpoint/2010/main" val="261110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6CC45D-8944-4DE7-9EB8-5670E0F3CC15}"/>
              </a:ext>
            </a:extLst>
          </p:cNvPr>
          <p:cNvSpPr>
            <a:spLocks noGrp="1"/>
          </p:cNvSpPr>
          <p:nvPr>
            <p:ph type="body" sz="quarter" idx="13"/>
          </p:nvPr>
        </p:nvSpPr>
        <p:spPr/>
        <p:txBody>
          <a:bodyPr/>
          <a:lstStyle/>
          <a:p>
            <a:r>
              <a:rPr lang="en-GB" dirty="0"/>
              <a:t>Page 2</a:t>
            </a:r>
          </a:p>
        </p:txBody>
      </p:sp>
      <p:sp>
        <p:nvSpPr>
          <p:cNvPr id="5" name="Text Placeholder 4">
            <a:extLst>
              <a:ext uri="{FF2B5EF4-FFF2-40B4-BE49-F238E27FC236}">
                <a16:creationId xmlns:a16="http://schemas.microsoft.com/office/drawing/2014/main" id="{D8A2B0F7-D243-4EBA-9C58-E64284E8976A}"/>
              </a:ext>
            </a:extLst>
          </p:cNvPr>
          <p:cNvSpPr>
            <a:spLocks noGrp="1"/>
          </p:cNvSpPr>
          <p:nvPr>
            <p:ph type="body" sz="quarter" idx="28"/>
          </p:nvPr>
        </p:nvSpPr>
        <p:spPr/>
        <p:txBody>
          <a:bodyPr/>
          <a:lstStyle/>
          <a:p>
            <a:r>
              <a:rPr lang="en-GB" dirty="0"/>
              <a:t>1</a:t>
            </a:r>
          </a:p>
        </p:txBody>
      </p:sp>
      <p:sp>
        <p:nvSpPr>
          <p:cNvPr id="6" name="Text Placeholder 5">
            <a:extLst>
              <a:ext uri="{FF2B5EF4-FFF2-40B4-BE49-F238E27FC236}">
                <a16:creationId xmlns:a16="http://schemas.microsoft.com/office/drawing/2014/main" id="{B1813E1D-79E2-4D3B-8C21-B5E362B395F6}"/>
              </a:ext>
            </a:extLst>
          </p:cNvPr>
          <p:cNvSpPr>
            <a:spLocks noGrp="1"/>
          </p:cNvSpPr>
          <p:nvPr>
            <p:ph type="body" sz="quarter" idx="30"/>
          </p:nvPr>
        </p:nvSpPr>
        <p:spPr/>
        <p:txBody>
          <a:bodyPr/>
          <a:lstStyle/>
          <a:p>
            <a:r>
              <a:rPr lang="en-GB" dirty="0"/>
              <a:t>Page 3</a:t>
            </a:r>
          </a:p>
        </p:txBody>
      </p:sp>
      <p:sp>
        <p:nvSpPr>
          <p:cNvPr id="7" name="Text Placeholder 6">
            <a:extLst>
              <a:ext uri="{FF2B5EF4-FFF2-40B4-BE49-F238E27FC236}">
                <a16:creationId xmlns:a16="http://schemas.microsoft.com/office/drawing/2014/main" id="{BDD5AA11-A609-409A-A082-7CEAE182EFC7}"/>
              </a:ext>
            </a:extLst>
          </p:cNvPr>
          <p:cNvSpPr>
            <a:spLocks noGrp="1"/>
          </p:cNvSpPr>
          <p:nvPr>
            <p:ph type="body" sz="quarter" idx="32"/>
          </p:nvPr>
        </p:nvSpPr>
        <p:spPr/>
        <p:txBody>
          <a:bodyPr/>
          <a:lstStyle/>
          <a:p>
            <a:r>
              <a:rPr lang="en-GB" dirty="0"/>
              <a:t>Page 4</a:t>
            </a:r>
          </a:p>
        </p:txBody>
      </p:sp>
      <p:sp>
        <p:nvSpPr>
          <p:cNvPr id="8" name="Text Placeholder 7">
            <a:extLst>
              <a:ext uri="{FF2B5EF4-FFF2-40B4-BE49-F238E27FC236}">
                <a16:creationId xmlns:a16="http://schemas.microsoft.com/office/drawing/2014/main" id="{22E5840C-ED93-43D8-9185-7F43187F68D3}"/>
              </a:ext>
            </a:extLst>
          </p:cNvPr>
          <p:cNvSpPr>
            <a:spLocks noGrp="1"/>
          </p:cNvSpPr>
          <p:nvPr>
            <p:ph type="body" sz="quarter" idx="34"/>
          </p:nvPr>
        </p:nvSpPr>
        <p:spPr/>
        <p:txBody>
          <a:bodyPr/>
          <a:lstStyle/>
          <a:p>
            <a:r>
              <a:rPr lang="en-GB" dirty="0"/>
              <a:t>Page 12</a:t>
            </a:r>
          </a:p>
        </p:txBody>
      </p:sp>
      <p:sp>
        <p:nvSpPr>
          <p:cNvPr id="9" name="Text Placeholder 8">
            <a:extLst>
              <a:ext uri="{FF2B5EF4-FFF2-40B4-BE49-F238E27FC236}">
                <a16:creationId xmlns:a16="http://schemas.microsoft.com/office/drawing/2014/main" id="{60FC1B6B-6C5E-4C9F-97E3-D6762F068AA0}"/>
              </a:ext>
            </a:extLst>
          </p:cNvPr>
          <p:cNvSpPr>
            <a:spLocks noGrp="1"/>
          </p:cNvSpPr>
          <p:nvPr>
            <p:ph type="body" sz="quarter" idx="36"/>
          </p:nvPr>
        </p:nvSpPr>
        <p:spPr/>
        <p:txBody>
          <a:bodyPr/>
          <a:lstStyle/>
          <a:p>
            <a:r>
              <a:rPr lang="en-GB" dirty="0"/>
              <a:t>Page 13</a:t>
            </a:r>
          </a:p>
        </p:txBody>
      </p:sp>
      <p:sp>
        <p:nvSpPr>
          <p:cNvPr id="10" name="Text Placeholder 9">
            <a:extLst>
              <a:ext uri="{FF2B5EF4-FFF2-40B4-BE49-F238E27FC236}">
                <a16:creationId xmlns:a16="http://schemas.microsoft.com/office/drawing/2014/main" id="{2ECE1930-38B0-4EEC-8BE7-64C86A2D3362}"/>
              </a:ext>
            </a:extLst>
          </p:cNvPr>
          <p:cNvSpPr>
            <a:spLocks noGrp="1"/>
          </p:cNvSpPr>
          <p:nvPr>
            <p:ph type="body" sz="quarter" idx="38"/>
          </p:nvPr>
        </p:nvSpPr>
        <p:spPr/>
        <p:txBody>
          <a:bodyPr/>
          <a:lstStyle/>
          <a:p>
            <a:r>
              <a:rPr lang="en-GB" dirty="0"/>
              <a:t>Page 21</a:t>
            </a:r>
          </a:p>
        </p:txBody>
      </p:sp>
      <p:sp>
        <p:nvSpPr>
          <p:cNvPr id="11" name="Text Placeholder 10">
            <a:extLst>
              <a:ext uri="{FF2B5EF4-FFF2-40B4-BE49-F238E27FC236}">
                <a16:creationId xmlns:a16="http://schemas.microsoft.com/office/drawing/2014/main" id="{1CD23353-4841-42A5-83F3-D6A5D8F5DADB}"/>
              </a:ext>
            </a:extLst>
          </p:cNvPr>
          <p:cNvSpPr>
            <a:spLocks noGrp="1"/>
          </p:cNvSpPr>
          <p:nvPr>
            <p:ph type="body" sz="quarter" idx="42"/>
          </p:nvPr>
        </p:nvSpPr>
        <p:spPr>
          <a:xfrm>
            <a:off x="7640581" y="4704674"/>
            <a:ext cx="1733398" cy="345256"/>
          </a:xfrm>
        </p:spPr>
        <p:txBody>
          <a:bodyPr/>
          <a:lstStyle/>
          <a:p>
            <a:r>
              <a:rPr lang="en-GB" dirty="0"/>
              <a:t>Acknowledgments</a:t>
            </a:r>
          </a:p>
        </p:txBody>
      </p:sp>
    </p:spTree>
    <p:extLst>
      <p:ext uri="{BB962C8B-B14F-4D97-AF65-F5344CB8AC3E}">
        <p14:creationId xmlns:p14="http://schemas.microsoft.com/office/powerpoint/2010/main" val="1325444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BA4AC-7F1C-D04D-AE34-A71395241045}"/>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B51A67B9-6968-D846-AB34-B242263B1E4D}"/>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2F36A959-2F62-ED45-811C-B72F1FF0248C}"/>
              </a:ext>
            </a:extLst>
          </p:cNvPr>
          <p:cNvSpPr>
            <a:spLocks noGrp="1"/>
          </p:cNvSpPr>
          <p:nvPr>
            <p:ph type="body" sz="quarter" idx="12"/>
          </p:nvPr>
        </p:nvSpPr>
        <p:spPr/>
        <p:txBody>
          <a:bodyPr/>
          <a:lstStyle/>
          <a:p>
            <a:r>
              <a:rPr lang="en-US" dirty="0"/>
              <a:t>Exhibition at the Herbert Art Gallery &amp; Museum, Coventry, UK</a:t>
            </a:r>
          </a:p>
          <a:p>
            <a:r>
              <a:rPr lang="en-US" i="1" dirty="0"/>
              <a:t>Display Case Overview</a:t>
            </a:r>
          </a:p>
          <a:p>
            <a:r>
              <a:rPr lang="en-US" dirty="0"/>
              <a:t>February – May 2020</a:t>
            </a:r>
          </a:p>
          <a:p>
            <a:endParaRPr lang="en-US" dirty="0"/>
          </a:p>
        </p:txBody>
      </p:sp>
      <p:sp>
        <p:nvSpPr>
          <p:cNvPr id="19" name="Text Placeholder 18">
            <a:extLst>
              <a:ext uri="{FF2B5EF4-FFF2-40B4-BE49-F238E27FC236}">
                <a16:creationId xmlns:a16="http://schemas.microsoft.com/office/drawing/2014/main" id="{C713F9B7-3156-FF49-9F2F-93CCCF0EC01C}"/>
              </a:ext>
            </a:extLst>
          </p:cNvPr>
          <p:cNvSpPr>
            <a:spLocks noGrp="1"/>
          </p:cNvSpPr>
          <p:nvPr>
            <p:ph type="body" sz="quarter" idx="10"/>
          </p:nvPr>
        </p:nvSpPr>
        <p:spPr/>
        <p:txBody>
          <a:bodyPr/>
          <a:lstStyle/>
          <a:p>
            <a:r>
              <a:rPr lang="en-US" dirty="0"/>
              <a:t>17</a:t>
            </a:r>
          </a:p>
        </p:txBody>
      </p:sp>
      <p:pic>
        <p:nvPicPr>
          <p:cNvPr id="4" name="Picture 3">
            <a:extLst>
              <a:ext uri="{FF2B5EF4-FFF2-40B4-BE49-F238E27FC236}">
                <a16:creationId xmlns:a16="http://schemas.microsoft.com/office/drawing/2014/main" id="{AE7AEC6A-D6CC-314C-942F-DDE759A1E228}"/>
              </a:ext>
            </a:extLst>
          </p:cNvPr>
          <p:cNvPicPr>
            <a:picLocks noChangeAspect="1"/>
          </p:cNvPicPr>
          <p:nvPr/>
        </p:nvPicPr>
        <p:blipFill>
          <a:blip r:embed="rId2"/>
          <a:stretch>
            <a:fillRect/>
          </a:stretch>
        </p:blipFill>
        <p:spPr>
          <a:xfrm>
            <a:off x="5945057" y="2601240"/>
            <a:ext cx="6045381" cy="2611269"/>
          </a:xfrm>
          <a:prstGeom prst="rect">
            <a:avLst/>
          </a:prstGeom>
          <a:effectLst>
            <a:outerShdw blurRad="50800" dist="50800" dir="5400000" algn="ctr" rotWithShape="0">
              <a:srgbClr val="000000">
                <a:alpha val="95000"/>
              </a:srgbClr>
            </a:outerShdw>
          </a:effectLst>
        </p:spPr>
      </p:pic>
    </p:spTree>
    <p:extLst>
      <p:ext uri="{BB962C8B-B14F-4D97-AF65-F5344CB8AC3E}">
        <p14:creationId xmlns:p14="http://schemas.microsoft.com/office/powerpoint/2010/main" val="543493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BA4AC-7F1C-D04D-AE34-A71395241045}"/>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B51A67B9-6968-D846-AB34-B242263B1E4D}"/>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2F36A959-2F62-ED45-811C-B72F1FF0248C}"/>
              </a:ext>
            </a:extLst>
          </p:cNvPr>
          <p:cNvSpPr>
            <a:spLocks noGrp="1"/>
          </p:cNvSpPr>
          <p:nvPr>
            <p:ph type="body" sz="quarter" idx="12"/>
          </p:nvPr>
        </p:nvSpPr>
        <p:spPr/>
        <p:txBody>
          <a:bodyPr/>
          <a:lstStyle/>
          <a:p>
            <a:r>
              <a:rPr lang="en-US" dirty="0"/>
              <a:t>Exhibition at the Herbert Art Gallery &amp; Museum, Coventry, UK</a:t>
            </a:r>
          </a:p>
          <a:p>
            <a:r>
              <a:rPr lang="en-US" dirty="0"/>
              <a:t>February – May 2020</a:t>
            </a:r>
          </a:p>
          <a:p>
            <a:endParaRPr lang="en-US" dirty="0"/>
          </a:p>
        </p:txBody>
      </p:sp>
      <p:pic>
        <p:nvPicPr>
          <p:cNvPr id="11" name="Picture 10">
            <a:extLst>
              <a:ext uri="{FF2B5EF4-FFF2-40B4-BE49-F238E27FC236}">
                <a16:creationId xmlns:a16="http://schemas.microsoft.com/office/drawing/2014/main" id="{19F6E46E-3F45-E345-88A5-31A5BABC67D1}"/>
              </a:ext>
            </a:extLst>
          </p:cNvPr>
          <p:cNvPicPr>
            <a:picLocks noChangeAspect="1"/>
          </p:cNvPicPr>
          <p:nvPr/>
        </p:nvPicPr>
        <p:blipFill>
          <a:blip r:embed="rId2"/>
          <a:stretch>
            <a:fillRect/>
          </a:stretch>
        </p:blipFill>
        <p:spPr>
          <a:xfrm>
            <a:off x="9032916" y="1915949"/>
            <a:ext cx="2942514" cy="1961676"/>
          </a:xfrm>
          <a:prstGeom prst="rect">
            <a:avLst/>
          </a:prstGeom>
        </p:spPr>
      </p:pic>
      <p:pic>
        <p:nvPicPr>
          <p:cNvPr id="19" name="Picture 18">
            <a:extLst>
              <a:ext uri="{FF2B5EF4-FFF2-40B4-BE49-F238E27FC236}">
                <a16:creationId xmlns:a16="http://schemas.microsoft.com/office/drawing/2014/main" id="{01C6A2AB-5C45-6340-8019-218A8D9F86A0}"/>
              </a:ext>
            </a:extLst>
          </p:cNvPr>
          <p:cNvPicPr>
            <a:picLocks noChangeAspect="1"/>
          </p:cNvPicPr>
          <p:nvPr/>
        </p:nvPicPr>
        <p:blipFill>
          <a:blip r:embed="rId3"/>
          <a:stretch>
            <a:fillRect/>
          </a:stretch>
        </p:blipFill>
        <p:spPr>
          <a:xfrm>
            <a:off x="5964827" y="4137184"/>
            <a:ext cx="2961943" cy="1974629"/>
          </a:xfrm>
          <a:prstGeom prst="rect">
            <a:avLst/>
          </a:prstGeom>
        </p:spPr>
      </p:pic>
      <p:pic>
        <p:nvPicPr>
          <p:cNvPr id="4" name="Picture 3">
            <a:extLst>
              <a:ext uri="{FF2B5EF4-FFF2-40B4-BE49-F238E27FC236}">
                <a16:creationId xmlns:a16="http://schemas.microsoft.com/office/drawing/2014/main" id="{5E865D74-1EF4-0446-9607-82B612D2958D}"/>
              </a:ext>
            </a:extLst>
          </p:cNvPr>
          <p:cNvPicPr>
            <a:picLocks noChangeAspect="1"/>
          </p:cNvPicPr>
          <p:nvPr/>
        </p:nvPicPr>
        <p:blipFill>
          <a:blip r:embed="rId4"/>
          <a:stretch>
            <a:fillRect/>
          </a:stretch>
        </p:blipFill>
        <p:spPr>
          <a:xfrm>
            <a:off x="5964827" y="1925768"/>
            <a:ext cx="2961943" cy="1974629"/>
          </a:xfrm>
          <a:prstGeom prst="rect">
            <a:avLst/>
          </a:prstGeom>
        </p:spPr>
      </p:pic>
      <p:pic>
        <p:nvPicPr>
          <p:cNvPr id="17" name="Picture 16">
            <a:extLst>
              <a:ext uri="{FF2B5EF4-FFF2-40B4-BE49-F238E27FC236}">
                <a16:creationId xmlns:a16="http://schemas.microsoft.com/office/drawing/2014/main" id="{879C2D80-7397-6446-8228-FC81ECBC0FFA}"/>
              </a:ext>
            </a:extLst>
          </p:cNvPr>
          <p:cNvPicPr>
            <a:picLocks noChangeAspect="1"/>
          </p:cNvPicPr>
          <p:nvPr/>
        </p:nvPicPr>
        <p:blipFill>
          <a:blip r:embed="rId5"/>
          <a:stretch>
            <a:fillRect/>
          </a:stretch>
        </p:blipFill>
        <p:spPr>
          <a:xfrm>
            <a:off x="9033163" y="4137183"/>
            <a:ext cx="2972264" cy="1974629"/>
          </a:xfrm>
          <a:prstGeom prst="rect">
            <a:avLst/>
          </a:prstGeom>
        </p:spPr>
      </p:pic>
      <p:sp>
        <p:nvSpPr>
          <p:cNvPr id="21" name="Text Placeholder 20">
            <a:extLst>
              <a:ext uri="{FF2B5EF4-FFF2-40B4-BE49-F238E27FC236}">
                <a16:creationId xmlns:a16="http://schemas.microsoft.com/office/drawing/2014/main" id="{6C9957D7-F9B2-9545-9A66-3869CC1813A4}"/>
              </a:ext>
            </a:extLst>
          </p:cNvPr>
          <p:cNvSpPr>
            <a:spLocks noGrp="1"/>
          </p:cNvSpPr>
          <p:nvPr>
            <p:ph type="body" sz="quarter" idx="10"/>
          </p:nvPr>
        </p:nvSpPr>
        <p:spPr/>
        <p:txBody>
          <a:bodyPr/>
          <a:lstStyle/>
          <a:p>
            <a:r>
              <a:rPr lang="en-US" dirty="0"/>
              <a:t>18</a:t>
            </a:r>
          </a:p>
        </p:txBody>
      </p:sp>
    </p:spTree>
    <p:extLst>
      <p:ext uri="{BB962C8B-B14F-4D97-AF65-F5344CB8AC3E}">
        <p14:creationId xmlns:p14="http://schemas.microsoft.com/office/powerpoint/2010/main" val="3757731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D81D8D1-35D5-0C4F-B9F9-9546BEAAF626}"/>
              </a:ext>
            </a:extLst>
          </p:cNvPr>
          <p:cNvSpPr>
            <a:spLocks noGrp="1"/>
          </p:cNvSpPr>
          <p:nvPr>
            <p:ph type="body" sz="quarter" idx="17"/>
          </p:nvPr>
        </p:nvSpPr>
        <p:spPr>
          <a:xfrm>
            <a:off x="7144784" y="6356349"/>
            <a:ext cx="3507174" cy="327157"/>
          </a:xfrm>
        </p:spPr>
        <p:txBody>
          <a:bodyPr/>
          <a:lstStyle/>
          <a:p>
            <a:r>
              <a:rPr lang="en-US" dirty="0">
                <a:hlinkClick r:id="rId2"/>
              </a:rPr>
              <a:t>FORMAT International Photography Festival </a:t>
            </a:r>
            <a:endParaRPr lang="en-US" dirty="0"/>
          </a:p>
          <a:p>
            <a:endParaRPr lang="en-US" dirty="0"/>
          </a:p>
        </p:txBody>
      </p:sp>
      <p:sp>
        <p:nvSpPr>
          <p:cNvPr id="8" name="Text Placeholder 7">
            <a:extLst>
              <a:ext uri="{FF2B5EF4-FFF2-40B4-BE49-F238E27FC236}">
                <a16:creationId xmlns:a16="http://schemas.microsoft.com/office/drawing/2014/main" id="{DC7EE4EA-947A-124F-B31D-CDF2C91DFB55}"/>
              </a:ext>
            </a:extLst>
          </p:cNvPr>
          <p:cNvSpPr>
            <a:spLocks noGrp="1"/>
          </p:cNvSpPr>
          <p:nvPr>
            <p:ph type="body" sz="quarter" idx="12"/>
          </p:nvPr>
        </p:nvSpPr>
        <p:spPr/>
        <p:txBody>
          <a:bodyPr/>
          <a:lstStyle/>
          <a:p>
            <a:r>
              <a:rPr lang="en-US" dirty="0"/>
              <a:t>Exhibition at FORMAT International Photography Festival, Derby, UK</a:t>
            </a:r>
          </a:p>
          <a:p>
            <a:r>
              <a:rPr lang="en-US" dirty="0"/>
              <a:t>March – June 2019</a:t>
            </a:r>
          </a:p>
          <a:p>
            <a:endParaRPr lang="en-US" dirty="0"/>
          </a:p>
        </p:txBody>
      </p:sp>
      <p:sp>
        <p:nvSpPr>
          <p:cNvPr id="9" name="Text Placeholder 8">
            <a:extLst>
              <a:ext uri="{FF2B5EF4-FFF2-40B4-BE49-F238E27FC236}">
                <a16:creationId xmlns:a16="http://schemas.microsoft.com/office/drawing/2014/main" id="{DEF3270C-6BBD-8449-ADD4-A481355F3879}"/>
              </a:ext>
            </a:extLst>
          </p:cNvPr>
          <p:cNvSpPr>
            <a:spLocks noGrp="1"/>
          </p:cNvSpPr>
          <p:nvPr>
            <p:ph type="body" sz="quarter" idx="10"/>
          </p:nvPr>
        </p:nvSpPr>
        <p:spPr/>
        <p:txBody>
          <a:bodyPr/>
          <a:lstStyle/>
          <a:p>
            <a:r>
              <a:rPr lang="en-US" dirty="0"/>
              <a:t>19</a:t>
            </a:r>
          </a:p>
        </p:txBody>
      </p:sp>
      <p:pic>
        <p:nvPicPr>
          <p:cNvPr id="11" name="Picture 10">
            <a:extLst>
              <a:ext uri="{FF2B5EF4-FFF2-40B4-BE49-F238E27FC236}">
                <a16:creationId xmlns:a16="http://schemas.microsoft.com/office/drawing/2014/main" id="{76A25104-C6E6-C943-890D-53E59344A5CD}"/>
              </a:ext>
            </a:extLst>
          </p:cNvPr>
          <p:cNvPicPr>
            <a:picLocks noChangeAspect="1"/>
          </p:cNvPicPr>
          <p:nvPr/>
        </p:nvPicPr>
        <p:blipFill>
          <a:blip r:embed="rId3"/>
          <a:stretch>
            <a:fillRect/>
          </a:stretch>
        </p:blipFill>
        <p:spPr>
          <a:xfrm>
            <a:off x="5903494" y="1917955"/>
            <a:ext cx="2951213" cy="1967475"/>
          </a:xfrm>
          <a:prstGeom prst="rect">
            <a:avLst/>
          </a:prstGeom>
        </p:spPr>
      </p:pic>
      <p:pic>
        <p:nvPicPr>
          <p:cNvPr id="15" name="Picture 14">
            <a:extLst>
              <a:ext uri="{FF2B5EF4-FFF2-40B4-BE49-F238E27FC236}">
                <a16:creationId xmlns:a16="http://schemas.microsoft.com/office/drawing/2014/main" id="{09A79268-F316-A143-88CC-966C733CB5D4}"/>
              </a:ext>
            </a:extLst>
          </p:cNvPr>
          <p:cNvPicPr>
            <a:picLocks noChangeAspect="1"/>
          </p:cNvPicPr>
          <p:nvPr/>
        </p:nvPicPr>
        <p:blipFill>
          <a:blip r:embed="rId4"/>
          <a:stretch>
            <a:fillRect/>
          </a:stretch>
        </p:blipFill>
        <p:spPr>
          <a:xfrm>
            <a:off x="9026963" y="1917955"/>
            <a:ext cx="2943777" cy="1962518"/>
          </a:xfrm>
          <a:prstGeom prst="rect">
            <a:avLst/>
          </a:prstGeom>
        </p:spPr>
      </p:pic>
      <p:pic>
        <p:nvPicPr>
          <p:cNvPr id="17" name="Picture 16">
            <a:extLst>
              <a:ext uri="{FF2B5EF4-FFF2-40B4-BE49-F238E27FC236}">
                <a16:creationId xmlns:a16="http://schemas.microsoft.com/office/drawing/2014/main" id="{C8F307C9-7E4D-CD40-8F6F-BE0770117790}"/>
              </a:ext>
            </a:extLst>
          </p:cNvPr>
          <p:cNvPicPr>
            <a:picLocks noChangeAspect="1"/>
          </p:cNvPicPr>
          <p:nvPr/>
        </p:nvPicPr>
        <p:blipFill>
          <a:blip r:embed="rId5"/>
          <a:stretch>
            <a:fillRect/>
          </a:stretch>
        </p:blipFill>
        <p:spPr>
          <a:xfrm>
            <a:off x="5903493" y="4131758"/>
            <a:ext cx="2943777" cy="1962518"/>
          </a:xfrm>
          <a:prstGeom prst="rect">
            <a:avLst/>
          </a:prstGeom>
        </p:spPr>
      </p:pic>
      <p:pic>
        <p:nvPicPr>
          <p:cNvPr id="19" name="Picture 18">
            <a:extLst>
              <a:ext uri="{FF2B5EF4-FFF2-40B4-BE49-F238E27FC236}">
                <a16:creationId xmlns:a16="http://schemas.microsoft.com/office/drawing/2014/main" id="{79D2CFE9-15FC-8640-9A1C-4D4B294B098E}"/>
              </a:ext>
            </a:extLst>
          </p:cNvPr>
          <p:cNvPicPr>
            <a:picLocks noChangeAspect="1"/>
          </p:cNvPicPr>
          <p:nvPr/>
        </p:nvPicPr>
        <p:blipFill>
          <a:blip r:embed="rId6"/>
          <a:stretch>
            <a:fillRect/>
          </a:stretch>
        </p:blipFill>
        <p:spPr>
          <a:xfrm>
            <a:off x="9014954" y="4127755"/>
            <a:ext cx="2955786" cy="1970524"/>
          </a:xfrm>
          <a:prstGeom prst="rect">
            <a:avLst/>
          </a:prstGeom>
        </p:spPr>
      </p:pic>
    </p:spTree>
    <p:extLst>
      <p:ext uri="{BB962C8B-B14F-4D97-AF65-F5344CB8AC3E}">
        <p14:creationId xmlns:p14="http://schemas.microsoft.com/office/powerpoint/2010/main" val="244579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E4EEF9-8E94-1D42-BD53-6588FE6EDF50}"/>
              </a:ext>
            </a:extLst>
          </p:cNvPr>
          <p:cNvSpPr>
            <a:spLocks noGrp="1"/>
          </p:cNvSpPr>
          <p:nvPr>
            <p:ph type="body" sz="quarter" idx="12"/>
          </p:nvPr>
        </p:nvSpPr>
        <p:spPr/>
        <p:txBody>
          <a:bodyPr/>
          <a:lstStyle/>
          <a:p>
            <a:r>
              <a:rPr lang="en-US" dirty="0"/>
              <a:t>Exhibition at FORMAT International Photography Festival, Derby, UK</a:t>
            </a:r>
          </a:p>
          <a:p>
            <a:r>
              <a:rPr lang="en-US" dirty="0"/>
              <a:t>March – June 2019</a:t>
            </a:r>
          </a:p>
        </p:txBody>
      </p:sp>
      <p:sp>
        <p:nvSpPr>
          <p:cNvPr id="5" name="Text Placeholder 4">
            <a:extLst>
              <a:ext uri="{FF2B5EF4-FFF2-40B4-BE49-F238E27FC236}">
                <a16:creationId xmlns:a16="http://schemas.microsoft.com/office/drawing/2014/main" id="{BAD33A64-8819-AD4A-AD40-1A11B2F6D00B}"/>
              </a:ext>
            </a:extLst>
          </p:cNvPr>
          <p:cNvSpPr>
            <a:spLocks noGrp="1"/>
          </p:cNvSpPr>
          <p:nvPr>
            <p:ph type="body" sz="quarter" idx="17"/>
          </p:nvPr>
        </p:nvSpPr>
        <p:spPr>
          <a:xfrm>
            <a:off x="7144784" y="6356349"/>
            <a:ext cx="3063518" cy="365126"/>
          </a:xfrm>
        </p:spPr>
        <p:txBody>
          <a:bodyPr/>
          <a:lstStyle/>
          <a:p>
            <a:r>
              <a:rPr lang="en-US" dirty="0">
                <a:hlinkClick r:id="rId2"/>
              </a:rPr>
              <a:t>https://v21artspace.com/format-19-crich</a:t>
            </a:r>
            <a:endParaRPr lang="en-US" dirty="0"/>
          </a:p>
        </p:txBody>
      </p:sp>
      <p:pic>
        <p:nvPicPr>
          <p:cNvPr id="8" name="Picture 7">
            <a:hlinkClick r:id="rId2"/>
            <a:extLst>
              <a:ext uri="{FF2B5EF4-FFF2-40B4-BE49-F238E27FC236}">
                <a16:creationId xmlns:a16="http://schemas.microsoft.com/office/drawing/2014/main" id="{45CFF1C9-6003-2F4E-B91A-127CCD1DA90F}"/>
              </a:ext>
            </a:extLst>
          </p:cNvPr>
          <p:cNvPicPr>
            <a:picLocks noChangeAspect="1"/>
          </p:cNvPicPr>
          <p:nvPr/>
        </p:nvPicPr>
        <p:blipFill>
          <a:blip r:embed="rId3"/>
          <a:stretch>
            <a:fillRect/>
          </a:stretch>
        </p:blipFill>
        <p:spPr>
          <a:xfrm>
            <a:off x="6096000" y="1917758"/>
            <a:ext cx="5645741" cy="4103456"/>
          </a:xfrm>
          <a:prstGeom prst="rect">
            <a:avLst/>
          </a:prstGeom>
        </p:spPr>
      </p:pic>
      <p:sp>
        <p:nvSpPr>
          <p:cNvPr id="10" name="Text Placeholder 9">
            <a:extLst>
              <a:ext uri="{FF2B5EF4-FFF2-40B4-BE49-F238E27FC236}">
                <a16:creationId xmlns:a16="http://schemas.microsoft.com/office/drawing/2014/main" id="{46828F48-23D5-A84F-AE4E-4750E6C3B12E}"/>
              </a:ext>
            </a:extLst>
          </p:cNvPr>
          <p:cNvSpPr>
            <a:spLocks noGrp="1"/>
          </p:cNvSpPr>
          <p:nvPr>
            <p:ph type="body" sz="quarter" idx="10"/>
          </p:nvPr>
        </p:nvSpPr>
        <p:spPr/>
        <p:txBody>
          <a:bodyPr/>
          <a:lstStyle/>
          <a:p>
            <a:r>
              <a:rPr lang="en-US" dirty="0"/>
              <a:t>20</a:t>
            </a:r>
          </a:p>
        </p:txBody>
      </p:sp>
    </p:spTree>
    <p:extLst>
      <p:ext uri="{BB962C8B-B14F-4D97-AF65-F5344CB8AC3E}">
        <p14:creationId xmlns:p14="http://schemas.microsoft.com/office/powerpoint/2010/main" val="111076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3A12150-E053-4290-94D2-F83EC37FE2B2}"/>
              </a:ext>
            </a:extLst>
          </p:cNvPr>
          <p:cNvSpPr>
            <a:spLocks noGrp="1"/>
          </p:cNvSpPr>
          <p:nvPr>
            <p:ph type="body" sz="quarter" idx="18"/>
          </p:nvPr>
        </p:nvSpPr>
        <p:spPr/>
        <p:txBody>
          <a:bodyPr/>
          <a:lstStyle/>
          <a:p>
            <a:endParaRPr lang="en-GB"/>
          </a:p>
        </p:txBody>
      </p:sp>
      <p:sp>
        <p:nvSpPr>
          <p:cNvPr id="8" name="Text Placeholder 7">
            <a:extLst>
              <a:ext uri="{FF2B5EF4-FFF2-40B4-BE49-F238E27FC236}">
                <a16:creationId xmlns:a16="http://schemas.microsoft.com/office/drawing/2014/main" id="{4BB1297B-2D5A-4704-B5A9-26CC900E7FEA}"/>
              </a:ext>
            </a:extLst>
          </p:cNvPr>
          <p:cNvSpPr>
            <a:spLocks noGrp="1"/>
          </p:cNvSpPr>
          <p:nvPr>
            <p:ph type="body" sz="quarter" idx="12"/>
          </p:nvPr>
        </p:nvSpPr>
        <p:spPr/>
        <p:txBody>
          <a:bodyPr/>
          <a:lstStyle/>
          <a:p>
            <a:r>
              <a:rPr lang="en-GB" dirty="0"/>
              <a:t>Samuel J Weir, Lois </a:t>
            </a:r>
            <a:r>
              <a:rPr lang="en-GB" dirty="0" err="1"/>
              <a:t>Bornat</a:t>
            </a:r>
            <a:r>
              <a:rPr lang="en-GB" dirty="0"/>
              <a:t>, Will Davies, Rowan Spray</a:t>
            </a:r>
          </a:p>
        </p:txBody>
      </p:sp>
      <p:sp>
        <p:nvSpPr>
          <p:cNvPr id="3" name="Text Placeholder 2">
            <a:extLst>
              <a:ext uri="{FF2B5EF4-FFF2-40B4-BE49-F238E27FC236}">
                <a16:creationId xmlns:a16="http://schemas.microsoft.com/office/drawing/2014/main" id="{0DE32F75-E9AF-0540-AA5B-573973F0E92A}"/>
              </a:ext>
            </a:extLst>
          </p:cNvPr>
          <p:cNvSpPr>
            <a:spLocks noGrp="1"/>
          </p:cNvSpPr>
          <p:nvPr>
            <p:ph type="body" sz="quarter" idx="10"/>
          </p:nvPr>
        </p:nvSpPr>
        <p:spPr/>
        <p:txBody>
          <a:bodyPr/>
          <a:lstStyle/>
          <a:p>
            <a:r>
              <a:rPr lang="en-US" dirty="0"/>
              <a:t>21</a:t>
            </a:r>
          </a:p>
        </p:txBody>
      </p:sp>
    </p:spTree>
    <p:extLst>
      <p:ext uri="{BB962C8B-B14F-4D97-AF65-F5344CB8AC3E}">
        <p14:creationId xmlns:p14="http://schemas.microsoft.com/office/powerpoint/2010/main" val="3499798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5D6C33F5-F785-4AB0-B759-0948C7570C5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51149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57C578-0155-44DC-91B2-B035CC111CDF}"/>
              </a:ext>
            </a:extLst>
          </p:cNvPr>
          <p:cNvSpPr>
            <a:spLocks noGrp="1"/>
          </p:cNvSpPr>
          <p:nvPr>
            <p:ph type="body" sz="quarter" idx="13"/>
          </p:nvPr>
        </p:nvSpPr>
        <p:spPr/>
        <p:txBody>
          <a:bodyPr/>
          <a:lstStyle/>
          <a:p>
            <a:r>
              <a:rPr lang="en-GB" dirty="0"/>
              <a:t>Created 2014-2020</a:t>
            </a:r>
          </a:p>
          <a:p>
            <a:r>
              <a:rPr lang="en-GB" dirty="0"/>
              <a:t>Exhibited 2019, 2020</a:t>
            </a:r>
          </a:p>
          <a:p>
            <a:pPr marL="0" indent="0">
              <a:buNone/>
            </a:pPr>
            <a:endParaRPr lang="en-GB" dirty="0"/>
          </a:p>
        </p:txBody>
      </p:sp>
      <p:sp>
        <p:nvSpPr>
          <p:cNvPr id="4" name="Text Placeholder 3">
            <a:extLst>
              <a:ext uri="{FF2B5EF4-FFF2-40B4-BE49-F238E27FC236}">
                <a16:creationId xmlns:a16="http://schemas.microsoft.com/office/drawing/2014/main" id="{F4AE08FA-F9F8-432E-8074-6758393CC824}"/>
              </a:ext>
            </a:extLst>
          </p:cNvPr>
          <p:cNvSpPr>
            <a:spLocks noGrp="1"/>
          </p:cNvSpPr>
          <p:nvPr>
            <p:ph type="body" sz="quarter" idx="10"/>
          </p:nvPr>
        </p:nvSpPr>
        <p:spPr/>
        <p:txBody>
          <a:bodyPr/>
          <a:lstStyle/>
          <a:p>
            <a:r>
              <a:rPr lang="en-GB" dirty="0"/>
              <a:t>2</a:t>
            </a:r>
          </a:p>
        </p:txBody>
      </p:sp>
    </p:spTree>
    <p:extLst>
      <p:ext uri="{BB962C8B-B14F-4D97-AF65-F5344CB8AC3E}">
        <p14:creationId xmlns:p14="http://schemas.microsoft.com/office/powerpoint/2010/main" val="2586638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7881B69A-556F-43E5-8C0A-5EA7BA7C9996}"/>
              </a:ext>
            </a:extLst>
          </p:cNvPr>
          <p:cNvSpPr>
            <a:spLocks noGrp="1"/>
          </p:cNvSpPr>
          <p:nvPr>
            <p:ph type="subTitle" idx="1"/>
          </p:nvPr>
        </p:nvSpPr>
        <p:spPr>
          <a:xfrm>
            <a:off x="337644" y="2381770"/>
            <a:ext cx="11059886" cy="2861562"/>
          </a:xfrm>
        </p:spPr>
        <p:txBody>
          <a:bodyPr/>
          <a:lstStyle/>
          <a:p>
            <a:r>
              <a:rPr lang="en-GB" i="1" dirty="0"/>
              <a:t>Quinn</a:t>
            </a:r>
            <a:r>
              <a:rPr lang="en-GB" dirty="0"/>
              <a:t> is a multi-media art project, realised over a six-year period from 2014-2020. It follows on from the artist’s previous work on exploring the artistic and photographic representation of memory and of historical and personal past moments, and the philosophical understanding of conflict and our collective past. Following work such as that by Joel </a:t>
            </a:r>
            <a:r>
              <a:rPr lang="en-GB" dirty="0" err="1"/>
              <a:t>Sternfeld</a:t>
            </a:r>
            <a:r>
              <a:rPr lang="en-GB" dirty="0"/>
              <a:t> (</a:t>
            </a:r>
            <a:r>
              <a:rPr lang="en-GB" i="1" dirty="0"/>
              <a:t>On This Site, </a:t>
            </a:r>
            <a:r>
              <a:rPr lang="en-GB" dirty="0"/>
              <a:t>1996), </a:t>
            </a:r>
            <a:r>
              <a:rPr lang="en-GB" dirty="0" err="1"/>
              <a:t>Broomberg</a:t>
            </a:r>
            <a:r>
              <a:rPr lang="en-GB" dirty="0"/>
              <a:t> and </a:t>
            </a:r>
            <a:r>
              <a:rPr lang="en-GB" dirty="0" err="1"/>
              <a:t>Chanarin</a:t>
            </a:r>
            <a:r>
              <a:rPr lang="en-GB" dirty="0"/>
              <a:t> </a:t>
            </a:r>
            <a:r>
              <a:rPr lang="en-GB" i="1" dirty="0"/>
              <a:t>The Day That Nobody Died</a:t>
            </a:r>
            <a:r>
              <a:rPr lang="en-GB" dirty="0"/>
              <a:t>, 2008), Chloe </a:t>
            </a:r>
            <a:r>
              <a:rPr lang="en-GB" dirty="0" err="1"/>
              <a:t>Dewe</a:t>
            </a:r>
            <a:r>
              <a:rPr lang="en-GB" dirty="0"/>
              <a:t> Matthews (</a:t>
            </a:r>
            <a:r>
              <a:rPr lang="en-GB" i="1" dirty="0"/>
              <a:t>Shot At Dawn</a:t>
            </a:r>
            <a:r>
              <a:rPr lang="en-GB" dirty="0"/>
              <a:t>, 2014), and Larson </a:t>
            </a:r>
            <a:r>
              <a:rPr lang="en-GB" dirty="0" err="1"/>
              <a:t>Shindelman</a:t>
            </a:r>
            <a:r>
              <a:rPr lang="en-GB" dirty="0"/>
              <a:t> (</a:t>
            </a:r>
            <a:r>
              <a:rPr lang="en-GB" i="1" dirty="0"/>
              <a:t>Geolocation</a:t>
            </a:r>
            <a:r>
              <a:rPr lang="en-GB" dirty="0"/>
              <a:t>, 2009-16) and works of literature (Paul Auster, </a:t>
            </a:r>
            <a:r>
              <a:rPr lang="en-GB" i="1" dirty="0"/>
              <a:t>New York Trilogy, </a:t>
            </a:r>
            <a:r>
              <a:rPr lang="en-GB" dirty="0"/>
              <a:t>1987), </a:t>
            </a:r>
            <a:r>
              <a:rPr lang="en-GB" i="1" dirty="0"/>
              <a:t>Quinn</a:t>
            </a:r>
            <a:r>
              <a:rPr lang="en-GB" dirty="0"/>
              <a:t> represents a major progression in Davies’ work, incorporating for the first time written narrative, installation and collected ephemera as well as large-format photographs and moving image works.</a:t>
            </a:r>
          </a:p>
          <a:p>
            <a:r>
              <a:rPr lang="en-GB" dirty="0"/>
              <a:t>The work addresses the questions of how individual humans and human society as a whole respond to trauma, loss and grief. Each generation experiences changes imposed by conflict, environmental events and global socio-economic upheavals, leaving a stream of people either literally travelling alone or in groups or families to rebuild their place in the world, or individually attempting to overcome personal tragedy or misfortune. </a:t>
            </a:r>
            <a:r>
              <a:rPr lang="en-GB" i="1" dirty="0"/>
              <a:t>Quinn</a:t>
            </a:r>
            <a:r>
              <a:rPr lang="en-GB" dirty="0"/>
              <a:t> explores both psychological and physical responses to these, and asks whether landscape and time can be used as a tool for understanding, reconciliation and potential recovery. It is a meditation on the human search for meaning and the possibility of redemption.</a:t>
            </a:r>
          </a:p>
          <a:p>
            <a:r>
              <a:rPr lang="en-GB" i="1" dirty="0"/>
              <a:t>Quinn</a:t>
            </a:r>
            <a:r>
              <a:rPr lang="en-GB" dirty="0"/>
              <a:t> has been created to take the viewer through a multi-dimensional experience; much like reading a novel, visiting the theatre, and going to the cinema at the same time. </a:t>
            </a:r>
          </a:p>
          <a:p>
            <a:r>
              <a:rPr lang="en-GB" dirty="0"/>
              <a:t>The project has been exhibited in solo exhibitions at FORMAT International Photography Festival in Derby, UK (March 2019) and at the Herbert Art Gallery &amp; Museum, Coventry, UK (February – May 2020</a:t>
            </a:r>
            <a:r>
              <a:rPr lang="en-GB" i="1" dirty="0"/>
              <a:t>),</a:t>
            </a:r>
            <a:r>
              <a:rPr lang="en-GB" dirty="0"/>
              <a:t> and at a screening and performance at Photo London, Somerset House May 2019. </a:t>
            </a:r>
            <a:endParaRPr lang="en-GB" dirty="0">
              <a:latin typeface="Montserrat Light" charset="0"/>
              <a:ea typeface="Montserrat Light" charset="0"/>
              <a:cs typeface="Montserrat Light" charset="0"/>
            </a:endParaRPr>
          </a:p>
          <a:p>
            <a:endParaRPr lang="en-GB" dirty="0"/>
          </a:p>
        </p:txBody>
      </p:sp>
      <p:sp>
        <p:nvSpPr>
          <p:cNvPr id="3" name="Text Placeholder 2">
            <a:extLst>
              <a:ext uri="{FF2B5EF4-FFF2-40B4-BE49-F238E27FC236}">
                <a16:creationId xmlns:a16="http://schemas.microsoft.com/office/drawing/2014/main" id="{8529894C-637E-B247-8B81-FA979D59EA6F}"/>
              </a:ext>
            </a:extLst>
          </p:cNvPr>
          <p:cNvSpPr>
            <a:spLocks noGrp="1"/>
          </p:cNvSpPr>
          <p:nvPr>
            <p:ph type="body" sz="quarter" idx="10"/>
          </p:nvPr>
        </p:nvSpPr>
        <p:spPr/>
        <p:txBody>
          <a:bodyPr/>
          <a:lstStyle/>
          <a:p>
            <a:r>
              <a:rPr lang="en-US" dirty="0"/>
              <a:t>3</a:t>
            </a:r>
          </a:p>
        </p:txBody>
      </p:sp>
    </p:spTree>
    <p:extLst>
      <p:ext uri="{BB962C8B-B14F-4D97-AF65-F5344CB8AC3E}">
        <p14:creationId xmlns:p14="http://schemas.microsoft.com/office/powerpoint/2010/main" val="188966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B9D399-3BB1-4B34-8DF7-562504984C49}"/>
              </a:ext>
            </a:extLst>
          </p:cNvPr>
          <p:cNvSpPr>
            <a:spLocks noGrp="1"/>
          </p:cNvSpPr>
          <p:nvPr>
            <p:ph type="body" sz="quarter" idx="16"/>
          </p:nvPr>
        </p:nvSpPr>
        <p:spPr>
          <a:xfrm>
            <a:off x="8844198" y="6356153"/>
            <a:ext cx="2897544" cy="365126"/>
          </a:xfrm>
        </p:spPr>
        <p:txBody>
          <a:bodyPr/>
          <a:lstStyle/>
          <a:p>
            <a:r>
              <a:rPr lang="en-GB" dirty="0"/>
              <a:t>Selected large format photographs from a total of 35 </a:t>
            </a:r>
          </a:p>
        </p:txBody>
      </p:sp>
      <p:sp>
        <p:nvSpPr>
          <p:cNvPr id="10" name="Text Placeholder 9">
            <a:extLst>
              <a:ext uri="{FF2B5EF4-FFF2-40B4-BE49-F238E27FC236}">
                <a16:creationId xmlns:a16="http://schemas.microsoft.com/office/drawing/2014/main" id="{20C2D2FD-4254-4DE3-AF23-7407CC9F0FFE}"/>
              </a:ext>
            </a:extLst>
          </p:cNvPr>
          <p:cNvSpPr>
            <a:spLocks noGrp="1"/>
          </p:cNvSpPr>
          <p:nvPr>
            <p:ph type="body" sz="quarter" idx="17"/>
          </p:nvPr>
        </p:nvSpPr>
        <p:spPr/>
        <p:txBody>
          <a:bodyPr/>
          <a:lstStyle/>
          <a:p>
            <a:r>
              <a:rPr lang="en-GB" dirty="0" err="1">
                <a:hlinkClick r:id="rId2"/>
              </a:rPr>
              <a:t>www.whquinn.com</a:t>
            </a:r>
            <a:endParaRPr lang="en-GB" dirty="0"/>
          </a:p>
        </p:txBody>
      </p:sp>
      <p:pic>
        <p:nvPicPr>
          <p:cNvPr id="3" name="Picture 2">
            <a:extLst>
              <a:ext uri="{FF2B5EF4-FFF2-40B4-BE49-F238E27FC236}">
                <a16:creationId xmlns:a16="http://schemas.microsoft.com/office/drawing/2014/main" id="{ADF3B884-FA01-8C4E-84C0-848837723343}"/>
              </a:ext>
            </a:extLst>
          </p:cNvPr>
          <p:cNvPicPr>
            <a:picLocks noChangeAspect="1"/>
          </p:cNvPicPr>
          <p:nvPr/>
        </p:nvPicPr>
        <p:blipFill>
          <a:blip r:embed="rId3"/>
          <a:stretch>
            <a:fillRect/>
          </a:stretch>
        </p:blipFill>
        <p:spPr>
          <a:xfrm>
            <a:off x="6197943" y="1924754"/>
            <a:ext cx="2523008" cy="2018406"/>
          </a:xfrm>
          <a:prstGeom prst="rect">
            <a:avLst/>
          </a:prstGeom>
        </p:spPr>
      </p:pic>
      <p:pic>
        <p:nvPicPr>
          <p:cNvPr id="5" name="Picture 4">
            <a:extLst>
              <a:ext uri="{FF2B5EF4-FFF2-40B4-BE49-F238E27FC236}">
                <a16:creationId xmlns:a16="http://schemas.microsoft.com/office/drawing/2014/main" id="{D7C43C0A-7578-5345-9D8C-A8522BC0F74E}"/>
              </a:ext>
            </a:extLst>
          </p:cNvPr>
          <p:cNvPicPr>
            <a:picLocks noChangeAspect="1"/>
          </p:cNvPicPr>
          <p:nvPr/>
        </p:nvPicPr>
        <p:blipFill>
          <a:blip r:embed="rId4"/>
          <a:stretch>
            <a:fillRect/>
          </a:stretch>
        </p:blipFill>
        <p:spPr>
          <a:xfrm>
            <a:off x="6197943" y="4121754"/>
            <a:ext cx="2531506" cy="2025205"/>
          </a:xfrm>
          <a:prstGeom prst="rect">
            <a:avLst/>
          </a:prstGeom>
        </p:spPr>
      </p:pic>
      <p:pic>
        <p:nvPicPr>
          <p:cNvPr id="15" name="Picture 14">
            <a:extLst>
              <a:ext uri="{FF2B5EF4-FFF2-40B4-BE49-F238E27FC236}">
                <a16:creationId xmlns:a16="http://schemas.microsoft.com/office/drawing/2014/main" id="{7462B84F-2444-2A46-BAB5-C19CF15F72DB}"/>
              </a:ext>
            </a:extLst>
          </p:cNvPr>
          <p:cNvPicPr>
            <a:picLocks noChangeAspect="1"/>
          </p:cNvPicPr>
          <p:nvPr/>
        </p:nvPicPr>
        <p:blipFill>
          <a:blip r:embed="rId5"/>
          <a:stretch>
            <a:fillRect/>
          </a:stretch>
        </p:blipFill>
        <p:spPr>
          <a:xfrm>
            <a:off x="9132062" y="1917955"/>
            <a:ext cx="2531506" cy="2025205"/>
          </a:xfrm>
          <a:prstGeom prst="rect">
            <a:avLst/>
          </a:prstGeom>
        </p:spPr>
      </p:pic>
      <p:pic>
        <p:nvPicPr>
          <p:cNvPr id="17" name="Picture 16">
            <a:extLst>
              <a:ext uri="{FF2B5EF4-FFF2-40B4-BE49-F238E27FC236}">
                <a16:creationId xmlns:a16="http://schemas.microsoft.com/office/drawing/2014/main" id="{231F683D-CC53-BC4F-9C4D-DB738D6113BB}"/>
              </a:ext>
            </a:extLst>
          </p:cNvPr>
          <p:cNvPicPr>
            <a:picLocks noChangeAspect="1"/>
          </p:cNvPicPr>
          <p:nvPr/>
        </p:nvPicPr>
        <p:blipFill>
          <a:blip r:embed="rId6"/>
          <a:stretch>
            <a:fillRect/>
          </a:stretch>
        </p:blipFill>
        <p:spPr>
          <a:xfrm>
            <a:off x="9132062" y="4121755"/>
            <a:ext cx="2531506" cy="2025205"/>
          </a:xfrm>
          <a:prstGeom prst="rect">
            <a:avLst/>
          </a:prstGeom>
        </p:spPr>
      </p:pic>
      <p:sp>
        <p:nvSpPr>
          <p:cNvPr id="20" name="Text Placeholder 5">
            <a:extLst>
              <a:ext uri="{FF2B5EF4-FFF2-40B4-BE49-F238E27FC236}">
                <a16:creationId xmlns:a16="http://schemas.microsoft.com/office/drawing/2014/main" id="{01F48B81-B6D6-E84D-A8A8-2B29C2858EA7}"/>
              </a:ext>
            </a:extLst>
          </p:cNvPr>
          <p:cNvSpPr>
            <a:spLocks noGrp="1"/>
          </p:cNvSpPr>
          <p:nvPr>
            <p:ph type="body" sz="quarter" idx="12"/>
          </p:nvPr>
        </p:nvSpPr>
        <p:spPr>
          <a:xfrm>
            <a:off x="304986" y="2340826"/>
            <a:ext cx="5204561" cy="3776945"/>
          </a:xfrm>
        </p:spPr>
        <p:txBody>
          <a:bodyPr/>
          <a:lstStyle/>
          <a:p>
            <a:r>
              <a:rPr lang="en-GB" dirty="0"/>
              <a:t>35 large format photographs of the character Quinn’s walking journey</a:t>
            </a:r>
            <a:endParaRPr lang="en-US" dirty="0"/>
          </a:p>
        </p:txBody>
      </p:sp>
      <p:sp>
        <p:nvSpPr>
          <p:cNvPr id="23" name="Text Placeholder 22">
            <a:extLst>
              <a:ext uri="{FF2B5EF4-FFF2-40B4-BE49-F238E27FC236}">
                <a16:creationId xmlns:a16="http://schemas.microsoft.com/office/drawing/2014/main" id="{9D8466F5-9AF5-4E48-80C8-8908B6FE71F7}"/>
              </a:ext>
            </a:extLst>
          </p:cNvPr>
          <p:cNvSpPr>
            <a:spLocks noGrp="1"/>
          </p:cNvSpPr>
          <p:nvPr>
            <p:ph type="body" sz="quarter" idx="10"/>
          </p:nvPr>
        </p:nvSpPr>
        <p:spPr>
          <a:xfrm>
            <a:off x="5155014" y="6356349"/>
            <a:ext cx="1362128" cy="319407"/>
          </a:xfrm>
        </p:spPr>
        <p:txBody>
          <a:bodyPr/>
          <a:lstStyle/>
          <a:p>
            <a:r>
              <a:rPr lang="en-US" dirty="0"/>
              <a:t>4</a:t>
            </a:r>
          </a:p>
        </p:txBody>
      </p:sp>
    </p:spTree>
    <p:extLst>
      <p:ext uri="{BB962C8B-B14F-4D97-AF65-F5344CB8AC3E}">
        <p14:creationId xmlns:p14="http://schemas.microsoft.com/office/powerpoint/2010/main" val="2261438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B9D399-3BB1-4B34-8DF7-562504984C49}"/>
              </a:ext>
            </a:extLst>
          </p:cNvPr>
          <p:cNvSpPr>
            <a:spLocks noGrp="1"/>
          </p:cNvSpPr>
          <p:nvPr>
            <p:ph type="body" sz="quarter" idx="16"/>
          </p:nvPr>
        </p:nvSpPr>
        <p:spPr>
          <a:xfrm>
            <a:off x="7225260" y="6356153"/>
            <a:ext cx="4516482" cy="365126"/>
          </a:xfrm>
        </p:spPr>
        <p:txBody>
          <a:bodyPr/>
          <a:lstStyle/>
          <a:p>
            <a:r>
              <a:rPr lang="en-GB" dirty="0"/>
              <a:t>Large format composite photograph </a:t>
            </a:r>
            <a:r>
              <a:rPr lang="en-GB" i="1" dirty="0"/>
              <a:t>Untitled (</a:t>
            </a:r>
            <a:r>
              <a:rPr lang="en-GB" i="1" dirty="0" err="1"/>
              <a:t>Beinn</a:t>
            </a:r>
            <a:r>
              <a:rPr lang="en-GB" i="1" dirty="0"/>
              <a:t> </a:t>
            </a:r>
            <a:r>
              <a:rPr lang="en-GB" i="1" dirty="0" err="1"/>
              <a:t>Dearg</a:t>
            </a:r>
            <a:r>
              <a:rPr lang="en-GB" i="1" dirty="0"/>
              <a:t> </a:t>
            </a:r>
            <a:r>
              <a:rPr lang="en-GB" i="1" dirty="0" err="1"/>
              <a:t>Mor</a:t>
            </a:r>
            <a:r>
              <a:rPr lang="en-GB" i="1" dirty="0"/>
              <a:t>)</a:t>
            </a:r>
          </a:p>
        </p:txBody>
      </p:sp>
      <p:pic>
        <p:nvPicPr>
          <p:cNvPr id="4" name="Picture 3">
            <a:extLst>
              <a:ext uri="{FF2B5EF4-FFF2-40B4-BE49-F238E27FC236}">
                <a16:creationId xmlns:a16="http://schemas.microsoft.com/office/drawing/2014/main" id="{7196FC95-53EC-6145-AC72-D9E966F41044}"/>
              </a:ext>
            </a:extLst>
          </p:cNvPr>
          <p:cNvPicPr>
            <a:picLocks noChangeAspect="1"/>
          </p:cNvPicPr>
          <p:nvPr/>
        </p:nvPicPr>
        <p:blipFill>
          <a:blip r:embed="rId2"/>
          <a:stretch>
            <a:fillRect/>
          </a:stretch>
        </p:blipFill>
        <p:spPr>
          <a:xfrm>
            <a:off x="856595" y="2310846"/>
            <a:ext cx="10572594" cy="3806134"/>
          </a:xfrm>
          <a:prstGeom prst="rect">
            <a:avLst/>
          </a:prstGeom>
        </p:spPr>
      </p:pic>
      <p:sp>
        <p:nvSpPr>
          <p:cNvPr id="3" name="Text Placeholder 2">
            <a:extLst>
              <a:ext uri="{FF2B5EF4-FFF2-40B4-BE49-F238E27FC236}">
                <a16:creationId xmlns:a16="http://schemas.microsoft.com/office/drawing/2014/main" id="{216E6A39-29C2-4474-8CFF-0AFD6456CF71}"/>
              </a:ext>
            </a:extLst>
          </p:cNvPr>
          <p:cNvSpPr>
            <a:spLocks noGrp="1"/>
          </p:cNvSpPr>
          <p:nvPr>
            <p:ph type="body" sz="quarter" idx="10"/>
          </p:nvPr>
        </p:nvSpPr>
        <p:spPr/>
        <p:txBody>
          <a:bodyPr/>
          <a:lstStyle/>
          <a:p>
            <a:r>
              <a:rPr lang="en-GB" dirty="0"/>
              <a:t>5</a:t>
            </a:r>
          </a:p>
        </p:txBody>
      </p:sp>
    </p:spTree>
    <p:extLst>
      <p:ext uri="{BB962C8B-B14F-4D97-AF65-F5344CB8AC3E}">
        <p14:creationId xmlns:p14="http://schemas.microsoft.com/office/powerpoint/2010/main" val="10712073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B9D399-3BB1-4B34-8DF7-562504984C49}"/>
              </a:ext>
            </a:extLst>
          </p:cNvPr>
          <p:cNvSpPr>
            <a:spLocks noGrp="1"/>
          </p:cNvSpPr>
          <p:nvPr>
            <p:ph type="body" sz="quarter" idx="16"/>
          </p:nvPr>
        </p:nvSpPr>
        <p:spPr>
          <a:xfrm>
            <a:off x="8844198" y="6356153"/>
            <a:ext cx="2897544" cy="365126"/>
          </a:xfrm>
        </p:spPr>
        <p:txBody>
          <a:bodyPr/>
          <a:lstStyle/>
          <a:p>
            <a:r>
              <a:rPr lang="en-GB" dirty="0"/>
              <a:t>Selected medium format photographs from a total of 22</a:t>
            </a:r>
          </a:p>
        </p:txBody>
      </p:sp>
      <p:pic>
        <p:nvPicPr>
          <p:cNvPr id="4" name="Picture 3">
            <a:extLst>
              <a:ext uri="{FF2B5EF4-FFF2-40B4-BE49-F238E27FC236}">
                <a16:creationId xmlns:a16="http://schemas.microsoft.com/office/drawing/2014/main" id="{CC78002A-7122-D44B-B39C-30D275D6B0D7}"/>
              </a:ext>
            </a:extLst>
          </p:cNvPr>
          <p:cNvPicPr>
            <a:picLocks noChangeAspect="1"/>
          </p:cNvPicPr>
          <p:nvPr/>
        </p:nvPicPr>
        <p:blipFill>
          <a:blip r:embed="rId2"/>
          <a:stretch>
            <a:fillRect/>
          </a:stretch>
        </p:blipFill>
        <p:spPr>
          <a:xfrm>
            <a:off x="6197944" y="1909032"/>
            <a:ext cx="2547408" cy="2037926"/>
          </a:xfrm>
          <a:prstGeom prst="rect">
            <a:avLst/>
          </a:prstGeom>
        </p:spPr>
      </p:pic>
      <p:pic>
        <p:nvPicPr>
          <p:cNvPr id="14" name="Picture 13">
            <a:extLst>
              <a:ext uri="{FF2B5EF4-FFF2-40B4-BE49-F238E27FC236}">
                <a16:creationId xmlns:a16="http://schemas.microsoft.com/office/drawing/2014/main" id="{A4CDBE29-E766-D64B-9B96-BA6F856B17B6}"/>
              </a:ext>
            </a:extLst>
          </p:cNvPr>
          <p:cNvPicPr>
            <a:picLocks noChangeAspect="1"/>
          </p:cNvPicPr>
          <p:nvPr/>
        </p:nvPicPr>
        <p:blipFill>
          <a:blip r:embed="rId3"/>
          <a:stretch>
            <a:fillRect/>
          </a:stretch>
        </p:blipFill>
        <p:spPr>
          <a:xfrm>
            <a:off x="6197944" y="4121754"/>
            <a:ext cx="2531506" cy="2025205"/>
          </a:xfrm>
          <a:prstGeom prst="rect">
            <a:avLst/>
          </a:prstGeom>
        </p:spPr>
      </p:pic>
      <p:pic>
        <p:nvPicPr>
          <p:cNvPr id="18" name="Picture 17">
            <a:extLst>
              <a:ext uri="{FF2B5EF4-FFF2-40B4-BE49-F238E27FC236}">
                <a16:creationId xmlns:a16="http://schemas.microsoft.com/office/drawing/2014/main" id="{B763D650-403C-FA4F-B53F-A7F455683CD5}"/>
              </a:ext>
            </a:extLst>
          </p:cNvPr>
          <p:cNvPicPr>
            <a:picLocks noChangeAspect="1"/>
          </p:cNvPicPr>
          <p:nvPr/>
        </p:nvPicPr>
        <p:blipFill>
          <a:blip r:embed="rId4"/>
          <a:stretch>
            <a:fillRect/>
          </a:stretch>
        </p:blipFill>
        <p:spPr>
          <a:xfrm>
            <a:off x="9123563" y="4092220"/>
            <a:ext cx="2531506" cy="2054739"/>
          </a:xfrm>
          <a:prstGeom prst="rect">
            <a:avLst/>
          </a:prstGeom>
        </p:spPr>
      </p:pic>
      <p:pic>
        <p:nvPicPr>
          <p:cNvPr id="21" name="Picture 20">
            <a:extLst>
              <a:ext uri="{FF2B5EF4-FFF2-40B4-BE49-F238E27FC236}">
                <a16:creationId xmlns:a16="http://schemas.microsoft.com/office/drawing/2014/main" id="{D74B850C-097F-A94D-A10D-A91EB24CD36D}"/>
              </a:ext>
            </a:extLst>
          </p:cNvPr>
          <p:cNvPicPr>
            <a:picLocks noChangeAspect="1"/>
          </p:cNvPicPr>
          <p:nvPr/>
        </p:nvPicPr>
        <p:blipFill>
          <a:blip r:embed="rId5"/>
          <a:stretch>
            <a:fillRect/>
          </a:stretch>
        </p:blipFill>
        <p:spPr>
          <a:xfrm>
            <a:off x="9132061" y="1909031"/>
            <a:ext cx="2523007" cy="2037329"/>
          </a:xfrm>
          <a:prstGeom prst="rect">
            <a:avLst/>
          </a:prstGeom>
        </p:spPr>
      </p:pic>
      <p:sp>
        <p:nvSpPr>
          <p:cNvPr id="22" name="Text Placeholder 5">
            <a:extLst>
              <a:ext uri="{FF2B5EF4-FFF2-40B4-BE49-F238E27FC236}">
                <a16:creationId xmlns:a16="http://schemas.microsoft.com/office/drawing/2014/main" id="{12DC2B38-BECF-5244-9F47-27F737664094}"/>
              </a:ext>
            </a:extLst>
          </p:cNvPr>
          <p:cNvSpPr>
            <a:spLocks noGrp="1"/>
          </p:cNvSpPr>
          <p:nvPr>
            <p:ph type="body" sz="quarter" idx="12"/>
          </p:nvPr>
        </p:nvSpPr>
        <p:spPr>
          <a:xfrm>
            <a:off x="304986" y="2340826"/>
            <a:ext cx="5204561" cy="3776945"/>
          </a:xfrm>
        </p:spPr>
        <p:txBody>
          <a:bodyPr/>
          <a:lstStyle/>
          <a:p>
            <a:r>
              <a:rPr lang="en-GB" dirty="0"/>
              <a:t>22 medium format photographs of ephemera associated with the character ‘Quinn’.</a:t>
            </a:r>
            <a:endParaRPr lang="en-US" dirty="0"/>
          </a:p>
        </p:txBody>
      </p:sp>
      <p:sp>
        <p:nvSpPr>
          <p:cNvPr id="10" name="Text Placeholder 9">
            <a:extLst>
              <a:ext uri="{FF2B5EF4-FFF2-40B4-BE49-F238E27FC236}">
                <a16:creationId xmlns:a16="http://schemas.microsoft.com/office/drawing/2014/main" id="{20C2D2FD-4254-4DE3-AF23-7407CC9F0FFE}"/>
              </a:ext>
            </a:extLst>
          </p:cNvPr>
          <p:cNvSpPr>
            <a:spLocks noGrp="1"/>
          </p:cNvSpPr>
          <p:nvPr>
            <p:ph type="body" sz="quarter" idx="17"/>
          </p:nvPr>
        </p:nvSpPr>
        <p:spPr/>
        <p:txBody>
          <a:bodyPr/>
          <a:lstStyle/>
          <a:p>
            <a:r>
              <a:rPr lang="en-GB" dirty="0" err="1">
                <a:hlinkClick r:id="rId6"/>
              </a:rPr>
              <a:t>www.whquinn.com</a:t>
            </a:r>
            <a:endParaRPr lang="en-GB" dirty="0"/>
          </a:p>
        </p:txBody>
      </p:sp>
      <p:sp>
        <p:nvSpPr>
          <p:cNvPr id="3" name="Text Placeholder 2">
            <a:extLst>
              <a:ext uri="{FF2B5EF4-FFF2-40B4-BE49-F238E27FC236}">
                <a16:creationId xmlns:a16="http://schemas.microsoft.com/office/drawing/2014/main" id="{B0016E34-8899-4B03-9348-10259F625DFC}"/>
              </a:ext>
            </a:extLst>
          </p:cNvPr>
          <p:cNvSpPr>
            <a:spLocks noGrp="1"/>
          </p:cNvSpPr>
          <p:nvPr>
            <p:ph type="body" sz="quarter" idx="10"/>
          </p:nvPr>
        </p:nvSpPr>
        <p:spPr/>
        <p:txBody>
          <a:bodyPr/>
          <a:lstStyle/>
          <a:p>
            <a:r>
              <a:rPr lang="en-GB" dirty="0"/>
              <a:t>6</a:t>
            </a:r>
          </a:p>
        </p:txBody>
      </p:sp>
    </p:spTree>
    <p:extLst>
      <p:ext uri="{BB962C8B-B14F-4D97-AF65-F5344CB8AC3E}">
        <p14:creationId xmlns:p14="http://schemas.microsoft.com/office/powerpoint/2010/main" val="1776383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B9D399-3BB1-4B34-8DF7-562504984C49}"/>
              </a:ext>
            </a:extLst>
          </p:cNvPr>
          <p:cNvSpPr>
            <a:spLocks noGrp="1"/>
          </p:cNvSpPr>
          <p:nvPr>
            <p:ph type="body" sz="quarter" idx="16"/>
          </p:nvPr>
        </p:nvSpPr>
        <p:spPr>
          <a:xfrm>
            <a:off x="8844198" y="6356153"/>
            <a:ext cx="2897544" cy="365126"/>
          </a:xfrm>
        </p:spPr>
        <p:txBody>
          <a:bodyPr/>
          <a:lstStyle/>
          <a:p>
            <a:endParaRPr lang="en-GB" dirty="0"/>
          </a:p>
        </p:txBody>
      </p:sp>
      <p:sp>
        <p:nvSpPr>
          <p:cNvPr id="10" name="Text Placeholder 9">
            <a:extLst>
              <a:ext uri="{FF2B5EF4-FFF2-40B4-BE49-F238E27FC236}">
                <a16:creationId xmlns:a16="http://schemas.microsoft.com/office/drawing/2014/main" id="{20C2D2FD-4254-4DE3-AF23-7407CC9F0FFE}"/>
              </a:ext>
            </a:extLst>
          </p:cNvPr>
          <p:cNvSpPr>
            <a:spLocks noGrp="1"/>
          </p:cNvSpPr>
          <p:nvPr>
            <p:ph type="body" sz="quarter" idx="17"/>
          </p:nvPr>
        </p:nvSpPr>
        <p:spPr/>
        <p:txBody>
          <a:bodyPr/>
          <a:lstStyle/>
          <a:p>
            <a:r>
              <a:rPr lang="en-GB" dirty="0" err="1">
                <a:hlinkClick r:id="rId2"/>
              </a:rPr>
              <a:t>www.whquinn.com</a:t>
            </a:r>
            <a:endParaRPr lang="en-GB" dirty="0"/>
          </a:p>
        </p:txBody>
      </p:sp>
      <p:pic>
        <p:nvPicPr>
          <p:cNvPr id="6" name="Picture 5">
            <a:extLst>
              <a:ext uri="{FF2B5EF4-FFF2-40B4-BE49-F238E27FC236}">
                <a16:creationId xmlns:a16="http://schemas.microsoft.com/office/drawing/2014/main" id="{930FEDE4-8E86-384D-AEAC-F0B22DD3E271}"/>
              </a:ext>
            </a:extLst>
          </p:cNvPr>
          <p:cNvPicPr>
            <a:picLocks noChangeAspect="1"/>
          </p:cNvPicPr>
          <p:nvPr/>
        </p:nvPicPr>
        <p:blipFill>
          <a:blip r:embed="rId3"/>
          <a:stretch>
            <a:fillRect/>
          </a:stretch>
        </p:blipFill>
        <p:spPr>
          <a:xfrm>
            <a:off x="6197943" y="1944740"/>
            <a:ext cx="2503431" cy="2002745"/>
          </a:xfrm>
          <a:prstGeom prst="rect">
            <a:avLst/>
          </a:prstGeom>
        </p:spPr>
      </p:pic>
      <p:pic>
        <p:nvPicPr>
          <p:cNvPr id="12" name="Picture 11">
            <a:extLst>
              <a:ext uri="{FF2B5EF4-FFF2-40B4-BE49-F238E27FC236}">
                <a16:creationId xmlns:a16="http://schemas.microsoft.com/office/drawing/2014/main" id="{75C07146-A90F-4641-9602-6A79273DC094}"/>
              </a:ext>
            </a:extLst>
          </p:cNvPr>
          <p:cNvPicPr>
            <a:picLocks noChangeAspect="1"/>
          </p:cNvPicPr>
          <p:nvPr/>
        </p:nvPicPr>
        <p:blipFill>
          <a:blip r:embed="rId4"/>
          <a:stretch>
            <a:fillRect/>
          </a:stretch>
        </p:blipFill>
        <p:spPr>
          <a:xfrm>
            <a:off x="9132061" y="1917955"/>
            <a:ext cx="2531506" cy="2025205"/>
          </a:xfrm>
          <a:prstGeom prst="rect">
            <a:avLst/>
          </a:prstGeom>
        </p:spPr>
      </p:pic>
      <p:pic>
        <p:nvPicPr>
          <p:cNvPr id="17" name="Picture 16">
            <a:extLst>
              <a:ext uri="{FF2B5EF4-FFF2-40B4-BE49-F238E27FC236}">
                <a16:creationId xmlns:a16="http://schemas.microsoft.com/office/drawing/2014/main" id="{005A05B4-8083-FF4B-903D-4FDDF2ABD748}"/>
              </a:ext>
            </a:extLst>
          </p:cNvPr>
          <p:cNvPicPr>
            <a:picLocks noChangeAspect="1"/>
          </p:cNvPicPr>
          <p:nvPr/>
        </p:nvPicPr>
        <p:blipFill>
          <a:blip r:embed="rId5"/>
          <a:stretch>
            <a:fillRect/>
          </a:stretch>
        </p:blipFill>
        <p:spPr>
          <a:xfrm>
            <a:off x="9099143" y="4095420"/>
            <a:ext cx="2564424" cy="2051539"/>
          </a:xfrm>
          <a:prstGeom prst="rect">
            <a:avLst/>
          </a:prstGeom>
        </p:spPr>
      </p:pic>
      <p:pic>
        <p:nvPicPr>
          <p:cNvPr id="20" name="Picture 19">
            <a:extLst>
              <a:ext uri="{FF2B5EF4-FFF2-40B4-BE49-F238E27FC236}">
                <a16:creationId xmlns:a16="http://schemas.microsoft.com/office/drawing/2014/main" id="{7FFEFDF7-3CDD-9A41-BA0F-4459C05A1172}"/>
              </a:ext>
            </a:extLst>
          </p:cNvPr>
          <p:cNvPicPr>
            <a:picLocks noChangeAspect="1"/>
          </p:cNvPicPr>
          <p:nvPr/>
        </p:nvPicPr>
        <p:blipFill>
          <a:blip r:embed="rId6"/>
          <a:stretch>
            <a:fillRect/>
          </a:stretch>
        </p:blipFill>
        <p:spPr>
          <a:xfrm>
            <a:off x="6202212" y="4126079"/>
            <a:ext cx="2484688" cy="2020880"/>
          </a:xfrm>
          <a:prstGeom prst="rect">
            <a:avLst/>
          </a:prstGeom>
        </p:spPr>
      </p:pic>
      <p:sp>
        <p:nvSpPr>
          <p:cNvPr id="22" name="Text Placeholder 5">
            <a:extLst>
              <a:ext uri="{FF2B5EF4-FFF2-40B4-BE49-F238E27FC236}">
                <a16:creationId xmlns:a16="http://schemas.microsoft.com/office/drawing/2014/main" id="{EB9A3823-0104-B346-99BE-6DB53C5561C5}"/>
              </a:ext>
            </a:extLst>
          </p:cNvPr>
          <p:cNvSpPr>
            <a:spLocks noGrp="1"/>
          </p:cNvSpPr>
          <p:nvPr>
            <p:ph type="body" sz="quarter" idx="12"/>
          </p:nvPr>
        </p:nvSpPr>
        <p:spPr>
          <a:xfrm>
            <a:off x="304986" y="2340826"/>
            <a:ext cx="5204561" cy="3776945"/>
          </a:xfrm>
        </p:spPr>
        <p:txBody>
          <a:bodyPr/>
          <a:lstStyle/>
          <a:p>
            <a:r>
              <a:rPr lang="en-GB" dirty="0"/>
              <a:t>22 medium format photographs</a:t>
            </a:r>
            <a:endParaRPr lang="en-US" dirty="0"/>
          </a:p>
        </p:txBody>
      </p:sp>
      <p:sp>
        <p:nvSpPr>
          <p:cNvPr id="23" name="Text Placeholder 5">
            <a:extLst>
              <a:ext uri="{FF2B5EF4-FFF2-40B4-BE49-F238E27FC236}">
                <a16:creationId xmlns:a16="http://schemas.microsoft.com/office/drawing/2014/main" id="{7D664F01-AC4B-914B-9E80-46EBEDCA2600}"/>
              </a:ext>
            </a:extLst>
          </p:cNvPr>
          <p:cNvSpPr txBox="1">
            <a:spLocks/>
          </p:cNvSpPr>
          <p:nvPr/>
        </p:nvSpPr>
        <p:spPr>
          <a:xfrm>
            <a:off x="304986" y="2340825"/>
            <a:ext cx="5204561" cy="377694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22 medium format photographs of ephemera associated with the character ‘Quinn’.</a:t>
            </a:r>
            <a:endParaRPr lang="en-US" dirty="0"/>
          </a:p>
        </p:txBody>
      </p:sp>
      <p:sp>
        <p:nvSpPr>
          <p:cNvPr id="3" name="Text Placeholder 2">
            <a:extLst>
              <a:ext uri="{FF2B5EF4-FFF2-40B4-BE49-F238E27FC236}">
                <a16:creationId xmlns:a16="http://schemas.microsoft.com/office/drawing/2014/main" id="{374B28B1-C997-4B8E-852A-17CE20C2C64D}"/>
              </a:ext>
            </a:extLst>
          </p:cNvPr>
          <p:cNvSpPr>
            <a:spLocks noGrp="1"/>
          </p:cNvSpPr>
          <p:nvPr>
            <p:ph type="body" sz="quarter" idx="10"/>
          </p:nvPr>
        </p:nvSpPr>
        <p:spPr/>
        <p:txBody>
          <a:bodyPr/>
          <a:lstStyle/>
          <a:p>
            <a:r>
              <a:rPr lang="en-GB" dirty="0"/>
              <a:t>7</a:t>
            </a:r>
          </a:p>
        </p:txBody>
      </p:sp>
    </p:spTree>
    <p:extLst>
      <p:ext uri="{BB962C8B-B14F-4D97-AF65-F5344CB8AC3E}">
        <p14:creationId xmlns:p14="http://schemas.microsoft.com/office/powerpoint/2010/main" val="4767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2765AD-139F-4E45-A028-37B1CB380094}"/>
              </a:ext>
            </a:extLst>
          </p:cNvPr>
          <p:cNvSpPr>
            <a:spLocks noGrp="1"/>
          </p:cNvSpPr>
          <p:nvPr>
            <p:ph type="body" sz="quarter" idx="16"/>
          </p:nvPr>
        </p:nvSpPr>
        <p:spPr>
          <a:xfrm>
            <a:off x="9312218" y="6356153"/>
            <a:ext cx="2429523" cy="365126"/>
          </a:xfrm>
        </p:spPr>
        <p:txBody>
          <a:bodyPr/>
          <a:lstStyle/>
          <a:p>
            <a:r>
              <a:rPr lang="en-US" dirty="0"/>
              <a:t>Video Untitled (Dollar Cove) 2:55</a:t>
            </a:r>
          </a:p>
        </p:txBody>
      </p:sp>
      <p:sp>
        <p:nvSpPr>
          <p:cNvPr id="3" name="Text Placeholder 2">
            <a:extLst>
              <a:ext uri="{FF2B5EF4-FFF2-40B4-BE49-F238E27FC236}">
                <a16:creationId xmlns:a16="http://schemas.microsoft.com/office/drawing/2014/main" id="{DAFBDA3A-7C3C-1A42-A425-2762ACD39E9E}"/>
              </a:ext>
            </a:extLst>
          </p:cNvPr>
          <p:cNvSpPr>
            <a:spLocks noGrp="1"/>
          </p:cNvSpPr>
          <p:nvPr>
            <p:ph type="body" sz="quarter" idx="17"/>
          </p:nvPr>
        </p:nvSpPr>
        <p:spPr/>
        <p:txBody>
          <a:bodyPr/>
          <a:lstStyle/>
          <a:p>
            <a:r>
              <a:rPr lang="en-US" dirty="0"/>
              <a:t>https://</a:t>
            </a:r>
            <a:r>
              <a:rPr lang="en-US" dirty="0" err="1"/>
              <a:t>vimeo.com</a:t>
            </a:r>
            <a:r>
              <a:rPr lang="en-US" dirty="0"/>
              <a:t>/413128284</a:t>
            </a:r>
          </a:p>
        </p:txBody>
      </p:sp>
      <p:sp>
        <p:nvSpPr>
          <p:cNvPr id="4" name="Text Placeholder 3">
            <a:extLst>
              <a:ext uri="{FF2B5EF4-FFF2-40B4-BE49-F238E27FC236}">
                <a16:creationId xmlns:a16="http://schemas.microsoft.com/office/drawing/2014/main" id="{14352027-FCA7-F545-A424-3CAAA341B518}"/>
              </a:ext>
            </a:extLst>
          </p:cNvPr>
          <p:cNvSpPr>
            <a:spLocks noGrp="1"/>
          </p:cNvSpPr>
          <p:nvPr>
            <p:ph type="body" sz="quarter" idx="12"/>
          </p:nvPr>
        </p:nvSpPr>
        <p:spPr/>
        <p:txBody>
          <a:bodyPr/>
          <a:lstStyle/>
          <a:p>
            <a:r>
              <a:rPr lang="en-US" dirty="0"/>
              <a:t>16 moving image art works</a:t>
            </a:r>
          </a:p>
        </p:txBody>
      </p:sp>
      <p:sp>
        <p:nvSpPr>
          <p:cNvPr id="7" name="TextBox 6">
            <a:extLst>
              <a:ext uri="{FF2B5EF4-FFF2-40B4-BE49-F238E27FC236}">
                <a16:creationId xmlns:a16="http://schemas.microsoft.com/office/drawing/2014/main" id="{6386684C-8015-C048-A21C-A81DFFA5A4B1}"/>
              </a:ext>
            </a:extLst>
          </p:cNvPr>
          <p:cNvSpPr txBox="1"/>
          <p:nvPr/>
        </p:nvSpPr>
        <p:spPr>
          <a:xfrm>
            <a:off x="1588957" y="3859966"/>
            <a:ext cx="3028013" cy="1477328"/>
          </a:xfrm>
          <a:prstGeom prst="rect">
            <a:avLst/>
          </a:prstGeom>
          <a:noFill/>
        </p:spPr>
        <p:txBody>
          <a:bodyPr wrap="square" rtlCol="0">
            <a:spAutoFit/>
          </a:bodyPr>
          <a:lstStyle/>
          <a:p>
            <a:r>
              <a:rPr lang="en-US" i="1" dirty="0">
                <a:solidFill>
                  <a:srgbClr val="FF0000"/>
                </a:solidFill>
              </a:rPr>
              <a:t>Question – here I can embed video pieces directly, embed a link to Vimeo in a piece of text, or embed a link to Vimeo using an image </a:t>
            </a:r>
            <a:r>
              <a:rPr lang="en-US" i="1" dirty="0" err="1">
                <a:solidFill>
                  <a:srgbClr val="FF0000"/>
                </a:solidFill>
              </a:rPr>
              <a:t>eg</a:t>
            </a:r>
            <a:r>
              <a:rPr lang="en-US" i="1" dirty="0">
                <a:solidFill>
                  <a:srgbClr val="FF0000"/>
                </a:solidFill>
              </a:rPr>
              <a:t> </a:t>
            </a:r>
          </a:p>
        </p:txBody>
      </p:sp>
      <p:pic>
        <p:nvPicPr>
          <p:cNvPr id="9" name="Picture 8">
            <a:hlinkClick r:id="rId2"/>
            <a:extLst>
              <a:ext uri="{FF2B5EF4-FFF2-40B4-BE49-F238E27FC236}">
                <a16:creationId xmlns:a16="http://schemas.microsoft.com/office/drawing/2014/main" id="{8C3643A2-A73D-1847-B880-0444DA2C4E1F}"/>
              </a:ext>
            </a:extLst>
          </p:cNvPr>
          <p:cNvPicPr>
            <a:picLocks noChangeAspect="1"/>
          </p:cNvPicPr>
          <p:nvPr/>
        </p:nvPicPr>
        <p:blipFill>
          <a:blip r:embed="rId3"/>
          <a:stretch>
            <a:fillRect/>
          </a:stretch>
        </p:blipFill>
        <p:spPr>
          <a:xfrm>
            <a:off x="6021050" y="2105392"/>
            <a:ext cx="5876512" cy="3381007"/>
          </a:xfrm>
          <a:prstGeom prst="rect">
            <a:avLst/>
          </a:prstGeom>
        </p:spPr>
      </p:pic>
      <p:cxnSp>
        <p:nvCxnSpPr>
          <p:cNvPr id="11" name="Straight Arrow Connector 10">
            <a:extLst>
              <a:ext uri="{FF2B5EF4-FFF2-40B4-BE49-F238E27FC236}">
                <a16:creationId xmlns:a16="http://schemas.microsoft.com/office/drawing/2014/main" id="{1930082B-C283-604F-95DD-1AA64A4EE582}"/>
              </a:ext>
            </a:extLst>
          </p:cNvPr>
          <p:cNvCxnSpPr/>
          <p:nvPr/>
        </p:nvCxnSpPr>
        <p:spPr>
          <a:xfrm>
            <a:off x="3717561" y="5337294"/>
            <a:ext cx="199369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 name="Text Placeholder 5">
            <a:extLst>
              <a:ext uri="{FF2B5EF4-FFF2-40B4-BE49-F238E27FC236}">
                <a16:creationId xmlns:a16="http://schemas.microsoft.com/office/drawing/2014/main" id="{E76E1A8A-EF91-48EF-B768-4AA400C2DF1B}"/>
              </a:ext>
            </a:extLst>
          </p:cNvPr>
          <p:cNvSpPr>
            <a:spLocks noGrp="1"/>
          </p:cNvSpPr>
          <p:nvPr>
            <p:ph type="body" sz="quarter" idx="10"/>
          </p:nvPr>
        </p:nvSpPr>
        <p:spPr/>
        <p:txBody>
          <a:bodyPr/>
          <a:lstStyle/>
          <a:p>
            <a:r>
              <a:rPr lang="en-GB" dirty="0"/>
              <a:t>8</a:t>
            </a:r>
          </a:p>
        </p:txBody>
      </p:sp>
    </p:spTree>
    <p:extLst>
      <p:ext uri="{BB962C8B-B14F-4D97-AF65-F5344CB8AC3E}">
        <p14:creationId xmlns:p14="http://schemas.microsoft.com/office/powerpoint/2010/main" val="493716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B2D2C487002E4AAE81E084377E423B" ma:contentTypeVersion="13" ma:contentTypeDescription="Create a new document." ma:contentTypeScope="" ma:versionID="f6c01227b9c344cf9bb7c0a2b68de272">
  <xsd:schema xmlns:xsd="http://www.w3.org/2001/XMLSchema" xmlns:xs="http://www.w3.org/2001/XMLSchema" xmlns:p="http://schemas.microsoft.com/office/2006/metadata/properties" xmlns:ns3="2011d4ac-ae4b-4a07-9a5a-0c29cfb7c164" xmlns:ns4="fce40644-dbef-4d00-bdfe-8e4c57bbc1a1" targetNamespace="http://schemas.microsoft.com/office/2006/metadata/properties" ma:root="true" ma:fieldsID="a70b6689159b18f9ea459eb539d23e7c" ns3:_="" ns4:_="">
    <xsd:import namespace="2011d4ac-ae4b-4a07-9a5a-0c29cfb7c164"/>
    <xsd:import namespace="fce40644-dbef-4d00-bdfe-8e4c57bbc1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11d4ac-ae4b-4a07-9a5a-0c29cfb7c1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e40644-dbef-4d00-bdfe-8e4c57bbc1a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E6BFD1-4FC9-4D08-87C9-5E6BC37379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11d4ac-ae4b-4a07-9a5a-0c29cfb7c164"/>
    <ds:schemaRef ds:uri="fce40644-dbef-4d00-bdfe-8e4c57bbc1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8D6870-913B-4FE0-A05F-897F27DB8DD5}">
  <ds:schemaRefs>
    <ds:schemaRef ds:uri="http://schemas.microsoft.com/sharepoint/v3/contenttype/forms"/>
  </ds:schemaRefs>
</ds:datastoreItem>
</file>

<file path=customXml/itemProps3.xml><?xml version="1.0" encoding="utf-8"?>
<ds:datastoreItem xmlns:ds="http://schemas.openxmlformats.org/officeDocument/2006/customXml" ds:itemID="{89831B22-0CD3-4142-B833-7F1FC69C1AAF}">
  <ds:schemaRefs>
    <ds:schemaRef ds:uri="http://purl.org/dc/elements/1.1/"/>
    <ds:schemaRef ds:uri="http://schemas.microsoft.com/office/infopath/2007/PartnerControls"/>
    <ds:schemaRef ds:uri="http://purl.org/dc/terms/"/>
    <ds:schemaRef ds:uri="http://schemas.microsoft.com/office/2006/documentManagement/types"/>
    <ds:schemaRef ds:uri="http://purl.org/dc/dcmitype/"/>
    <ds:schemaRef ds:uri="fce40644-dbef-4d00-bdfe-8e4c57bbc1a1"/>
    <ds:schemaRef ds:uri="http://schemas.openxmlformats.org/package/2006/metadata/core-properties"/>
    <ds:schemaRef ds:uri="2011d4ac-ae4b-4a07-9a5a-0c29cfb7c164"/>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8957</TotalTime>
  <Words>884</Words>
  <Application>Microsoft Macintosh PowerPoint</Application>
  <PresentationFormat>Widescreen</PresentationFormat>
  <Paragraphs>99</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Gill Sans SemiBold</vt:lpstr>
      <vt:lpstr>Montserrat Light</vt:lpstr>
      <vt:lpstr>Open Sans</vt:lpstr>
      <vt:lpstr>Office Theme</vt:lpstr>
      <vt:lpstr>Quinn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 Portfolio Submissions</dc:title>
  <dc:creator>Mesropians, Laurence</dc:creator>
  <cp:lastModifiedBy>Davies, Lottie</cp:lastModifiedBy>
  <cp:revision>61</cp:revision>
  <dcterms:created xsi:type="dcterms:W3CDTF">2020-03-24T16:44:22Z</dcterms:created>
  <dcterms:modified xsi:type="dcterms:W3CDTF">2020-05-03T14:21:44Z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0x0101000FB2D2C487002E4AAE81E084377E423B</vt:lpwstr>
  </property>
</Properties>
</file>