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9" r:id="rId2"/>
  </p:sldMasterIdLst>
  <p:notesMasterIdLst>
    <p:notesMasterId r:id="rId13"/>
  </p:notesMasterIdLst>
  <p:sldIdLst>
    <p:sldId id="256" r:id="rId3"/>
    <p:sldId id="270" r:id="rId4"/>
    <p:sldId id="363" r:id="rId5"/>
    <p:sldId id="380" r:id="rId6"/>
    <p:sldId id="376" r:id="rId7"/>
    <p:sldId id="272" r:id="rId8"/>
    <p:sldId id="377" r:id="rId9"/>
    <p:sldId id="378" r:id="rId10"/>
    <p:sldId id="379" r:id="rId11"/>
    <p:sldId id="371" r:id="rId1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959" autoAdjust="0"/>
    <p:restoredTop sz="95781" autoAdjust="0"/>
  </p:normalViewPr>
  <p:slideViewPr>
    <p:cSldViewPr snapToGrid="0" snapToObjects="1">
      <p:cViewPr varScale="1">
        <p:scale>
          <a:sx n="108" d="100"/>
          <a:sy n="108" d="100"/>
        </p:scale>
        <p:origin x="752" y="20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FC968F-137C-2845-8F2B-150E8D829C9B}" type="datetimeFigureOut">
              <a:rPr lang="en-US" smtClean="0"/>
              <a:t>12/3/20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8DA034-9D8E-1B41-AB82-E6370FCBE1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380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 Link - </a:t>
            </a:r>
            <a:r>
              <a:rPr lang="en-GB" dirty="0"/>
              <a:t>https://</a:t>
            </a:r>
            <a:r>
              <a:rPr lang="en-GB" dirty="0" err="1"/>
              <a:t>www.chicagotribune.com</a:t>
            </a:r>
            <a:r>
              <a:rPr lang="en-GB" dirty="0"/>
              <a:t>/entertainment/movies/</a:t>
            </a:r>
            <a:r>
              <a:rPr lang="en-GB" dirty="0" err="1"/>
              <a:t>michael-phillips</a:t>
            </a:r>
            <a:r>
              <a:rPr lang="en-GB" dirty="0"/>
              <a:t>/sc-mov-ending-things-netflix-review-0827-20200827-fro2svuh5jevvk7ybedqang44i-story.html</a:t>
            </a:r>
          </a:p>
          <a:p>
            <a:endParaRPr lang="en-GB" dirty="0"/>
          </a:p>
          <a:p>
            <a:r>
              <a:rPr lang="en-GB" dirty="0"/>
              <a:t>Film – </a:t>
            </a:r>
            <a:r>
              <a:rPr lang="en-GB" i="1" dirty="0"/>
              <a:t>I’m Thinking Of Ending Things </a:t>
            </a:r>
            <a:r>
              <a:rPr lang="en-GB" i="0" dirty="0"/>
              <a:t>(Kaufman, 2019)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8DA034-9D8E-1B41-AB82-E6370FCBE1F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2906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Screengrab – </a:t>
            </a:r>
            <a:r>
              <a:rPr lang="en-US" i="1" dirty="0"/>
              <a:t>I Am Easy To Find </a:t>
            </a:r>
            <a:r>
              <a:rPr lang="en-US" i="0" dirty="0"/>
              <a:t>(Mills, 2019)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8DA034-9D8E-1B41-AB82-E6370FCBE1F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5160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Photo Credit: Mark Wooldridge (2019). Used With Permission.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8DA034-9D8E-1B41-AB82-E6370FCBE1F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29728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 link - https://</a:t>
            </a:r>
            <a:r>
              <a:rPr lang="en-US" dirty="0" err="1"/>
              <a:t>kellyleeowens.bandcamp.com</a:t>
            </a:r>
            <a:r>
              <a:rPr lang="en-US" dirty="0"/>
              <a:t>/album/inner-song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8DA034-9D8E-1B41-AB82-E6370FCBE1F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1566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 link - https://</a:t>
            </a:r>
            <a:r>
              <a:rPr lang="en-US" dirty="0" err="1"/>
              <a:t>kellyleeowens.bandcamp.com</a:t>
            </a:r>
            <a:r>
              <a:rPr lang="en-US" dirty="0"/>
              <a:t>/album/inner-song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8DA034-9D8E-1B41-AB82-E6370FCBE1F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8443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 link - https://</a:t>
            </a:r>
            <a:r>
              <a:rPr lang="en-US" dirty="0" err="1"/>
              <a:t>kellyleeowens.bandcamp.com</a:t>
            </a:r>
            <a:r>
              <a:rPr lang="en-US" dirty="0"/>
              <a:t>/album/inner-song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8DA034-9D8E-1B41-AB82-E6370FCBE1F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4743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 - https://</a:t>
            </a:r>
            <a:r>
              <a:rPr lang="en-US" dirty="0" err="1"/>
              <a:t>www.nytimes.com</a:t>
            </a:r>
            <a:r>
              <a:rPr lang="en-US" dirty="0"/>
              <a:t>/2020/03/03/movies/first-cow-</a:t>
            </a:r>
            <a:r>
              <a:rPr lang="en-US" dirty="0" err="1"/>
              <a:t>review.html</a:t>
            </a:r>
            <a:endParaRPr lang="en-US" dirty="0"/>
          </a:p>
          <a:p>
            <a:endParaRPr lang="en-US" dirty="0"/>
          </a:p>
          <a:p>
            <a:r>
              <a:rPr lang="en-US" dirty="0"/>
              <a:t>Film – </a:t>
            </a:r>
            <a:r>
              <a:rPr lang="en-US" i="1" dirty="0"/>
              <a:t>First Cow </a:t>
            </a:r>
            <a:r>
              <a:rPr lang="en-US" i="0" dirty="0"/>
              <a:t>(Reichardt, 2019)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8DA034-9D8E-1B41-AB82-E6370FCBE1F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1433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 - https://</a:t>
            </a:r>
            <a:r>
              <a:rPr lang="en-US" dirty="0" err="1"/>
              <a:t>www.nytimes.com</a:t>
            </a:r>
            <a:r>
              <a:rPr lang="en-US" dirty="0"/>
              <a:t>/2020/03/03/movies/first-cow-</a:t>
            </a:r>
            <a:r>
              <a:rPr lang="en-US" dirty="0" err="1"/>
              <a:t>review.html</a:t>
            </a:r>
            <a:endParaRPr lang="en-US" dirty="0"/>
          </a:p>
          <a:p>
            <a:endParaRPr lang="en-US" dirty="0"/>
          </a:p>
          <a:p>
            <a:r>
              <a:rPr lang="en-US" dirty="0"/>
              <a:t>Film – </a:t>
            </a:r>
            <a:r>
              <a:rPr lang="en-US" i="1" dirty="0"/>
              <a:t>First Cow </a:t>
            </a:r>
            <a:r>
              <a:rPr lang="en-US" i="0" dirty="0"/>
              <a:t>(Reichardt, 2019)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8DA034-9D8E-1B41-AB82-E6370FCBE1F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9008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 - https://</a:t>
            </a:r>
            <a:r>
              <a:rPr lang="en-US" dirty="0" err="1"/>
              <a:t>www.nytimes.com</a:t>
            </a:r>
            <a:r>
              <a:rPr lang="en-US" dirty="0"/>
              <a:t>/2020/03/03/movies/first-cow-</a:t>
            </a:r>
            <a:r>
              <a:rPr lang="en-US" dirty="0" err="1"/>
              <a:t>review.html</a:t>
            </a:r>
            <a:endParaRPr lang="en-US" dirty="0"/>
          </a:p>
          <a:p>
            <a:endParaRPr lang="en-US" dirty="0"/>
          </a:p>
          <a:p>
            <a:r>
              <a:rPr lang="en-US" dirty="0"/>
              <a:t>Film – </a:t>
            </a:r>
            <a:r>
              <a:rPr lang="en-US" i="1" dirty="0"/>
              <a:t>First Cow </a:t>
            </a:r>
            <a:r>
              <a:rPr lang="en-US" i="0" dirty="0"/>
              <a:t>(Reichardt, 2019)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8DA034-9D8E-1B41-AB82-E6370FCBE1F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1040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 - https://</a:t>
            </a:r>
            <a:r>
              <a:rPr lang="en-US" dirty="0" err="1"/>
              <a:t>www.nytimes.com</a:t>
            </a:r>
            <a:r>
              <a:rPr lang="en-US" dirty="0"/>
              <a:t>/2020/03/03/movies/first-cow-</a:t>
            </a:r>
            <a:r>
              <a:rPr lang="en-US" dirty="0" err="1"/>
              <a:t>review.html</a:t>
            </a:r>
            <a:endParaRPr lang="en-US" dirty="0"/>
          </a:p>
          <a:p>
            <a:endParaRPr lang="en-US" dirty="0"/>
          </a:p>
          <a:p>
            <a:r>
              <a:rPr lang="en-US" dirty="0"/>
              <a:t>Film – </a:t>
            </a:r>
            <a:r>
              <a:rPr lang="en-US" i="1" dirty="0"/>
              <a:t>First Cow </a:t>
            </a:r>
            <a:r>
              <a:rPr lang="en-US" i="0" dirty="0"/>
              <a:t>(Reichardt, 2019)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8DA034-9D8E-1B41-AB82-E6370FCBE1F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2670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07391" y="551207"/>
            <a:ext cx="7929218" cy="895489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ct val="90000"/>
              </a:lnSpc>
              <a:defRPr sz="3200" b="1">
                <a:latin typeface="Helvetica"/>
                <a:cs typeface="Helvetica"/>
              </a:defRPr>
            </a:lvl1pPr>
          </a:lstStyle>
          <a:p>
            <a:r>
              <a:rPr lang="en-US" dirty="0"/>
              <a:t>Click to edit slide title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607391" y="1700696"/>
            <a:ext cx="7929218" cy="3887304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>
              <a:lnSpc>
                <a:spcPct val="90000"/>
              </a:lnSpc>
              <a:spcBef>
                <a:spcPts val="1176"/>
              </a:spcBef>
              <a:buNone/>
              <a:defRPr sz="2400" b="0" baseline="0">
                <a:latin typeface="Helvetica"/>
                <a:cs typeface="Helvetic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dirty="0"/>
              <a:t>Click to add copy</a:t>
            </a:r>
          </a:p>
        </p:txBody>
      </p:sp>
      <p:sp>
        <p:nvSpPr>
          <p:cNvPr id="11" name="Text Placeholder 3"/>
          <p:cNvSpPr txBox="1">
            <a:spLocks/>
          </p:cNvSpPr>
          <p:nvPr userDrawn="1"/>
        </p:nvSpPr>
        <p:spPr>
          <a:xfrm>
            <a:off x="607391" y="6399800"/>
            <a:ext cx="5996608" cy="209619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 defTabSz="457200" rtl="0" eaLnBrk="1" latinLnBrk="0" hangingPunct="1">
              <a:lnSpc>
                <a:spcPct val="80000"/>
              </a:lnSpc>
              <a:spcBef>
                <a:spcPts val="1176"/>
              </a:spcBef>
              <a:buFont typeface="Arial"/>
              <a:buNone/>
              <a:defRPr sz="1800" b="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 err="1"/>
              <a:t>Dr.</a:t>
            </a:r>
            <a:r>
              <a:rPr lang="en-GB" dirty="0"/>
              <a:t> Neil Fox  |</a:t>
            </a:r>
            <a:r>
              <a:rPr lang="en-GB" baseline="0" dirty="0"/>
              <a:t>  </a:t>
            </a:r>
            <a:r>
              <a:rPr lang="en-US" sz="1800" b="0" kern="1200" dirty="0">
                <a:solidFill>
                  <a:schemeClr val="tx1"/>
                </a:solidFill>
                <a:latin typeface="Helvetica"/>
                <a:ea typeface="+mn-ea"/>
                <a:cs typeface="Helvetica"/>
              </a:rPr>
              <a:t>@</a:t>
            </a:r>
            <a:r>
              <a:rPr lang="en-US" sz="1800" b="0" kern="1200" dirty="0" err="1">
                <a:solidFill>
                  <a:schemeClr val="tx1"/>
                </a:solidFill>
                <a:latin typeface="Helvetica"/>
                <a:ea typeface="+mn-ea"/>
                <a:cs typeface="Helvetica"/>
              </a:rPr>
              <a:t>drneilfox</a:t>
            </a:r>
            <a:r>
              <a:rPr lang="en-US" sz="1800" b="0" kern="1200" dirty="0">
                <a:solidFill>
                  <a:schemeClr val="tx1"/>
                </a:solidFill>
                <a:latin typeface="Helvetica"/>
                <a:ea typeface="+mn-ea"/>
                <a:cs typeface="Helvetica"/>
              </a:rPr>
              <a:t> </a:t>
            </a:r>
            <a:endParaRPr lang="en-GB" dirty="0"/>
          </a:p>
        </p:txBody>
      </p:sp>
      <p:sp>
        <p:nvSpPr>
          <p:cNvPr id="12" name="Text Placeholder 3"/>
          <p:cNvSpPr txBox="1">
            <a:spLocks/>
          </p:cNvSpPr>
          <p:nvPr userDrawn="1"/>
        </p:nvSpPr>
        <p:spPr>
          <a:xfrm>
            <a:off x="607390" y="6015184"/>
            <a:ext cx="5996609" cy="338436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l" defTabSz="457200" rtl="0" eaLnBrk="1" latinLnBrk="0" hangingPunct="1">
              <a:lnSpc>
                <a:spcPct val="50000"/>
              </a:lnSpc>
              <a:spcBef>
                <a:spcPct val="20000"/>
              </a:spcBef>
              <a:buFont typeface="Arial"/>
              <a:buNone/>
              <a:defRPr sz="1800" b="1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608013" y="6015038"/>
            <a:ext cx="5995987" cy="338137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1800" b="1">
                <a:latin typeface="Helvetica"/>
                <a:cs typeface="Helvetica"/>
              </a:defRPr>
            </a:lvl1pPr>
          </a:lstStyle>
          <a:p>
            <a:r>
              <a:rPr lang="en-GB" dirty="0"/>
              <a:t>Click to edit 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7956270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slide vertica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Gs5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2571" cy="6858000"/>
          </a:xfrm>
          <a:prstGeom prst="rect">
            <a:avLst/>
          </a:prstGeom>
        </p:spPr>
      </p:pic>
      <p:sp>
        <p:nvSpPr>
          <p:cNvPr id="10" name="Picture Placeholder 3"/>
          <p:cNvSpPr>
            <a:spLocks noGrp="1"/>
          </p:cNvSpPr>
          <p:nvPr>
            <p:ph type="pic" sz="quarter" idx="12" hasCustomPrompt="1"/>
          </p:nvPr>
        </p:nvSpPr>
        <p:spPr>
          <a:xfrm>
            <a:off x="-1" y="0"/>
            <a:ext cx="5253183" cy="6858000"/>
          </a:xfrm>
          <a:prstGeom prst="rect">
            <a:avLst/>
          </a:prstGeom>
        </p:spPr>
        <p:txBody>
          <a:bodyPr vert="horz" lIns="0" tIns="0" rIns="0" bIns="0" anchor="ctr"/>
          <a:lstStyle>
            <a:lvl1pPr marL="0" indent="0" algn="ctr">
              <a:lnSpc>
                <a:spcPct val="70000"/>
              </a:lnSpc>
              <a:buNone/>
              <a:defRPr sz="2400">
                <a:latin typeface="Helvetica"/>
                <a:cs typeface="Helvetica"/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11" name="Title 1"/>
          <p:cNvSpPr>
            <a:spLocks noGrp="1"/>
          </p:cNvSpPr>
          <p:nvPr>
            <p:ph type="ctrTitle" hasCustomPrompt="1"/>
          </p:nvPr>
        </p:nvSpPr>
        <p:spPr>
          <a:xfrm>
            <a:off x="5743690" y="628194"/>
            <a:ext cx="2842596" cy="3862671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ct val="90000"/>
              </a:lnSpc>
              <a:defRPr sz="3200" b="1" baseline="0">
                <a:solidFill>
                  <a:schemeClr val="bg1"/>
                </a:solidFill>
                <a:latin typeface="Helvetica"/>
                <a:cs typeface="Helvetica"/>
              </a:defRPr>
            </a:lvl1pPr>
          </a:lstStyle>
          <a:p>
            <a:r>
              <a:rPr lang="en-US" dirty="0"/>
              <a:t>Click to edit presentation title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5743690" y="4490865"/>
            <a:ext cx="2842595" cy="508317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l">
              <a:lnSpc>
                <a:spcPct val="90000"/>
              </a:lnSpc>
              <a:spcBef>
                <a:spcPts val="1176"/>
              </a:spcBef>
              <a:buNone/>
              <a:defRPr sz="2400" b="0" baseline="0">
                <a:solidFill>
                  <a:schemeClr val="bg1"/>
                </a:solidFill>
                <a:latin typeface="Helvetica"/>
                <a:cs typeface="Helvetic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dirty="0"/>
              <a:t>Click to add copy</a:t>
            </a:r>
          </a:p>
        </p:txBody>
      </p:sp>
    </p:spTree>
    <p:extLst>
      <p:ext uri="{BB962C8B-B14F-4D97-AF65-F5344CB8AC3E}">
        <p14:creationId xmlns:p14="http://schemas.microsoft.com/office/powerpoint/2010/main" val="9006449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tro slide vertica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Gs4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2571" cy="6858000"/>
          </a:xfrm>
          <a:prstGeom prst="rect">
            <a:avLst/>
          </a:prstGeom>
        </p:spPr>
      </p:pic>
      <p:sp>
        <p:nvSpPr>
          <p:cNvPr id="7" name="Picture Placeholder 3"/>
          <p:cNvSpPr>
            <a:spLocks noGrp="1"/>
          </p:cNvSpPr>
          <p:nvPr>
            <p:ph type="pic" sz="quarter" idx="12" hasCustomPrompt="1"/>
          </p:nvPr>
        </p:nvSpPr>
        <p:spPr>
          <a:xfrm>
            <a:off x="3890817" y="0"/>
            <a:ext cx="5253183" cy="6858000"/>
          </a:xfrm>
          <a:prstGeom prst="rect">
            <a:avLst/>
          </a:prstGeom>
        </p:spPr>
        <p:txBody>
          <a:bodyPr vert="horz" lIns="0" tIns="0" rIns="0" bIns="0" anchor="ctr"/>
          <a:lstStyle>
            <a:lvl1pPr marL="0" indent="0" algn="ctr">
              <a:lnSpc>
                <a:spcPct val="70000"/>
              </a:lnSpc>
              <a:buNone/>
              <a:defRPr sz="2400">
                <a:latin typeface="Helvetica"/>
                <a:cs typeface="Helvetica"/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573937" y="628194"/>
            <a:ext cx="2842596" cy="3862671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ct val="90000"/>
              </a:lnSpc>
              <a:defRPr sz="3200" b="1" baseline="0">
                <a:solidFill>
                  <a:schemeClr val="bg1"/>
                </a:solidFill>
                <a:latin typeface="Helvetica"/>
                <a:cs typeface="Helvetica"/>
              </a:defRPr>
            </a:lvl1pPr>
          </a:lstStyle>
          <a:p>
            <a:r>
              <a:rPr lang="en-US" dirty="0"/>
              <a:t>Click to edit presentation title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573937" y="4490865"/>
            <a:ext cx="2842595" cy="508317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l">
              <a:lnSpc>
                <a:spcPct val="90000"/>
              </a:lnSpc>
              <a:spcBef>
                <a:spcPts val="1176"/>
              </a:spcBef>
              <a:buNone/>
              <a:defRPr sz="2400" b="0" baseline="0">
                <a:solidFill>
                  <a:schemeClr val="bg1"/>
                </a:solidFill>
                <a:latin typeface="Helvetica"/>
                <a:cs typeface="Helvetic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dirty="0"/>
              <a:t>Click to add copy</a:t>
            </a:r>
          </a:p>
        </p:txBody>
      </p:sp>
    </p:spTree>
    <p:extLst>
      <p:ext uri="{BB962C8B-B14F-4D97-AF65-F5344CB8AC3E}">
        <p14:creationId xmlns:p14="http://schemas.microsoft.com/office/powerpoint/2010/main" val="30784596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poin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07391" y="551207"/>
            <a:ext cx="7929218" cy="895489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ct val="90000"/>
              </a:lnSpc>
              <a:defRPr sz="3200" b="1">
                <a:latin typeface="Helvetica"/>
                <a:cs typeface="Helvetica"/>
              </a:defRPr>
            </a:lvl1pPr>
          </a:lstStyle>
          <a:p>
            <a:r>
              <a:rPr lang="en-US" dirty="0"/>
              <a:t>Click to edit slide title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2"/>
          </p:nvPr>
        </p:nvSpPr>
        <p:spPr>
          <a:xfrm>
            <a:off x="607391" y="1700696"/>
            <a:ext cx="7929217" cy="3887304"/>
          </a:xfrm>
          <a:prstGeom prst="rect">
            <a:avLst/>
          </a:prstGeom>
        </p:spPr>
        <p:txBody>
          <a:bodyPr vert="horz" lIns="0" tIns="0" rIns="0" bIns="0"/>
          <a:lstStyle>
            <a:lvl1pPr>
              <a:lnSpc>
                <a:spcPct val="90000"/>
              </a:lnSpc>
              <a:defRPr>
                <a:latin typeface="Helvetica"/>
                <a:cs typeface="Helvetica"/>
              </a:defRPr>
            </a:lvl1pPr>
            <a:lvl2pPr>
              <a:lnSpc>
                <a:spcPct val="90000"/>
              </a:lnSpc>
              <a:defRPr>
                <a:latin typeface="Helvetica"/>
                <a:cs typeface="Helvetica"/>
              </a:defRPr>
            </a:lvl2pPr>
            <a:lvl3pPr>
              <a:lnSpc>
                <a:spcPct val="90000"/>
              </a:lnSpc>
              <a:defRPr>
                <a:latin typeface="Helvetica"/>
                <a:cs typeface="Helvetica"/>
              </a:defRPr>
            </a:lvl3pPr>
            <a:lvl4pPr>
              <a:lnSpc>
                <a:spcPct val="90000"/>
              </a:lnSpc>
              <a:defRPr>
                <a:latin typeface="Helvetica"/>
                <a:cs typeface="Helvetica"/>
              </a:defRPr>
            </a:lvl4pPr>
            <a:lvl5pPr>
              <a:lnSpc>
                <a:spcPct val="90000"/>
              </a:lnSpc>
              <a:defRPr>
                <a:latin typeface="Helvetica"/>
                <a:cs typeface="Helvetica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08013" y="6015038"/>
            <a:ext cx="5995987" cy="338137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1800" b="1">
                <a:latin typeface="Helvetica"/>
                <a:cs typeface="Helvetica"/>
              </a:defRPr>
            </a:lvl1pPr>
          </a:lstStyle>
          <a:p>
            <a:r>
              <a:rPr lang="en-GB" dirty="0"/>
              <a:t>Click to edit presentation title</a:t>
            </a:r>
          </a:p>
        </p:txBody>
      </p:sp>
      <p:sp>
        <p:nvSpPr>
          <p:cNvPr id="7" name="Text Placeholder 3"/>
          <p:cNvSpPr txBox="1">
            <a:spLocks/>
          </p:cNvSpPr>
          <p:nvPr userDrawn="1"/>
        </p:nvSpPr>
        <p:spPr>
          <a:xfrm>
            <a:off x="607391" y="6399800"/>
            <a:ext cx="5996608" cy="209619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 defTabSz="457200" rtl="0" eaLnBrk="1" latinLnBrk="0" hangingPunct="1">
              <a:lnSpc>
                <a:spcPct val="80000"/>
              </a:lnSpc>
              <a:spcBef>
                <a:spcPts val="1176"/>
              </a:spcBef>
              <a:buFont typeface="Arial"/>
              <a:buNone/>
              <a:defRPr sz="1800" b="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 err="1"/>
              <a:t>Dr.</a:t>
            </a:r>
            <a:r>
              <a:rPr lang="en-GB" dirty="0"/>
              <a:t> Neil Fox  |</a:t>
            </a:r>
            <a:r>
              <a:rPr lang="en-GB" baseline="0" dirty="0"/>
              <a:t>  </a:t>
            </a:r>
            <a:r>
              <a:rPr lang="en-US" sz="1800" b="0" kern="1200" dirty="0">
                <a:solidFill>
                  <a:schemeClr val="tx1"/>
                </a:solidFill>
                <a:latin typeface="Helvetica"/>
                <a:ea typeface="+mn-ea"/>
                <a:cs typeface="Helvetica"/>
              </a:rPr>
              <a:t>@</a:t>
            </a:r>
            <a:r>
              <a:rPr lang="en-US" sz="1800" b="0" kern="1200" dirty="0" err="1">
                <a:solidFill>
                  <a:schemeClr val="tx1"/>
                </a:solidFill>
                <a:latin typeface="Helvetica"/>
                <a:ea typeface="+mn-ea"/>
                <a:cs typeface="Helvetica"/>
              </a:rPr>
              <a:t>drneilfox</a:t>
            </a:r>
            <a:r>
              <a:rPr lang="en-US" sz="1800" b="0" kern="1200" dirty="0">
                <a:solidFill>
                  <a:schemeClr val="tx1"/>
                </a:solidFill>
                <a:latin typeface="Helvetica"/>
                <a:ea typeface="+mn-ea"/>
                <a:cs typeface="Helvetica"/>
              </a:rPr>
              <a:t>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860600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07391" y="551207"/>
            <a:ext cx="7929218" cy="895489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ct val="90000"/>
              </a:lnSpc>
              <a:defRPr sz="3200" b="1">
                <a:latin typeface="Helvetica"/>
                <a:cs typeface="Helvetica"/>
              </a:defRPr>
            </a:lvl1pPr>
          </a:lstStyle>
          <a:p>
            <a:r>
              <a:rPr lang="en-US" dirty="0"/>
              <a:t>Click to edit slide title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607391" y="1700696"/>
            <a:ext cx="2994791" cy="3887304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>
              <a:lnSpc>
                <a:spcPct val="90000"/>
              </a:lnSpc>
              <a:spcBef>
                <a:spcPts val="1176"/>
              </a:spcBef>
              <a:buNone/>
              <a:defRPr sz="2400" b="0" baseline="0">
                <a:latin typeface="Helvetica"/>
                <a:cs typeface="Helvetic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dirty="0"/>
              <a:t>Click to add copy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2" hasCustomPrompt="1"/>
          </p:nvPr>
        </p:nvSpPr>
        <p:spPr>
          <a:xfrm>
            <a:off x="3706813" y="1700213"/>
            <a:ext cx="4829175" cy="3887787"/>
          </a:xfrm>
          <a:prstGeom prst="rect">
            <a:avLst/>
          </a:prstGeom>
        </p:spPr>
        <p:txBody>
          <a:bodyPr vert="horz" lIns="0" tIns="0" rIns="0" bIns="0" anchor="ctr"/>
          <a:lstStyle>
            <a:lvl1pPr marL="0" indent="0" algn="ctr">
              <a:lnSpc>
                <a:spcPct val="70000"/>
              </a:lnSpc>
              <a:buNone/>
              <a:defRPr sz="2400">
                <a:latin typeface="Helvetica"/>
                <a:cs typeface="Helvetica"/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08013" y="6015038"/>
            <a:ext cx="5995987" cy="338137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1800" b="1">
                <a:latin typeface="Helvetica"/>
                <a:cs typeface="Helvetica"/>
              </a:defRPr>
            </a:lvl1pPr>
          </a:lstStyle>
          <a:p>
            <a:r>
              <a:rPr lang="en-GB" dirty="0"/>
              <a:t>Click to edit presentation title</a:t>
            </a:r>
          </a:p>
        </p:txBody>
      </p:sp>
      <p:sp>
        <p:nvSpPr>
          <p:cNvPr id="11" name="Text Placeholder 3"/>
          <p:cNvSpPr txBox="1">
            <a:spLocks/>
          </p:cNvSpPr>
          <p:nvPr userDrawn="1"/>
        </p:nvSpPr>
        <p:spPr>
          <a:xfrm>
            <a:off x="607391" y="6399800"/>
            <a:ext cx="5996608" cy="209619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 defTabSz="457200" rtl="0" eaLnBrk="1" latinLnBrk="0" hangingPunct="1">
              <a:lnSpc>
                <a:spcPct val="80000"/>
              </a:lnSpc>
              <a:spcBef>
                <a:spcPts val="1176"/>
              </a:spcBef>
              <a:buFont typeface="Arial"/>
              <a:buNone/>
              <a:defRPr sz="1800" b="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 err="1"/>
              <a:t>Dr.</a:t>
            </a:r>
            <a:r>
              <a:rPr lang="en-GB" dirty="0"/>
              <a:t> Neil Fox  |</a:t>
            </a:r>
            <a:r>
              <a:rPr lang="en-GB" baseline="0" dirty="0"/>
              <a:t>  </a:t>
            </a:r>
            <a:r>
              <a:rPr lang="en-US" sz="1800" b="0" kern="1200" dirty="0">
                <a:solidFill>
                  <a:schemeClr val="tx1"/>
                </a:solidFill>
                <a:latin typeface="Helvetica"/>
                <a:ea typeface="+mn-ea"/>
                <a:cs typeface="Helvetica"/>
              </a:rPr>
              <a:t>@</a:t>
            </a:r>
            <a:r>
              <a:rPr lang="en-US" sz="1800" b="0" kern="1200" dirty="0" err="1">
                <a:solidFill>
                  <a:schemeClr val="tx1"/>
                </a:solidFill>
                <a:latin typeface="Helvetica"/>
                <a:ea typeface="+mn-ea"/>
                <a:cs typeface="Helvetica"/>
              </a:rPr>
              <a:t>drneilfox</a:t>
            </a:r>
            <a:r>
              <a:rPr lang="en-US" sz="1800" b="0" kern="1200" dirty="0">
                <a:solidFill>
                  <a:schemeClr val="tx1"/>
                </a:solidFill>
                <a:latin typeface="Helvetica"/>
                <a:ea typeface="+mn-ea"/>
                <a:cs typeface="Helvetica"/>
              </a:rPr>
              <a:t>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01667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rizontal imag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07391" y="551207"/>
            <a:ext cx="7929218" cy="895489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ct val="90000"/>
              </a:lnSpc>
              <a:defRPr sz="3200" b="1">
                <a:latin typeface="Helvetica"/>
                <a:cs typeface="Helvetica"/>
              </a:defRPr>
            </a:lvl1pPr>
          </a:lstStyle>
          <a:p>
            <a:r>
              <a:rPr lang="en-US" dirty="0"/>
              <a:t>Click to edit slide title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607391" y="1700696"/>
            <a:ext cx="2995412" cy="3887304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>
              <a:lnSpc>
                <a:spcPct val="90000"/>
              </a:lnSpc>
              <a:spcBef>
                <a:spcPts val="1176"/>
              </a:spcBef>
              <a:buNone/>
              <a:defRPr sz="2400" b="0" baseline="0">
                <a:latin typeface="Helvetica"/>
                <a:cs typeface="Helvetic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dirty="0"/>
              <a:t>Click to add copy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2" hasCustomPrompt="1"/>
          </p:nvPr>
        </p:nvSpPr>
        <p:spPr>
          <a:xfrm>
            <a:off x="3707434" y="1700213"/>
            <a:ext cx="4829175" cy="2469091"/>
          </a:xfrm>
          <a:prstGeom prst="rect">
            <a:avLst/>
          </a:prstGeom>
        </p:spPr>
        <p:txBody>
          <a:bodyPr vert="horz" lIns="0" tIns="0" rIns="0" bIns="0" anchor="ctr"/>
          <a:lstStyle>
            <a:lvl1pPr marL="0" indent="0" algn="ctr">
              <a:lnSpc>
                <a:spcPct val="70000"/>
              </a:lnSpc>
              <a:buNone/>
              <a:defRPr sz="2400">
                <a:latin typeface="Helvetica"/>
                <a:cs typeface="Helvetica"/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08013" y="6015038"/>
            <a:ext cx="5995987" cy="338137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1800" b="1">
                <a:latin typeface="Helvetica"/>
                <a:cs typeface="Helvetica"/>
              </a:defRPr>
            </a:lvl1pPr>
          </a:lstStyle>
          <a:p>
            <a:r>
              <a:rPr lang="en-GB" dirty="0"/>
              <a:t>Click to edit presentation title</a:t>
            </a:r>
          </a:p>
        </p:txBody>
      </p:sp>
      <p:sp>
        <p:nvSpPr>
          <p:cNvPr id="11" name="Text Placeholder 3"/>
          <p:cNvSpPr txBox="1">
            <a:spLocks/>
          </p:cNvSpPr>
          <p:nvPr userDrawn="1"/>
        </p:nvSpPr>
        <p:spPr>
          <a:xfrm>
            <a:off x="607391" y="6399800"/>
            <a:ext cx="5996608" cy="209619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 defTabSz="457200" rtl="0" eaLnBrk="1" latinLnBrk="0" hangingPunct="1">
              <a:lnSpc>
                <a:spcPct val="80000"/>
              </a:lnSpc>
              <a:spcBef>
                <a:spcPts val="1176"/>
              </a:spcBef>
              <a:buFont typeface="Arial"/>
              <a:buNone/>
              <a:defRPr sz="1800" b="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 err="1"/>
              <a:t>Dr.</a:t>
            </a:r>
            <a:r>
              <a:rPr lang="en-GB" dirty="0"/>
              <a:t> Neil Fox  |</a:t>
            </a:r>
            <a:r>
              <a:rPr lang="en-GB" baseline="0" dirty="0"/>
              <a:t>  </a:t>
            </a:r>
            <a:r>
              <a:rPr lang="en-US" sz="1800" b="0" kern="1200" dirty="0">
                <a:solidFill>
                  <a:schemeClr val="tx1"/>
                </a:solidFill>
                <a:latin typeface="Helvetica"/>
                <a:ea typeface="+mn-ea"/>
                <a:cs typeface="Helvetica"/>
              </a:rPr>
              <a:t>@</a:t>
            </a:r>
            <a:r>
              <a:rPr lang="en-US" sz="1800" b="0" kern="1200" dirty="0" err="1">
                <a:solidFill>
                  <a:schemeClr val="tx1"/>
                </a:solidFill>
                <a:latin typeface="Helvetica"/>
                <a:ea typeface="+mn-ea"/>
                <a:cs typeface="Helvetica"/>
              </a:rPr>
              <a:t>drneilfox</a:t>
            </a:r>
            <a:r>
              <a:rPr lang="en-US" sz="1800" b="0" kern="1200" dirty="0">
                <a:solidFill>
                  <a:schemeClr val="tx1"/>
                </a:solidFill>
                <a:latin typeface="Helvetica"/>
                <a:ea typeface="+mn-ea"/>
                <a:cs typeface="Helvetica"/>
              </a:rPr>
              <a:t>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598436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imag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07391" y="551207"/>
            <a:ext cx="7929218" cy="895489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ct val="90000"/>
              </a:lnSpc>
              <a:defRPr sz="3200" b="1">
                <a:latin typeface="Helvetica"/>
                <a:cs typeface="Helvetica"/>
              </a:defRPr>
            </a:lvl1pPr>
          </a:lstStyle>
          <a:p>
            <a:r>
              <a:rPr lang="en-US" dirty="0"/>
              <a:t>Click to edit slide title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607391" y="1700696"/>
            <a:ext cx="4749139" cy="3887304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>
              <a:lnSpc>
                <a:spcPct val="90000"/>
              </a:lnSpc>
              <a:spcBef>
                <a:spcPts val="1176"/>
              </a:spcBef>
              <a:buNone/>
              <a:defRPr sz="2400" b="0" baseline="0">
                <a:latin typeface="Helvetica"/>
                <a:cs typeface="Helvetic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dirty="0"/>
              <a:t>Click to add copy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2" hasCustomPrompt="1"/>
          </p:nvPr>
        </p:nvSpPr>
        <p:spPr>
          <a:xfrm>
            <a:off x="5461162" y="1700213"/>
            <a:ext cx="3075448" cy="3887787"/>
          </a:xfrm>
          <a:prstGeom prst="rect">
            <a:avLst/>
          </a:prstGeom>
        </p:spPr>
        <p:txBody>
          <a:bodyPr vert="horz" lIns="0" tIns="0" rIns="0" bIns="0" anchor="ctr"/>
          <a:lstStyle>
            <a:lvl1pPr marL="0" indent="0" algn="ctr">
              <a:lnSpc>
                <a:spcPct val="70000"/>
              </a:lnSpc>
              <a:buNone/>
              <a:defRPr sz="2400">
                <a:latin typeface="Helvetica"/>
                <a:cs typeface="Helvetica"/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08013" y="6015038"/>
            <a:ext cx="5995987" cy="338137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1800" b="1">
                <a:latin typeface="Helvetica"/>
                <a:cs typeface="Helvetica"/>
              </a:defRPr>
            </a:lvl1pPr>
          </a:lstStyle>
          <a:p>
            <a:r>
              <a:rPr lang="en-GB" dirty="0"/>
              <a:t>Click to edit presentation title</a:t>
            </a:r>
          </a:p>
        </p:txBody>
      </p:sp>
      <p:sp>
        <p:nvSpPr>
          <p:cNvPr id="11" name="Text Placeholder 3"/>
          <p:cNvSpPr txBox="1">
            <a:spLocks/>
          </p:cNvSpPr>
          <p:nvPr userDrawn="1"/>
        </p:nvSpPr>
        <p:spPr>
          <a:xfrm>
            <a:off x="607391" y="6399800"/>
            <a:ext cx="5996608" cy="209619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 defTabSz="457200" rtl="0" eaLnBrk="1" latinLnBrk="0" hangingPunct="1">
              <a:lnSpc>
                <a:spcPct val="80000"/>
              </a:lnSpc>
              <a:spcBef>
                <a:spcPts val="1176"/>
              </a:spcBef>
              <a:buFont typeface="Arial"/>
              <a:buNone/>
              <a:defRPr sz="1800" b="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 err="1"/>
              <a:t>Dr.</a:t>
            </a:r>
            <a:r>
              <a:rPr lang="en-GB" dirty="0"/>
              <a:t> Neil Fox  |</a:t>
            </a:r>
            <a:r>
              <a:rPr lang="en-GB" baseline="0" dirty="0"/>
              <a:t>  </a:t>
            </a:r>
            <a:r>
              <a:rPr lang="en-US" sz="1800" b="0" kern="1200" dirty="0">
                <a:solidFill>
                  <a:schemeClr val="tx1"/>
                </a:solidFill>
                <a:latin typeface="Helvetica"/>
                <a:ea typeface="+mn-ea"/>
                <a:cs typeface="Helvetica"/>
              </a:rPr>
              <a:t>@</a:t>
            </a:r>
            <a:r>
              <a:rPr lang="en-US" sz="1800" b="0" kern="1200" dirty="0" err="1">
                <a:solidFill>
                  <a:schemeClr val="tx1"/>
                </a:solidFill>
                <a:latin typeface="Helvetica"/>
                <a:ea typeface="+mn-ea"/>
                <a:cs typeface="Helvetica"/>
              </a:rPr>
              <a:t>drneilfox</a:t>
            </a:r>
            <a:r>
              <a:rPr lang="en-US" sz="1800" b="0" kern="1200" dirty="0">
                <a:solidFill>
                  <a:schemeClr val="tx1"/>
                </a:solidFill>
                <a:latin typeface="Helvetica"/>
                <a:ea typeface="+mn-ea"/>
                <a:cs typeface="Helvetica"/>
              </a:rPr>
              <a:t>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646426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07391" y="551207"/>
            <a:ext cx="7929218" cy="895489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ct val="90000"/>
              </a:lnSpc>
              <a:defRPr sz="3200" b="1">
                <a:latin typeface="Helvetica"/>
                <a:cs typeface="Helvetica"/>
              </a:defRPr>
            </a:lvl1pPr>
          </a:lstStyle>
          <a:p>
            <a:r>
              <a:rPr lang="en-US" dirty="0"/>
              <a:t>Click to edit slide title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607391" y="1700696"/>
            <a:ext cx="2994791" cy="3887304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>
              <a:lnSpc>
                <a:spcPct val="90000"/>
              </a:lnSpc>
              <a:spcBef>
                <a:spcPts val="1176"/>
              </a:spcBef>
              <a:buNone/>
              <a:defRPr sz="2400" b="0" baseline="0">
                <a:latin typeface="Helvetica"/>
                <a:cs typeface="Helvetic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dirty="0"/>
              <a:t>Click to add copy</a:t>
            </a:r>
          </a:p>
        </p:txBody>
      </p:sp>
      <p:sp>
        <p:nvSpPr>
          <p:cNvPr id="5" name="Media Placeholder 4"/>
          <p:cNvSpPr>
            <a:spLocks noGrp="1"/>
          </p:cNvSpPr>
          <p:nvPr>
            <p:ph type="media" sz="quarter" idx="12" hasCustomPrompt="1"/>
          </p:nvPr>
        </p:nvSpPr>
        <p:spPr>
          <a:xfrm>
            <a:off x="3684588" y="1700213"/>
            <a:ext cx="4851400" cy="3887787"/>
          </a:xfrm>
          <a:prstGeom prst="rect">
            <a:avLst/>
          </a:prstGeom>
        </p:spPr>
        <p:txBody>
          <a:bodyPr vert="horz" lIns="0" tIns="0" rIns="0" bIns="0" anchor="ctr"/>
          <a:lstStyle>
            <a:lvl1pPr marL="0" marR="0" indent="0" algn="ctr" defTabSz="457200" rtl="0" eaLnBrk="1" fontAlgn="auto" latinLnBrk="0" hangingPunct="1">
              <a:lnSpc>
                <a:spcPct val="7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 baseline="0">
                <a:latin typeface="Helvetica"/>
                <a:cs typeface="Helvetica"/>
              </a:defRPr>
            </a:lvl1pPr>
          </a:lstStyle>
          <a:p>
            <a:r>
              <a:rPr lang="en-US" dirty="0"/>
              <a:t>Click to add video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08013" y="6015038"/>
            <a:ext cx="5995987" cy="338137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1800" b="1">
                <a:latin typeface="Helvetica"/>
                <a:cs typeface="Helvetica"/>
              </a:defRPr>
            </a:lvl1pPr>
          </a:lstStyle>
          <a:p>
            <a:r>
              <a:rPr lang="en-GB" dirty="0"/>
              <a:t>Click to edit presentation title</a:t>
            </a:r>
          </a:p>
        </p:txBody>
      </p:sp>
      <p:sp>
        <p:nvSpPr>
          <p:cNvPr id="11" name="Text Placeholder 3"/>
          <p:cNvSpPr txBox="1">
            <a:spLocks/>
          </p:cNvSpPr>
          <p:nvPr userDrawn="1"/>
        </p:nvSpPr>
        <p:spPr>
          <a:xfrm>
            <a:off x="607391" y="6399800"/>
            <a:ext cx="5996608" cy="209619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 defTabSz="457200" rtl="0" eaLnBrk="1" latinLnBrk="0" hangingPunct="1">
              <a:lnSpc>
                <a:spcPct val="80000"/>
              </a:lnSpc>
              <a:spcBef>
                <a:spcPts val="1176"/>
              </a:spcBef>
              <a:buFont typeface="Arial"/>
              <a:buNone/>
              <a:defRPr sz="1800" b="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 err="1"/>
              <a:t>Dr.</a:t>
            </a:r>
            <a:r>
              <a:rPr lang="en-GB" dirty="0"/>
              <a:t> Neil Fox  |</a:t>
            </a:r>
            <a:r>
              <a:rPr lang="en-GB" baseline="0" dirty="0"/>
              <a:t>  </a:t>
            </a:r>
            <a:r>
              <a:rPr lang="en-US" sz="1800" b="0" kern="1200" dirty="0">
                <a:solidFill>
                  <a:schemeClr val="tx1"/>
                </a:solidFill>
                <a:latin typeface="Helvetica"/>
                <a:ea typeface="+mn-ea"/>
                <a:cs typeface="Helvetica"/>
              </a:rPr>
              <a:t>@</a:t>
            </a:r>
            <a:r>
              <a:rPr lang="en-US" sz="1800" b="0" kern="1200" dirty="0" err="1">
                <a:solidFill>
                  <a:schemeClr val="tx1"/>
                </a:solidFill>
                <a:latin typeface="Helvetica"/>
                <a:ea typeface="+mn-ea"/>
                <a:cs typeface="Helvetica"/>
              </a:rPr>
              <a:t>drneilfox</a:t>
            </a:r>
            <a:r>
              <a:rPr lang="en-US" sz="1800" b="0" kern="1200" dirty="0">
                <a:solidFill>
                  <a:schemeClr val="tx1"/>
                </a:solidFill>
                <a:latin typeface="Helvetica"/>
                <a:ea typeface="+mn-ea"/>
                <a:cs typeface="Helvetica"/>
              </a:rPr>
              <a:t>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615080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video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607391" y="4817047"/>
            <a:ext cx="7928597" cy="770953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l">
              <a:lnSpc>
                <a:spcPct val="90000"/>
              </a:lnSpc>
              <a:spcBef>
                <a:spcPts val="1176"/>
              </a:spcBef>
              <a:buNone/>
              <a:defRPr sz="2400" b="0" baseline="0">
                <a:latin typeface="Helvetica"/>
                <a:cs typeface="Helvetic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dirty="0"/>
              <a:t>Click to add copy</a:t>
            </a:r>
          </a:p>
        </p:txBody>
      </p:sp>
      <p:sp>
        <p:nvSpPr>
          <p:cNvPr id="5" name="Media Placeholder 4"/>
          <p:cNvSpPr>
            <a:spLocks noGrp="1"/>
          </p:cNvSpPr>
          <p:nvPr>
            <p:ph type="media" sz="quarter" idx="12" hasCustomPrompt="1"/>
          </p:nvPr>
        </p:nvSpPr>
        <p:spPr>
          <a:xfrm>
            <a:off x="607391" y="551207"/>
            <a:ext cx="7928597" cy="4162864"/>
          </a:xfrm>
          <a:prstGeom prst="rect">
            <a:avLst/>
          </a:prstGeom>
        </p:spPr>
        <p:txBody>
          <a:bodyPr vert="horz" lIns="0" tIns="0" rIns="0" bIns="0" anchor="ctr"/>
          <a:lstStyle>
            <a:lvl1pPr marL="0" marR="0" indent="0" algn="ctr" defTabSz="457200" rtl="0" eaLnBrk="1" fontAlgn="auto" latinLnBrk="0" hangingPunct="1">
              <a:lnSpc>
                <a:spcPct val="7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 baseline="0">
                <a:latin typeface="Helvetica"/>
                <a:cs typeface="Helvetica"/>
              </a:defRPr>
            </a:lvl1pPr>
          </a:lstStyle>
          <a:p>
            <a:r>
              <a:rPr lang="en-US" dirty="0"/>
              <a:t>Click to add video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08013" y="6015038"/>
            <a:ext cx="5995987" cy="338137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1800" b="1">
                <a:latin typeface="Helvetica"/>
                <a:cs typeface="Helvetica"/>
              </a:defRPr>
            </a:lvl1pPr>
          </a:lstStyle>
          <a:p>
            <a:r>
              <a:rPr lang="en-GB" dirty="0"/>
              <a:t>Click to edit presentation title</a:t>
            </a:r>
          </a:p>
        </p:txBody>
      </p:sp>
      <p:sp>
        <p:nvSpPr>
          <p:cNvPr id="9" name="Text Placeholder 3"/>
          <p:cNvSpPr txBox="1">
            <a:spLocks/>
          </p:cNvSpPr>
          <p:nvPr userDrawn="1"/>
        </p:nvSpPr>
        <p:spPr>
          <a:xfrm>
            <a:off x="607391" y="6399800"/>
            <a:ext cx="5996608" cy="209619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 defTabSz="457200" rtl="0" eaLnBrk="1" latinLnBrk="0" hangingPunct="1">
              <a:lnSpc>
                <a:spcPct val="80000"/>
              </a:lnSpc>
              <a:spcBef>
                <a:spcPts val="1176"/>
              </a:spcBef>
              <a:buFont typeface="Arial"/>
              <a:buNone/>
              <a:defRPr sz="1800" b="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 err="1"/>
              <a:t>Dr.</a:t>
            </a:r>
            <a:r>
              <a:rPr lang="en-GB" dirty="0"/>
              <a:t> Neil Fox  |</a:t>
            </a:r>
            <a:r>
              <a:rPr lang="en-GB" baseline="0" dirty="0"/>
              <a:t>  </a:t>
            </a:r>
            <a:r>
              <a:rPr lang="en-US" sz="1800" b="0" kern="1200" dirty="0">
                <a:solidFill>
                  <a:schemeClr val="tx1"/>
                </a:solidFill>
                <a:latin typeface="Helvetica"/>
                <a:ea typeface="+mn-ea"/>
                <a:cs typeface="Helvetica"/>
              </a:rPr>
              <a:t>@</a:t>
            </a:r>
            <a:r>
              <a:rPr lang="en-US" sz="1800" b="0" kern="1200" dirty="0" err="1">
                <a:solidFill>
                  <a:schemeClr val="tx1"/>
                </a:solidFill>
                <a:latin typeface="Helvetica"/>
                <a:ea typeface="+mn-ea"/>
                <a:cs typeface="Helvetica"/>
              </a:rPr>
              <a:t>drneilfox</a:t>
            </a:r>
            <a:r>
              <a:rPr lang="en-US" sz="1800" b="0" kern="1200" dirty="0">
                <a:solidFill>
                  <a:schemeClr val="tx1"/>
                </a:solidFill>
                <a:latin typeface="Helvetica"/>
                <a:ea typeface="+mn-ea"/>
                <a:cs typeface="Helvetica"/>
              </a:rPr>
              <a:t>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421955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607391" y="4817047"/>
            <a:ext cx="7928597" cy="770953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l">
              <a:lnSpc>
                <a:spcPct val="90000"/>
              </a:lnSpc>
              <a:spcBef>
                <a:spcPts val="1176"/>
              </a:spcBef>
              <a:buNone/>
              <a:defRPr sz="2400" b="0" baseline="0">
                <a:latin typeface="Helvetica"/>
                <a:cs typeface="Helvetic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dirty="0"/>
              <a:t>Click to add copy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3" hasCustomPrompt="1"/>
          </p:nvPr>
        </p:nvSpPr>
        <p:spPr>
          <a:xfrm>
            <a:off x="607392" y="550863"/>
            <a:ext cx="7928596" cy="4162425"/>
          </a:xfrm>
          <a:prstGeom prst="rect">
            <a:avLst/>
          </a:prstGeom>
        </p:spPr>
        <p:txBody>
          <a:bodyPr vert="horz" lIns="0" tIns="0" rIns="0" bIns="0" anchor="ctr"/>
          <a:lstStyle>
            <a:lvl1pPr marL="0" indent="0" algn="ctr">
              <a:buNone/>
              <a:defRPr sz="2400">
                <a:latin typeface="Helvetica"/>
                <a:cs typeface="Helvetica"/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608013" y="6015038"/>
            <a:ext cx="5995987" cy="338137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1800" b="1">
                <a:latin typeface="Helvetica"/>
                <a:cs typeface="Helvetica"/>
              </a:defRPr>
            </a:lvl1pPr>
          </a:lstStyle>
          <a:p>
            <a:r>
              <a:rPr lang="en-GB" dirty="0"/>
              <a:t>Click to edit presentation title</a:t>
            </a:r>
          </a:p>
        </p:txBody>
      </p:sp>
      <p:sp>
        <p:nvSpPr>
          <p:cNvPr id="11" name="Text Placeholder 3"/>
          <p:cNvSpPr txBox="1">
            <a:spLocks/>
          </p:cNvSpPr>
          <p:nvPr userDrawn="1"/>
        </p:nvSpPr>
        <p:spPr>
          <a:xfrm>
            <a:off x="607391" y="6399800"/>
            <a:ext cx="5996608" cy="209619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 defTabSz="457200" rtl="0" eaLnBrk="1" latinLnBrk="0" hangingPunct="1">
              <a:lnSpc>
                <a:spcPct val="80000"/>
              </a:lnSpc>
              <a:spcBef>
                <a:spcPts val="1176"/>
              </a:spcBef>
              <a:buFont typeface="Arial"/>
              <a:buNone/>
              <a:defRPr sz="1800" b="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 err="1"/>
              <a:t>Dr.</a:t>
            </a:r>
            <a:r>
              <a:rPr lang="en-GB" dirty="0"/>
              <a:t> Neil Fox  |</a:t>
            </a:r>
            <a:r>
              <a:rPr lang="en-GB" baseline="0" dirty="0"/>
              <a:t>  </a:t>
            </a:r>
            <a:r>
              <a:rPr lang="en-US" sz="1800" b="0" kern="1200" dirty="0">
                <a:solidFill>
                  <a:schemeClr val="tx1"/>
                </a:solidFill>
                <a:latin typeface="Helvetica"/>
                <a:ea typeface="+mn-ea"/>
                <a:cs typeface="Helvetica"/>
              </a:rPr>
              <a:t>@</a:t>
            </a:r>
            <a:r>
              <a:rPr lang="en-US" sz="1800" b="0" kern="1200" dirty="0" err="1">
                <a:solidFill>
                  <a:schemeClr val="tx1"/>
                </a:solidFill>
                <a:latin typeface="Helvetica"/>
                <a:ea typeface="+mn-ea"/>
                <a:cs typeface="Helvetica"/>
              </a:rPr>
              <a:t>drneilfox</a:t>
            </a:r>
            <a:r>
              <a:rPr lang="en-US" sz="1800" b="0" kern="1200" dirty="0">
                <a:solidFill>
                  <a:schemeClr val="tx1"/>
                </a:solidFill>
                <a:latin typeface="Helvetica"/>
                <a:ea typeface="+mn-ea"/>
                <a:cs typeface="Helvetica"/>
              </a:rPr>
              <a:t>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7602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slide horizonta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Gs2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2571" cy="6858000"/>
          </a:xfrm>
          <a:prstGeom prst="rect">
            <a:avLst/>
          </a:prstGeom>
        </p:spPr>
      </p:pic>
      <p:sp>
        <p:nvSpPr>
          <p:cNvPr id="7" name="Picture Placeholder 3"/>
          <p:cNvSpPr>
            <a:spLocks noGrp="1"/>
          </p:cNvSpPr>
          <p:nvPr>
            <p:ph type="pic" sz="quarter" idx="12" hasCustomPrompt="1"/>
          </p:nvPr>
        </p:nvSpPr>
        <p:spPr>
          <a:xfrm>
            <a:off x="-1" y="0"/>
            <a:ext cx="9142571" cy="4675015"/>
          </a:xfrm>
          <a:prstGeom prst="rect">
            <a:avLst/>
          </a:prstGeom>
        </p:spPr>
        <p:txBody>
          <a:bodyPr vert="horz" lIns="0" tIns="0" rIns="0" bIns="0" anchor="ctr"/>
          <a:lstStyle>
            <a:lvl1pPr marL="0" indent="0" algn="ctr">
              <a:lnSpc>
                <a:spcPct val="70000"/>
              </a:lnSpc>
              <a:buNone/>
              <a:defRPr sz="2400">
                <a:latin typeface="Helvetica"/>
                <a:cs typeface="Helvetica"/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607391" y="5165558"/>
            <a:ext cx="7929218" cy="895489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ct val="90000"/>
              </a:lnSpc>
              <a:defRPr sz="3200" b="1" baseline="0">
                <a:solidFill>
                  <a:schemeClr val="bg1"/>
                </a:solidFill>
                <a:latin typeface="Helvetica"/>
                <a:cs typeface="Helvetica"/>
              </a:defRPr>
            </a:lvl1pPr>
          </a:lstStyle>
          <a:p>
            <a:r>
              <a:rPr lang="en-US" dirty="0"/>
              <a:t>Click to edit presentation title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607391" y="6061047"/>
            <a:ext cx="3989193" cy="508317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l">
              <a:lnSpc>
                <a:spcPct val="90000"/>
              </a:lnSpc>
              <a:spcBef>
                <a:spcPts val="1176"/>
              </a:spcBef>
              <a:buNone/>
              <a:defRPr sz="2400" b="0" baseline="0">
                <a:solidFill>
                  <a:schemeClr val="bg1"/>
                </a:solidFill>
                <a:latin typeface="Helvetica"/>
                <a:cs typeface="Helvetic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dirty="0"/>
              <a:t>Click to add copy</a:t>
            </a:r>
          </a:p>
        </p:txBody>
      </p:sp>
    </p:spTree>
    <p:extLst>
      <p:ext uri="{BB962C8B-B14F-4D97-AF65-F5344CB8AC3E}">
        <p14:creationId xmlns:p14="http://schemas.microsoft.com/office/powerpoint/2010/main" val="34882281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PPT template for Neil.png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2571" cy="6858000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629478" y="5875130"/>
            <a:ext cx="7896087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13" descr="RGB.png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9891" y="6182384"/>
            <a:ext cx="1565673" cy="384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4425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2" r:id="rId2"/>
    <p:sldLayoutId id="2147483658" r:id="rId3"/>
    <p:sldLayoutId id="2147483663" r:id="rId4"/>
    <p:sldLayoutId id="2147483664" r:id="rId5"/>
    <p:sldLayoutId id="2147483659" r:id="rId6"/>
    <p:sldLayoutId id="2147483660" r:id="rId7"/>
    <p:sldLayoutId id="2147483661" r:id="rId8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50065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3" r:id="rId2"/>
    <p:sldLayoutId id="2147483674" r:id="rId3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mailto:neil.fox@falmouth.ac.uk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sz="2200" i="1" dirty="0"/>
              <a:t>Developing a Commercial Film Production Ecosystem in Academia with Pedagogy at Its Heart</a:t>
            </a:r>
            <a:endParaRPr lang="en-US" sz="22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11"/>
          </p:nvPr>
        </p:nvSpPr>
        <p:spPr/>
        <p:txBody>
          <a:bodyPr/>
          <a:lstStyle/>
          <a:p>
            <a:r>
              <a:rPr lang="en-US" dirty="0"/>
              <a:t>Dr. Neil Fox</a:t>
            </a:r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A336120F-C65C-5E43-ABC2-B1B2C5B9534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/>
          <a:srcRect t="4545" b="454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835713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Sound/Image Cinema Lab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11"/>
          </p:nvPr>
        </p:nvSpPr>
        <p:spPr/>
        <p:txBody>
          <a:bodyPr/>
          <a:lstStyle/>
          <a:p>
            <a:r>
              <a:rPr lang="en-US" sz="1800" dirty="0">
                <a:hlinkClick r:id="rId3"/>
              </a:rPr>
              <a:t>neil.fox@falmouth.ac.uk</a:t>
            </a:r>
            <a:endParaRPr lang="en-US" sz="1800" dirty="0"/>
          </a:p>
          <a:p>
            <a:r>
              <a:rPr lang="en-US" sz="1800" dirty="0"/>
              <a:t>@</a:t>
            </a:r>
            <a:r>
              <a:rPr lang="en-US" sz="1800" dirty="0" err="1"/>
              <a:t>drneilfox</a:t>
            </a:r>
            <a:r>
              <a:rPr lang="en-US" sz="1800" dirty="0"/>
              <a:t> (</a:t>
            </a:r>
            <a:r>
              <a:rPr lang="en-US" sz="1800" dirty="0" err="1"/>
              <a:t>tw</a:t>
            </a:r>
            <a:r>
              <a:rPr lang="en-US" sz="1800" dirty="0"/>
              <a:t>/IG)</a:t>
            </a:r>
          </a:p>
        </p:txBody>
      </p:sp>
      <p:pic>
        <p:nvPicPr>
          <p:cNvPr id="7" name="Picture Placeholder 7">
            <a:extLst>
              <a:ext uri="{FF2B5EF4-FFF2-40B4-BE49-F238E27FC236}">
                <a16:creationId xmlns:a16="http://schemas.microsoft.com/office/drawing/2014/main" id="{490BD8FF-4E82-AC41-A861-CEF70B16E88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89331" t="-72826" r="-5570" b="-101891"/>
          <a:stretch/>
        </p:blipFill>
        <p:spPr>
          <a:xfrm>
            <a:off x="-962503" y="482480"/>
            <a:ext cx="9803757" cy="3887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313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 Bit About Me…</a:t>
            </a:r>
          </a:p>
        </p:txBody>
      </p:sp>
      <p:pic>
        <p:nvPicPr>
          <p:cNvPr id="12" name="Picture Placeholder 11" descr="Photo Credit: Mark Wooldridge (2019). Used With Permission." title="Me">
            <a:extLst>
              <a:ext uri="{FF2B5EF4-FFF2-40B4-BE49-F238E27FC236}">
                <a16:creationId xmlns:a16="http://schemas.microsoft.com/office/drawing/2014/main" id="{94677BDC-BDD1-C942-A612-0716FDA5474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/>
          <a:srcRect l="8595" r="8595"/>
          <a:stretch>
            <a:fillRect/>
          </a:stretch>
        </p:blipFill>
        <p:spPr>
          <a:xfrm>
            <a:off x="1848932" y="1176873"/>
            <a:ext cx="5446135" cy="4384478"/>
          </a:xfrm>
        </p:spPr>
      </p:pic>
    </p:spTree>
    <p:extLst>
      <p:ext uri="{BB962C8B-B14F-4D97-AF65-F5344CB8AC3E}">
        <p14:creationId xmlns:p14="http://schemas.microsoft.com/office/powerpoint/2010/main" val="5256534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Sound/Image Cinema Lab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11"/>
          </p:nvPr>
        </p:nvSpPr>
        <p:spPr/>
        <p:txBody>
          <a:bodyPr/>
          <a:lstStyle/>
          <a:p>
            <a:r>
              <a:rPr lang="en-US" sz="2200" dirty="0"/>
              <a:t>Support For Industry –</a:t>
            </a:r>
          </a:p>
          <a:p>
            <a:r>
              <a:rPr lang="en-US" sz="2200" dirty="0"/>
              <a:t>Funding, Resources, </a:t>
            </a:r>
            <a:r>
              <a:rPr lang="en-US" sz="2200" dirty="0" err="1"/>
              <a:t>Labour</a:t>
            </a:r>
            <a:r>
              <a:rPr lang="en-US" sz="2200" dirty="0"/>
              <a:t> (Student, Staff, Graduate)</a:t>
            </a:r>
          </a:p>
          <a:p>
            <a:endParaRPr lang="en-US" sz="2200" dirty="0"/>
          </a:p>
          <a:p>
            <a:r>
              <a:rPr lang="en-US" sz="2200" dirty="0"/>
              <a:t>Interventions in –</a:t>
            </a:r>
          </a:p>
          <a:p>
            <a:r>
              <a:rPr lang="en-US" sz="2200" dirty="0"/>
              <a:t>independent/</a:t>
            </a:r>
          </a:p>
          <a:p>
            <a:r>
              <a:rPr lang="en-US" sz="2200" dirty="0"/>
              <a:t>microbudget sector.</a:t>
            </a:r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E9CAA846-025B-4B46-A3DC-F9458C0EA4D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/>
          <a:srcRect l="-89331" t="-72826" r="-5570" b="-101891"/>
          <a:stretch/>
        </p:blipFill>
        <p:spPr>
          <a:xfrm>
            <a:off x="-891251" y="1700213"/>
            <a:ext cx="9803757" cy="3887787"/>
          </a:xfrm>
        </p:spPr>
      </p:pic>
    </p:spTree>
    <p:extLst>
      <p:ext uri="{BB962C8B-B14F-4D97-AF65-F5344CB8AC3E}">
        <p14:creationId xmlns:p14="http://schemas.microsoft.com/office/powerpoint/2010/main" val="4487646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Sound/Image Cinema Lab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11"/>
          </p:nvPr>
        </p:nvSpPr>
        <p:spPr/>
        <p:txBody>
          <a:bodyPr/>
          <a:lstStyle/>
          <a:p>
            <a:r>
              <a:rPr lang="en-US" sz="2000" dirty="0"/>
              <a:t>Active in Film Industry Engagement since 2010</a:t>
            </a:r>
          </a:p>
          <a:p>
            <a:r>
              <a:rPr lang="en-US" sz="2000" dirty="0"/>
              <a:t>9 Features and 5 Shorts (produced or co-produced) since 2015</a:t>
            </a:r>
          </a:p>
          <a:p>
            <a:r>
              <a:rPr lang="en-US" sz="2000" dirty="0"/>
              <a:t>2 Features (p/co-p) nearing completion</a:t>
            </a:r>
          </a:p>
          <a:p>
            <a:r>
              <a:rPr lang="en-US" sz="2000" dirty="0"/>
              <a:t>5 Shorts (p/co-p) nearing completion</a:t>
            </a:r>
          </a:p>
          <a:p>
            <a:r>
              <a:rPr lang="en-US" sz="2000" dirty="0"/>
              <a:t>1 Feature (p/co-p) shooting Spring 2021</a:t>
            </a:r>
          </a:p>
        </p:txBody>
      </p:sp>
      <p:pic>
        <p:nvPicPr>
          <p:cNvPr id="6" name="Picture Placeholder 7">
            <a:extLst>
              <a:ext uri="{FF2B5EF4-FFF2-40B4-BE49-F238E27FC236}">
                <a16:creationId xmlns:a16="http://schemas.microsoft.com/office/drawing/2014/main" id="{7CA04435-B485-BC4E-B526-41E62D21578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/>
          <a:srcRect l="-84883" t="-75582" r="-3978" b="-94411"/>
          <a:stretch/>
        </p:blipFill>
        <p:spPr>
          <a:xfrm>
            <a:off x="-926275" y="1700213"/>
            <a:ext cx="9666514" cy="3887787"/>
          </a:xfrm>
        </p:spPr>
      </p:pic>
    </p:spTree>
    <p:extLst>
      <p:ext uri="{BB962C8B-B14F-4D97-AF65-F5344CB8AC3E}">
        <p14:creationId xmlns:p14="http://schemas.microsoft.com/office/powerpoint/2010/main" val="29263211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Sound/Image Cinema Lab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11"/>
          </p:nvPr>
        </p:nvSpPr>
        <p:spPr>
          <a:xfrm>
            <a:off x="607391" y="3066358"/>
            <a:ext cx="2994791" cy="3887304"/>
          </a:xfrm>
        </p:spPr>
        <p:txBody>
          <a:bodyPr/>
          <a:lstStyle/>
          <a:p>
            <a:r>
              <a:rPr lang="en-US" sz="5200" dirty="0"/>
              <a:t>Pedagogy</a:t>
            </a:r>
          </a:p>
        </p:txBody>
      </p:sp>
      <p:pic>
        <p:nvPicPr>
          <p:cNvPr id="6" name="Picture Placeholder 7">
            <a:extLst>
              <a:ext uri="{FF2B5EF4-FFF2-40B4-BE49-F238E27FC236}">
                <a16:creationId xmlns:a16="http://schemas.microsoft.com/office/drawing/2014/main" id="{E728777C-0284-294C-BDE2-65242E3E059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/>
          <a:srcRect l="-96772" t="-58901" r="-5441" b="-127018"/>
          <a:stretch/>
        </p:blipFill>
        <p:spPr>
          <a:xfrm>
            <a:off x="-285008" y="2111612"/>
            <a:ext cx="8989622" cy="3576008"/>
          </a:xfrm>
        </p:spPr>
      </p:pic>
    </p:spTree>
    <p:extLst>
      <p:ext uri="{BB962C8B-B14F-4D97-AF65-F5344CB8AC3E}">
        <p14:creationId xmlns:p14="http://schemas.microsoft.com/office/powerpoint/2010/main" val="28897196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Case Study 1 – </a:t>
            </a:r>
            <a:r>
              <a:rPr lang="en-US" i="1" dirty="0"/>
              <a:t>‘Wilderness’ </a:t>
            </a:r>
            <a:r>
              <a:rPr lang="en-US" dirty="0"/>
              <a:t>(2016/17)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11"/>
          </p:nvPr>
        </p:nvSpPr>
        <p:spPr>
          <a:xfrm>
            <a:off x="607391" y="5216205"/>
            <a:ext cx="2994791" cy="371795"/>
          </a:xfrm>
        </p:spPr>
        <p:txBody>
          <a:bodyPr/>
          <a:lstStyle/>
          <a:p>
            <a:r>
              <a:rPr lang="en-US" sz="1200" dirty="0"/>
              <a:t>Funding, Student crew, Staff crew, Resources, Behind The Scenes film shot by students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6F7C523-03FB-D64D-B8ED-49D0CB2AC2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391" y="998951"/>
            <a:ext cx="7277311" cy="4095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5112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Case Study 2 – </a:t>
            </a:r>
            <a:r>
              <a:rPr lang="en-US" i="1" dirty="0"/>
              <a:t>Bait</a:t>
            </a:r>
            <a:r>
              <a:rPr lang="en-US" dirty="0"/>
              <a:t> (2018/19)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11"/>
          </p:nvPr>
        </p:nvSpPr>
        <p:spPr>
          <a:xfrm>
            <a:off x="607391" y="5216205"/>
            <a:ext cx="2994791" cy="371795"/>
          </a:xfrm>
        </p:spPr>
        <p:txBody>
          <a:bodyPr/>
          <a:lstStyle/>
          <a:p>
            <a:r>
              <a:rPr lang="en-US" sz="1200" dirty="0"/>
              <a:t>Funding, Student crew, Graduate Crew, Staff crew, Resources, Behind The Scenes film shot by staff and students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DB91B5D-D0CF-DA4A-A878-89B7BF9B77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1886" y="1149350"/>
            <a:ext cx="4533900" cy="455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2846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Case Study 3 – </a:t>
            </a:r>
            <a:r>
              <a:rPr lang="en-US" i="1" dirty="0"/>
              <a:t>Backwoods</a:t>
            </a:r>
            <a:r>
              <a:rPr lang="en-US" dirty="0"/>
              <a:t> (2018/19)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11"/>
          </p:nvPr>
        </p:nvSpPr>
        <p:spPr>
          <a:xfrm>
            <a:off x="607391" y="5216205"/>
            <a:ext cx="2994791" cy="371795"/>
          </a:xfrm>
        </p:spPr>
        <p:txBody>
          <a:bodyPr/>
          <a:lstStyle/>
          <a:p>
            <a:r>
              <a:rPr lang="en-US" sz="1200" dirty="0"/>
              <a:t>Funding, Student crew, Graduate Crew, Staff crew, Resources, Behind The Scenes images shot by students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B38B6AD-CBC2-0F43-8720-2371B19A44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5179" y="998950"/>
            <a:ext cx="6172094" cy="4117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7892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Case Study 3 – </a:t>
            </a:r>
            <a:r>
              <a:rPr lang="en-US" i="1" dirty="0"/>
              <a:t>Make Up</a:t>
            </a:r>
            <a:r>
              <a:rPr lang="en-US" dirty="0"/>
              <a:t> (2018/19)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11"/>
          </p:nvPr>
        </p:nvSpPr>
        <p:spPr>
          <a:xfrm>
            <a:off x="607391" y="5216205"/>
            <a:ext cx="2994791" cy="371795"/>
          </a:xfrm>
        </p:spPr>
        <p:txBody>
          <a:bodyPr/>
          <a:lstStyle/>
          <a:p>
            <a:r>
              <a:rPr lang="en-US" sz="1200" dirty="0"/>
              <a:t>Funding, Student crew, Graduate Crew, Staff crew, Resources, Behind The Scenes film shot by staff and students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B38B6AD-CBC2-0F43-8720-2371B19A44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2258" y="998950"/>
            <a:ext cx="5497935" cy="4117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871649"/>
      </p:ext>
    </p:extLst>
  </p:cSld>
  <p:clrMapOvr>
    <a:masterClrMapping/>
  </p:clrMapOvr>
</p:sld>
</file>

<file path=ppt/theme/theme1.xml><?xml version="1.0" encoding="utf-8"?>
<a:theme xmlns:a="http://schemas.openxmlformats.org/drawingml/2006/main" name="Theme for Neil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Intro scree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668</TotalTime>
  <Words>458</Words>
  <Application>Microsoft Macintosh PowerPoint</Application>
  <PresentationFormat>On-screen Show (4:3)</PresentationFormat>
  <Paragraphs>59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Helvetica</vt:lpstr>
      <vt:lpstr>Theme for Neil</vt:lpstr>
      <vt:lpstr>Intro screen</vt:lpstr>
      <vt:lpstr>Developing a Commercial Film Production Ecosystem in Academia with Pedagogy at Its Heart</vt:lpstr>
      <vt:lpstr>A Bit About Me…</vt:lpstr>
      <vt:lpstr>Sound/Image Cinema Lab</vt:lpstr>
      <vt:lpstr>Sound/Image Cinema Lab</vt:lpstr>
      <vt:lpstr>Sound/Image Cinema Lab</vt:lpstr>
      <vt:lpstr>Case Study 1 – ‘Wilderness’ (2016/17)</vt:lpstr>
      <vt:lpstr>Case Study 2 – Bait (2018/19)</vt:lpstr>
      <vt:lpstr>Case Study 3 – Backwoods (2018/19)</vt:lpstr>
      <vt:lpstr>Case Study 3 – Make Up (2018/19)</vt:lpstr>
      <vt:lpstr>Sound/Image Cinema Lab</vt:lpstr>
    </vt:vector>
  </TitlesOfParts>
  <Company>Monika Ciapala Graphic Design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Monika Ciapala</dc:creator>
  <cp:lastModifiedBy>Microsoft Office User</cp:lastModifiedBy>
  <cp:revision>126</cp:revision>
  <dcterms:created xsi:type="dcterms:W3CDTF">2016-08-13T15:20:27Z</dcterms:created>
  <dcterms:modified xsi:type="dcterms:W3CDTF">2020-12-03T14:04:02Z</dcterms:modified>
</cp:coreProperties>
</file>