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29"/>
  </p:notesMasterIdLst>
  <p:sldIdLst>
    <p:sldId id="267" r:id="rId2"/>
    <p:sldId id="282" r:id="rId3"/>
    <p:sldId id="325" r:id="rId4"/>
    <p:sldId id="299" r:id="rId5"/>
    <p:sldId id="293" r:id="rId6"/>
    <p:sldId id="303" r:id="rId7"/>
    <p:sldId id="305" r:id="rId8"/>
    <p:sldId id="304" r:id="rId9"/>
    <p:sldId id="306" r:id="rId10"/>
    <p:sldId id="315" r:id="rId11"/>
    <p:sldId id="316" r:id="rId12"/>
    <p:sldId id="317" r:id="rId13"/>
    <p:sldId id="314" r:id="rId14"/>
    <p:sldId id="309" r:id="rId15"/>
    <p:sldId id="324" r:id="rId16"/>
    <p:sldId id="258" r:id="rId17"/>
    <p:sldId id="259" r:id="rId18"/>
    <p:sldId id="260" r:id="rId19"/>
    <p:sldId id="261" r:id="rId20"/>
    <p:sldId id="302" r:id="rId21"/>
    <p:sldId id="318" r:id="rId22"/>
    <p:sldId id="319" r:id="rId23"/>
    <p:sldId id="320" r:id="rId24"/>
    <p:sldId id="321" r:id="rId25"/>
    <p:sldId id="322" r:id="rId26"/>
    <p:sldId id="323"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BA00"/>
    <a:srgbClr val="7E7E7E"/>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7" autoAdjust="0"/>
    <p:restoredTop sz="86509" autoAdjust="0"/>
  </p:normalViewPr>
  <p:slideViewPr>
    <p:cSldViewPr snapToGrid="0" snapToObjects="1">
      <p:cViewPr varScale="1">
        <p:scale>
          <a:sx n="93" d="100"/>
          <a:sy n="93" d="100"/>
        </p:scale>
        <p:origin x="216" y="288"/>
      </p:cViewPr>
      <p:guideLst/>
    </p:cSldViewPr>
  </p:slideViewPr>
  <p:outlineViewPr>
    <p:cViewPr>
      <p:scale>
        <a:sx n="33" d="100"/>
        <a:sy n="33" d="100"/>
      </p:scale>
      <p:origin x="0" y="-702"/>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us Simmons" userId="7b3af0de-5c52-4204-b33f-c23f56be97be" providerId="ADAL" clId="{22913A74-A67F-432D-BCA0-A106E7D7D060}"/>
    <pc:docChg chg="undo redo custSel addSld delSld modSld">
      <pc:chgData name="Marcus Simmons" userId="7b3af0de-5c52-4204-b33f-c23f56be97be" providerId="ADAL" clId="{22913A74-A67F-432D-BCA0-A106E7D7D060}" dt="2023-06-16T14:45:43.148" v="1962" actId="962"/>
      <pc:docMkLst>
        <pc:docMk/>
      </pc:docMkLst>
      <pc:sldChg chg="addSp delSp modSp del mod">
        <pc:chgData name="Marcus Simmons" userId="7b3af0de-5c52-4204-b33f-c23f56be97be" providerId="ADAL" clId="{22913A74-A67F-432D-BCA0-A106E7D7D060}" dt="2023-06-16T14:45:18.506" v="1910" actId="47"/>
        <pc:sldMkLst>
          <pc:docMk/>
          <pc:sldMk cId="0" sldId="256"/>
        </pc:sldMkLst>
        <pc:spChg chg="mod">
          <ac:chgData name="Marcus Simmons" userId="7b3af0de-5c52-4204-b33f-c23f56be97be" providerId="ADAL" clId="{22913A74-A67F-432D-BCA0-A106E7D7D060}" dt="2023-06-16T14:31:49.364" v="1341" actId="33553"/>
          <ac:spMkLst>
            <pc:docMk/>
            <pc:sldMk cId="0" sldId="256"/>
            <ac:spMk id="22" creationId="{00000000-0000-0000-0000-000000000000}"/>
          </ac:spMkLst>
        </pc:spChg>
        <pc:grpChg chg="mod">
          <ac:chgData name="Marcus Simmons" userId="7b3af0de-5c52-4204-b33f-c23f56be97be" providerId="ADAL" clId="{22913A74-A67F-432D-BCA0-A106E7D7D060}" dt="2023-06-15T15:26:39.761" v="35" actId="962"/>
          <ac:grpSpMkLst>
            <pc:docMk/>
            <pc:sldMk cId="0" sldId="256"/>
            <ac:grpSpMk id="2" creationId="{00000000-0000-0000-0000-000000000000}"/>
          </ac:grpSpMkLst>
        </pc:grpChg>
        <pc:grpChg chg="mod">
          <ac:chgData name="Marcus Simmons" userId="7b3af0de-5c52-4204-b33f-c23f56be97be" providerId="ADAL" clId="{22913A74-A67F-432D-BCA0-A106E7D7D060}" dt="2023-06-15T15:27:54.300" v="44" actId="164"/>
          <ac:grpSpMkLst>
            <pc:docMk/>
            <pc:sldMk cId="0" sldId="256"/>
            <ac:grpSpMk id="4" creationId="{00000000-0000-0000-0000-000000000000}"/>
          </ac:grpSpMkLst>
        </pc:grpChg>
        <pc:grpChg chg="add mod">
          <ac:chgData name="Marcus Simmons" userId="7b3af0de-5c52-4204-b33f-c23f56be97be" providerId="ADAL" clId="{22913A74-A67F-432D-BCA0-A106E7D7D060}" dt="2023-06-16T14:45:08.507" v="1908" actId="164"/>
          <ac:grpSpMkLst>
            <pc:docMk/>
            <pc:sldMk cId="0" sldId="256"/>
            <ac:grpSpMk id="4" creationId="{18DFF429-BDEB-51AF-CA0F-279FC6A9D0A6}"/>
          </ac:grpSpMkLst>
        </pc:grpChg>
        <pc:grpChg chg="mod">
          <ac:chgData name="Marcus Simmons" userId="7b3af0de-5c52-4204-b33f-c23f56be97be" providerId="ADAL" clId="{22913A74-A67F-432D-BCA0-A106E7D7D060}" dt="2023-06-15T15:27:18.197" v="40" actId="164"/>
          <ac:grpSpMkLst>
            <pc:docMk/>
            <pc:sldMk cId="0" sldId="256"/>
            <ac:grpSpMk id="6" creationId="{00000000-0000-0000-0000-000000000000}"/>
          </ac:grpSpMkLst>
        </pc:grpChg>
        <pc:grpChg chg="mod">
          <ac:chgData name="Marcus Simmons" userId="7b3af0de-5c52-4204-b33f-c23f56be97be" providerId="ADAL" clId="{22913A74-A67F-432D-BCA0-A106E7D7D060}" dt="2023-06-15T15:40:21.189" v="727" actId="962"/>
          <ac:grpSpMkLst>
            <pc:docMk/>
            <pc:sldMk cId="0" sldId="256"/>
            <ac:grpSpMk id="8" creationId="{00000000-0000-0000-0000-000000000000}"/>
          </ac:grpSpMkLst>
        </pc:grpChg>
        <pc:grpChg chg="mod">
          <ac:chgData name="Marcus Simmons" userId="7b3af0de-5c52-4204-b33f-c23f56be97be" providerId="ADAL" clId="{22913A74-A67F-432D-BCA0-A106E7D7D060}" dt="2023-06-15T15:27:18.197" v="40" actId="164"/>
          <ac:grpSpMkLst>
            <pc:docMk/>
            <pc:sldMk cId="0" sldId="256"/>
            <ac:grpSpMk id="10" creationId="{00000000-0000-0000-0000-000000000000}"/>
          </ac:grpSpMkLst>
        </pc:grpChg>
        <pc:grpChg chg="mod">
          <ac:chgData name="Marcus Simmons" userId="7b3af0de-5c52-4204-b33f-c23f56be97be" providerId="ADAL" clId="{22913A74-A67F-432D-BCA0-A106E7D7D060}" dt="2023-06-16T14:45:08.507" v="1908" actId="164"/>
          <ac:grpSpMkLst>
            <pc:docMk/>
            <pc:sldMk cId="0" sldId="256"/>
            <ac:grpSpMk id="12" creationId="{00000000-0000-0000-0000-000000000000}"/>
          </ac:grpSpMkLst>
        </pc:grpChg>
        <pc:grpChg chg="mod">
          <ac:chgData name="Marcus Simmons" userId="7b3af0de-5c52-4204-b33f-c23f56be97be" providerId="ADAL" clId="{22913A74-A67F-432D-BCA0-A106E7D7D060}" dt="2023-06-15T15:27:32.024" v="42" actId="962"/>
          <ac:grpSpMkLst>
            <pc:docMk/>
            <pc:sldMk cId="0" sldId="256"/>
            <ac:grpSpMk id="14" creationId="{00000000-0000-0000-0000-000000000000}"/>
          </ac:grpSpMkLst>
        </pc:grpChg>
        <pc:grpChg chg="mod">
          <ac:chgData name="Marcus Simmons" userId="7b3af0de-5c52-4204-b33f-c23f56be97be" providerId="ADAL" clId="{22913A74-A67F-432D-BCA0-A106E7D7D060}" dt="2023-06-15T15:27:35.694" v="43" actId="962"/>
          <ac:grpSpMkLst>
            <pc:docMk/>
            <pc:sldMk cId="0" sldId="256"/>
            <ac:grpSpMk id="16" creationId="{00000000-0000-0000-0000-000000000000}"/>
          </ac:grpSpMkLst>
        </pc:grpChg>
        <pc:grpChg chg="mod">
          <ac:chgData name="Marcus Simmons" userId="7b3af0de-5c52-4204-b33f-c23f56be97be" providerId="ADAL" clId="{22913A74-A67F-432D-BCA0-A106E7D7D060}" dt="2023-06-15T15:27:54.300" v="44" actId="164"/>
          <ac:grpSpMkLst>
            <pc:docMk/>
            <pc:sldMk cId="0" sldId="256"/>
            <ac:grpSpMk id="18" creationId="{00000000-0000-0000-0000-000000000000}"/>
          </ac:grpSpMkLst>
        </pc:grpChg>
        <pc:grpChg chg="mod">
          <ac:chgData name="Marcus Simmons" userId="7b3af0de-5c52-4204-b33f-c23f56be97be" providerId="ADAL" clId="{22913A74-A67F-432D-BCA0-A106E7D7D060}" dt="2023-06-15T15:27:54.300" v="44" actId="164"/>
          <ac:grpSpMkLst>
            <pc:docMk/>
            <pc:sldMk cId="0" sldId="256"/>
            <ac:grpSpMk id="20" creationId="{00000000-0000-0000-0000-000000000000}"/>
          </ac:grpSpMkLst>
        </pc:grpChg>
        <pc:grpChg chg="mod">
          <ac:chgData name="Marcus Simmons" userId="7b3af0de-5c52-4204-b33f-c23f56be97be" providerId="ADAL" clId="{22913A74-A67F-432D-BCA0-A106E7D7D060}" dt="2023-06-15T15:28:25.846" v="46" actId="164"/>
          <ac:grpSpMkLst>
            <pc:docMk/>
            <pc:sldMk cId="0" sldId="256"/>
            <ac:grpSpMk id="24" creationId="{00000000-0000-0000-0000-000000000000}"/>
          </ac:grpSpMkLst>
        </pc:grpChg>
        <pc:grpChg chg="mod">
          <ac:chgData name="Marcus Simmons" userId="7b3af0de-5c52-4204-b33f-c23f56be97be" providerId="ADAL" clId="{22913A74-A67F-432D-BCA0-A106E7D7D060}" dt="2023-06-15T15:28:25.846" v="46" actId="164"/>
          <ac:grpSpMkLst>
            <pc:docMk/>
            <pc:sldMk cId="0" sldId="256"/>
            <ac:grpSpMk id="26" creationId="{00000000-0000-0000-0000-000000000000}"/>
          </ac:grpSpMkLst>
        </pc:grpChg>
        <pc:grpChg chg="mod">
          <ac:chgData name="Marcus Simmons" userId="7b3af0de-5c52-4204-b33f-c23f56be97be" providerId="ADAL" clId="{22913A74-A67F-432D-BCA0-A106E7D7D060}" dt="2023-06-15T15:28:25.846" v="46" actId="164"/>
          <ac:grpSpMkLst>
            <pc:docMk/>
            <pc:sldMk cId="0" sldId="256"/>
            <ac:grpSpMk id="28" creationId="{00000000-0000-0000-0000-000000000000}"/>
          </ac:grpSpMkLst>
        </pc:grpChg>
        <pc:grpChg chg="add mod">
          <ac:chgData name="Marcus Simmons" userId="7b3af0de-5c52-4204-b33f-c23f56be97be" providerId="ADAL" clId="{22913A74-A67F-432D-BCA0-A106E7D7D060}" dt="2023-06-16T14:45:08.507" v="1908" actId="164"/>
          <ac:grpSpMkLst>
            <pc:docMk/>
            <pc:sldMk cId="0" sldId="256"/>
            <ac:grpSpMk id="32" creationId="{79A0FE5D-2A19-103A-AE5D-E024F746372D}"/>
          </ac:grpSpMkLst>
        </pc:grpChg>
        <pc:grpChg chg="add del mod">
          <ac:chgData name="Marcus Simmons" userId="7b3af0de-5c52-4204-b33f-c23f56be97be" providerId="ADAL" clId="{22913A74-A67F-432D-BCA0-A106E7D7D060}" dt="2023-06-15T15:45:32.722" v="1340" actId="478"/>
          <ac:grpSpMkLst>
            <pc:docMk/>
            <pc:sldMk cId="0" sldId="256"/>
            <ac:grpSpMk id="33" creationId="{E405E8B6-041F-A176-BD93-30885434EAAC}"/>
          </ac:grpSpMkLst>
        </pc:grpChg>
        <pc:grpChg chg="add mod">
          <ac:chgData name="Marcus Simmons" userId="7b3af0de-5c52-4204-b33f-c23f56be97be" providerId="ADAL" clId="{22913A74-A67F-432D-BCA0-A106E7D7D060}" dt="2023-06-15T15:28:32.724" v="47" actId="962"/>
          <ac:grpSpMkLst>
            <pc:docMk/>
            <pc:sldMk cId="0" sldId="256"/>
            <ac:grpSpMk id="34" creationId="{F118CB19-3F3B-B562-8A75-D359900E5E81}"/>
          </ac:grpSpMkLst>
        </pc:grpChg>
        <pc:picChg chg="mod">
          <ac:chgData name="Marcus Simmons" userId="7b3af0de-5c52-4204-b33f-c23f56be97be" providerId="ADAL" clId="{22913A74-A67F-432D-BCA0-A106E7D7D060}" dt="2023-06-16T14:45:08.507" v="1908" actId="164"/>
          <ac:picMkLst>
            <pc:docMk/>
            <pc:sldMk cId="0" sldId="256"/>
            <ac:picMk id="30" creationId="{00000000-0000-0000-0000-000000000000}"/>
          </ac:picMkLst>
        </pc:picChg>
      </pc:sldChg>
      <pc:sldChg chg="addSp delSp modSp mod">
        <pc:chgData name="Marcus Simmons" userId="7b3af0de-5c52-4204-b33f-c23f56be97be" providerId="ADAL" clId="{22913A74-A67F-432D-BCA0-A106E7D7D060}" dt="2023-06-16T14:42:32.214" v="1657" actId="962"/>
        <pc:sldMkLst>
          <pc:docMk/>
          <pc:sldMk cId="0" sldId="258"/>
        </pc:sldMkLst>
        <pc:spChg chg="mod">
          <ac:chgData name="Marcus Simmons" userId="7b3af0de-5c52-4204-b33f-c23f56be97be" providerId="ADAL" clId="{22913A74-A67F-432D-BCA0-A106E7D7D060}" dt="2023-06-16T14:35:29.016" v="1419"/>
          <ac:spMkLst>
            <pc:docMk/>
            <pc:sldMk cId="0" sldId="258"/>
            <ac:spMk id="17" creationId="{00000000-0000-0000-0000-000000000000}"/>
          </ac:spMkLst>
        </pc:spChg>
        <pc:spChg chg="mod">
          <ac:chgData name="Marcus Simmons" userId="7b3af0de-5c52-4204-b33f-c23f56be97be" providerId="ADAL" clId="{22913A74-A67F-432D-BCA0-A106E7D7D060}" dt="2023-06-16T14:39:26.305" v="1441" actId="164"/>
          <ac:spMkLst>
            <pc:docMk/>
            <pc:sldMk cId="0" sldId="258"/>
            <ac:spMk id="18" creationId="{00000000-0000-0000-0000-000000000000}"/>
          </ac:spMkLst>
        </pc:spChg>
        <pc:spChg chg="mod">
          <ac:chgData name="Marcus Simmons" userId="7b3af0de-5c52-4204-b33f-c23f56be97be" providerId="ADAL" clId="{22913A74-A67F-432D-BCA0-A106E7D7D060}" dt="2023-06-16T14:39:26.305" v="1441" actId="164"/>
          <ac:spMkLst>
            <pc:docMk/>
            <pc:sldMk cId="0" sldId="258"/>
            <ac:spMk id="19" creationId="{00000000-0000-0000-0000-000000000000}"/>
          </ac:spMkLst>
        </pc:spChg>
        <pc:spChg chg="mod">
          <ac:chgData name="Marcus Simmons" userId="7b3af0de-5c52-4204-b33f-c23f56be97be" providerId="ADAL" clId="{22913A74-A67F-432D-BCA0-A106E7D7D060}" dt="2023-06-16T14:39:26.305" v="1441" actId="164"/>
          <ac:spMkLst>
            <pc:docMk/>
            <pc:sldMk cId="0" sldId="258"/>
            <ac:spMk id="20" creationId="{00000000-0000-0000-0000-000000000000}"/>
          </ac:spMkLst>
        </pc:spChg>
        <pc:spChg chg="mod">
          <ac:chgData name="Marcus Simmons" userId="7b3af0de-5c52-4204-b33f-c23f56be97be" providerId="ADAL" clId="{22913A74-A67F-432D-BCA0-A106E7D7D060}" dt="2023-06-16T14:35:18.992" v="1415"/>
          <ac:spMkLst>
            <pc:docMk/>
            <pc:sldMk cId="0" sldId="258"/>
            <ac:spMk id="21" creationId="{00000000-0000-0000-0000-000000000000}"/>
          </ac:spMkLst>
        </pc:spChg>
        <pc:grpChg chg="mod">
          <ac:chgData name="Marcus Simmons" userId="7b3af0de-5c52-4204-b33f-c23f56be97be" providerId="ADAL" clId="{22913A74-A67F-432D-BCA0-A106E7D7D060}" dt="2023-06-15T15:28:50.514" v="49" actId="164"/>
          <ac:grpSpMkLst>
            <pc:docMk/>
            <pc:sldMk cId="0" sldId="258"/>
            <ac:grpSpMk id="2" creationId="{00000000-0000-0000-0000-000000000000}"/>
          </ac:grpSpMkLst>
        </pc:grpChg>
        <pc:grpChg chg="mod">
          <ac:chgData name="Marcus Simmons" userId="7b3af0de-5c52-4204-b33f-c23f56be97be" providerId="ADAL" clId="{22913A74-A67F-432D-BCA0-A106E7D7D060}" dt="2023-06-15T15:29:02.023" v="50" actId="164"/>
          <ac:grpSpMkLst>
            <pc:docMk/>
            <pc:sldMk cId="0" sldId="258"/>
            <ac:grpSpMk id="4" creationId="{00000000-0000-0000-0000-000000000000}"/>
          </ac:grpSpMkLst>
        </pc:grpChg>
        <pc:grpChg chg="mod">
          <ac:chgData name="Marcus Simmons" userId="7b3af0de-5c52-4204-b33f-c23f56be97be" providerId="ADAL" clId="{22913A74-A67F-432D-BCA0-A106E7D7D060}" dt="2023-06-15T15:28:50.514" v="49" actId="164"/>
          <ac:grpSpMkLst>
            <pc:docMk/>
            <pc:sldMk cId="0" sldId="258"/>
            <ac:grpSpMk id="6" creationId="{00000000-0000-0000-0000-000000000000}"/>
          </ac:grpSpMkLst>
        </pc:grpChg>
        <pc:grpChg chg="mod">
          <ac:chgData name="Marcus Simmons" userId="7b3af0de-5c52-4204-b33f-c23f56be97be" providerId="ADAL" clId="{22913A74-A67F-432D-BCA0-A106E7D7D060}" dt="2023-06-15T15:29:02.023" v="50" actId="164"/>
          <ac:grpSpMkLst>
            <pc:docMk/>
            <pc:sldMk cId="0" sldId="258"/>
            <ac:grpSpMk id="8" creationId="{00000000-0000-0000-0000-000000000000}"/>
          </ac:grpSpMkLst>
        </pc:grpChg>
        <pc:grpChg chg="mod">
          <ac:chgData name="Marcus Simmons" userId="7b3af0de-5c52-4204-b33f-c23f56be97be" providerId="ADAL" clId="{22913A74-A67F-432D-BCA0-A106E7D7D060}" dt="2023-06-15T15:28:50.514" v="49" actId="164"/>
          <ac:grpSpMkLst>
            <pc:docMk/>
            <pc:sldMk cId="0" sldId="258"/>
            <ac:grpSpMk id="10" creationId="{00000000-0000-0000-0000-000000000000}"/>
          </ac:grpSpMkLst>
        </pc:grpChg>
        <pc:grpChg chg="mod">
          <ac:chgData name="Marcus Simmons" userId="7b3af0de-5c52-4204-b33f-c23f56be97be" providerId="ADAL" clId="{22913A74-A67F-432D-BCA0-A106E7D7D060}" dt="2023-06-15T15:29:02.023" v="50" actId="164"/>
          <ac:grpSpMkLst>
            <pc:docMk/>
            <pc:sldMk cId="0" sldId="258"/>
            <ac:grpSpMk id="12" creationId="{00000000-0000-0000-0000-000000000000}"/>
          </ac:grpSpMkLst>
        </pc:grpChg>
        <pc:grpChg chg="add del mod">
          <ac:chgData name="Marcus Simmons" userId="7b3af0de-5c52-4204-b33f-c23f56be97be" providerId="ADAL" clId="{22913A74-A67F-432D-BCA0-A106E7D7D060}" dt="2023-06-16T14:41:07.504" v="1450" actId="478"/>
          <ac:grpSpMkLst>
            <pc:docMk/>
            <pc:sldMk cId="0" sldId="258"/>
            <ac:grpSpMk id="22" creationId="{5A1544EC-B9B0-6E4B-E8AE-589C7CF3694B}"/>
          </ac:grpSpMkLst>
        </pc:grpChg>
        <pc:grpChg chg="add del mod">
          <ac:chgData name="Marcus Simmons" userId="7b3af0de-5c52-4204-b33f-c23f56be97be" providerId="ADAL" clId="{22913A74-A67F-432D-BCA0-A106E7D7D060}" dt="2023-06-16T14:41:06.253" v="1449" actId="478"/>
          <ac:grpSpMkLst>
            <pc:docMk/>
            <pc:sldMk cId="0" sldId="258"/>
            <ac:grpSpMk id="23" creationId="{75A9754A-08C3-3315-88F6-7B3C4D5013BB}"/>
          </ac:grpSpMkLst>
        </pc:grpChg>
        <pc:grpChg chg="add mod ord">
          <ac:chgData name="Marcus Simmons" userId="7b3af0de-5c52-4204-b33f-c23f56be97be" providerId="ADAL" clId="{22913A74-A67F-432D-BCA0-A106E7D7D060}" dt="2023-06-16T14:42:32.214" v="1657" actId="962"/>
          <ac:grpSpMkLst>
            <pc:docMk/>
            <pc:sldMk cId="0" sldId="258"/>
            <ac:grpSpMk id="24" creationId="{1C0BBD5E-19EB-3323-3405-4FAEC563CDAE}"/>
          </ac:grpSpMkLst>
        </pc:grpChg>
        <pc:picChg chg="mod">
          <ac:chgData name="Marcus Simmons" userId="7b3af0de-5c52-4204-b33f-c23f56be97be" providerId="ADAL" clId="{22913A74-A67F-432D-BCA0-A106E7D7D060}" dt="2023-06-16T14:39:26.305" v="1441" actId="164"/>
          <ac:picMkLst>
            <pc:docMk/>
            <pc:sldMk cId="0" sldId="258"/>
            <ac:picMk id="14" creationId="{00000000-0000-0000-0000-000000000000}"/>
          </ac:picMkLst>
        </pc:picChg>
        <pc:picChg chg="mod ord">
          <ac:chgData name="Marcus Simmons" userId="7b3af0de-5c52-4204-b33f-c23f56be97be" providerId="ADAL" clId="{22913A74-A67F-432D-BCA0-A106E7D7D060}" dt="2023-06-16T14:41:22.999" v="1452"/>
          <ac:picMkLst>
            <pc:docMk/>
            <pc:sldMk cId="0" sldId="258"/>
            <ac:picMk id="15" creationId="{00000000-0000-0000-0000-000000000000}"/>
          </ac:picMkLst>
        </pc:picChg>
        <pc:picChg chg="mod">
          <ac:chgData name="Marcus Simmons" userId="7b3af0de-5c52-4204-b33f-c23f56be97be" providerId="ADAL" clId="{22913A74-A67F-432D-BCA0-A106E7D7D060}" dt="2023-06-16T14:39:26.305" v="1441" actId="164"/>
          <ac:picMkLst>
            <pc:docMk/>
            <pc:sldMk cId="0" sldId="258"/>
            <ac:picMk id="16" creationId="{00000000-0000-0000-0000-000000000000}"/>
          </ac:picMkLst>
        </pc:picChg>
      </pc:sldChg>
      <pc:sldChg chg="addSp delSp modSp mod">
        <pc:chgData name="Marcus Simmons" userId="7b3af0de-5c52-4204-b33f-c23f56be97be" providerId="ADAL" clId="{22913A74-A67F-432D-BCA0-A106E7D7D060}" dt="2023-06-16T14:40:37.517" v="1447"/>
        <pc:sldMkLst>
          <pc:docMk/>
          <pc:sldMk cId="0" sldId="259"/>
        </pc:sldMkLst>
        <pc:spChg chg="mod ord">
          <ac:chgData name="Marcus Simmons" userId="7b3af0de-5c52-4204-b33f-c23f56be97be" providerId="ADAL" clId="{22913A74-A67F-432D-BCA0-A106E7D7D060}" dt="2023-06-16T14:40:37.517" v="1447"/>
          <ac:spMkLst>
            <pc:docMk/>
            <pc:sldMk cId="0" sldId="259"/>
            <ac:spMk id="17" creationId="{00000000-0000-0000-0000-000000000000}"/>
          </ac:spMkLst>
        </pc:spChg>
        <pc:grpChg chg="mod">
          <ac:chgData name="Marcus Simmons" userId="7b3af0de-5c52-4204-b33f-c23f56be97be" providerId="ADAL" clId="{22913A74-A67F-432D-BCA0-A106E7D7D060}" dt="2023-06-15T15:31:12.099" v="201" actId="164"/>
          <ac:grpSpMkLst>
            <pc:docMk/>
            <pc:sldMk cId="0" sldId="259"/>
            <ac:grpSpMk id="2" creationId="{00000000-0000-0000-0000-000000000000}"/>
          </ac:grpSpMkLst>
        </pc:grpChg>
        <pc:grpChg chg="mod">
          <ac:chgData name="Marcus Simmons" userId="7b3af0de-5c52-4204-b33f-c23f56be97be" providerId="ADAL" clId="{22913A74-A67F-432D-BCA0-A106E7D7D060}" dt="2023-06-15T15:31:26.973" v="202" actId="164"/>
          <ac:grpSpMkLst>
            <pc:docMk/>
            <pc:sldMk cId="0" sldId="259"/>
            <ac:grpSpMk id="4" creationId="{00000000-0000-0000-0000-000000000000}"/>
          </ac:grpSpMkLst>
        </pc:grpChg>
        <pc:grpChg chg="mod">
          <ac:chgData name="Marcus Simmons" userId="7b3af0de-5c52-4204-b33f-c23f56be97be" providerId="ADAL" clId="{22913A74-A67F-432D-BCA0-A106E7D7D060}" dt="2023-06-15T15:31:12.099" v="201" actId="164"/>
          <ac:grpSpMkLst>
            <pc:docMk/>
            <pc:sldMk cId="0" sldId="259"/>
            <ac:grpSpMk id="6" creationId="{00000000-0000-0000-0000-000000000000}"/>
          </ac:grpSpMkLst>
        </pc:grpChg>
        <pc:grpChg chg="mod">
          <ac:chgData name="Marcus Simmons" userId="7b3af0de-5c52-4204-b33f-c23f56be97be" providerId="ADAL" clId="{22913A74-A67F-432D-BCA0-A106E7D7D060}" dt="2023-06-15T15:31:26.973" v="202" actId="164"/>
          <ac:grpSpMkLst>
            <pc:docMk/>
            <pc:sldMk cId="0" sldId="259"/>
            <ac:grpSpMk id="8" creationId="{00000000-0000-0000-0000-000000000000}"/>
          </ac:grpSpMkLst>
        </pc:grpChg>
        <pc:grpChg chg="mod">
          <ac:chgData name="Marcus Simmons" userId="7b3af0de-5c52-4204-b33f-c23f56be97be" providerId="ADAL" clId="{22913A74-A67F-432D-BCA0-A106E7D7D060}" dt="2023-06-15T15:31:12.099" v="201" actId="164"/>
          <ac:grpSpMkLst>
            <pc:docMk/>
            <pc:sldMk cId="0" sldId="259"/>
            <ac:grpSpMk id="10" creationId="{00000000-0000-0000-0000-000000000000}"/>
          </ac:grpSpMkLst>
        </pc:grpChg>
        <pc:grpChg chg="mod">
          <ac:chgData name="Marcus Simmons" userId="7b3af0de-5c52-4204-b33f-c23f56be97be" providerId="ADAL" clId="{22913A74-A67F-432D-BCA0-A106E7D7D060}" dt="2023-06-15T15:31:26.973" v="202" actId="164"/>
          <ac:grpSpMkLst>
            <pc:docMk/>
            <pc:sldMk cId="0" sldId="259"/>
            <ac:grpSpMk id="12" creationId="{00000000-0000-0000-0000-000000000000}"/>
          </ac:grpSpMkLst>
        </pc:grpChg>
        <pc:grpChg chg="add del mod">
          <ac:chgData name="Marcus Simmons" userId="7b3af0de-5c52-4204-b33f-c23f56be97be" providerId="ADAL" clId="{22913A74-A67F-432D-BCA0-A106E7D7D060}" dt="2023-06-16T14:40:25.764" v="1443" actId="478"/>
          <ac:grpSpMkLst>
            <pc:docMk/>
            <pc:sldMk cId="0" sldId="259"/>
            <ac:grpSpMk id="19" creationId="{C50B9D28-E3E9-FCBF-DC75-F0217AF6B715}"/>
          </ac:grpSpMkLst>
        </pc:grpChg>
        <pc:grpChg chg="add del mod">
          <ac:chgData name="Marcus Simmons" userId="7b3af0de-5c52-4204-b33f-c23f56be97be" providerId="ADAL" clId="{22913A74-A67F-432D-BCA0-A106E7D7D060}" dt="2023-06-16T14:40:28.619" v="1444" actId="478"/>
          <ac:grpSpMkLst>
            <pc:docMk/>
            <pc:sldMk cId="0" sldId="259"/>
            <ac:grpSpMk id="20" creationId="{A7983370-C76D-808B-7C2C-F373FFCD0B33}"/>
          </ac:grpSpMkLst>
        </pc:grpChg>
        <pc:picChg chg="mod">
          <ac:chgData name="Marcus Simmons" userId="7b3af0de-5c52-4204-b33f-c23f56be97be" providerId="ADAL" clId="{22913A74-A67F-432D-BCA0-A106E7D7D060}" dt="2023-06-15T15:31:58.730" v="270" actId="962"/>
          <ac:picMkLst>
            <pc:docMk/>
            <pc:sldMk cId="0" sldId="259"/>
            <ac:picMk id="14" creationId="{00000000-0000-0000-0000-000000000000}"/>
          </ac:picMkLst>
        </pc:picChg>
        <pc:picChg chg="mod">
          <ac:chgData name="Marcus Simmons" userId="7b3af0de-5c52-4204-b33f-c23f56be97be" providerId="ADAL" clId="{22913A74-A67F-432D-BCA0-A106E7D7D060}" dt="2023-06-15T15:32:32.671" v="432" actId="962"/>
          <ac:picMkLst>
            <pc:docMk/>
            <pc:sldMk cId="0" sldId="259"/>
            <ac:picMk id="15" creationId="{00000000-0000-0000-0000-000000000000}"/>
          </ac:picMkLst>
        </pc:picChg>
        <pc:picChg chg="mod">
          <ac:chgData name="Marcus Simmons" userId="7b3af0de-5c52-4204-b33f-c23f56be97be" providerId="ADAL" clId="{22913A74-A67F-432D-BCA0-A106E7D7D060}" dt="2023-06-15T15:32:43.172" v="433" actId="962"/>
          <ac:picMkLst>
            <pc:docMk/>
            <pc:sldMk cId="0" sldId="259"/>
            <ac:picMk id="16" creationId="{00000000-0000-0000-0000-000000000000}"/>
          </ac:picMkLst>
        </pc:picChg>
      </pc:sldChg>
      <pc:sldChg chg="addSp delSp modSp mod">
        <pc:chgData name="Marcus Simmons" userId="7b3af0de-5c52-4204-b33f-c23f56be97be" providerId="ADAL" clId="{22913A74-A67F-432D-BCA0-A106E7D7D060}" dt="2023-06-16T14:43:32.838" v="1907" actId="962"/>
        <pc:sldMkLst>
          <pc:docMk/>
          <pc:sldMk cId="0" sldId="260"/>
        </pc:sldMkLst>
        <pc:spChg chg="mod">
          <ac:chgData name="Marcus Simmons" userId="7b3af0de-5c52-4204-b33f-c23f56be97be" providerId="ADAL" clId="{22913A74-A67F-432D-BCA0-A106E7D7D060}" dt="2023-06-16T14:32:07.968" v="1344" actId="33553"/>
          <ac:spMkLst>
            <pc:docMk/>
            <pc:sldMk cId="0" sldId="260"/>
            <ac:spMk id="23" creationId="{00000000-0000-0000-0000-000000000000}"/>
          </ac:spMkLst>
        </pc:spChg>
        <pc:spChg chg="mod">
          <ac:chgData name="Marcus Simmons" userId="7b3af0de-5c52-4204-b33f-c23f56be97be" providerId="ADAL" clId="{22913A74-A67F-432D-BCA0-A106E7D7D060}" dt="2023-06-16T14:41:00.821" v="1448" actId="164"/>
          <ac:spMkLst>
            <pc:docMk/>
            <pc:sldMk cId="0" sldId="260"/>
            <ac:spMk id="25" creationId="{00000000-0000-0000-0000-000000000000}"/>
          </ac:spMkLst>
        </pc:spChg>
        <pc:spChg chg="mod">
          <ac:chgData name="Marcus Simmons" userId="7b3af0de-5c52-4204-b33f-c23f56be97be" providerId="ADAL" clId="{22913A74-A67F-432D-BCA0-A106E7D7D060}" dt="2023-06-16T14:41:00.821" v="1448" actId="164"/>
          <ac:spMkLst>
            <pc:docMk/>
            <pc:sldMk cId="0" sldId="260"/>
            <ac:spMk id="26" creationId="{00000000-0000-0000-0000-000000000000}"/>
          </ac:spMkLst>
        </pc:spChg>
        <pc:spChg chg="mod">
          <ac:chgData name="Marcus Simmons" userId="7b3af0de-5c52-4204-b33f-c23f56be97be" providerId="ADAL" clId="{22913A74-A67F-432D-BCA0-A106E7D7D060}" dt="2023-06-16T14:41:00.821" v="1448" actId="164"/>
          <ac:spMkLst>
            <pc:docMk/>
            <pc:sldMk cId="0" sldId="260"/>
            <ac:spMk id="27" creationId="{00000000-0000-0000-0000-000000000000}"/>
          </ac:spMkLst>
        </pc:spChg>
        <pc:spChg chg="mod">
          <ac:chgData name="Marcus Simmons" userId="7b3af0de-5c52-4204-b33f-c23f56be97be" providerId="ADAL" clId="{22913A74-A67F-432D-BCA0-A106E7D7D060}" dt="2023-06-16T14:41:00.821" v="1448" actId="164"/>
          <ac:spMkLst>
            <pc:docMk/>
            <pc:sldMk cId="0" sldId="260"/>
            <ac:spMk id="28" creationId="{00000000-0000-0000-0000-000000000000}"/>
          </ac:spMkLst>
        </pc:spChg>
        <pc:spChg chg="mod">
          <ac:chgData name="Marcus Simmons" userId="7b3af0de-5c52-4204-b33f-c23f56be97be" providerId="ADAL" clId="{22913A74-A67F-432D-BCA0-A106E7D7D060}" dt="2023-06-16T14:41:00.821" v="1448" actId="164"/>
          <ac:spMkLst>
            <pc:docMk/>
            <pc:sldMk cId="0" sldId="260"/>
            <ac:spMk id="29" creationId="{00000000-0000-0000-0000-000000000000}"/>
          </ac:spMkLst>
        </pc:spChg>
        <pc:spChg chg="mod">
          <ac:chgData name="Marcus Simmons" userId="7b3af0de-5c52-4204-b33f-c23f56be97be" providerId="ADAL" clId="{22913A74-A67F-432D-BCA0-A106E7D7D060}" dt="2023-06-16T14:41:00.821" v="1448" actId="164"/>
          <ac:spMkLst>
            <pc:docMk/>
            <pc:sldMk cId="0" sldId="260"/>
            <ac:spMk id="30" creationId="{00000000-0000-0000-0000-000000000000}"/>
          </ac:spMkLst>
        </pc:spChg>
        <pc:spChg chg="mod">
          <ac:chgData name="Marcus Simmons" userId="7b3af0de-5c52-4204-b33f-c23f56be97be" providerId="ADAL" clId="{22913A74-A67F-432D-BCA0-A106E7D7D060}" dt="2023-06-16T14:41:00.821" v="1448" actId="164"/>
          <ac:spMkLst>
            <pc:docMk/>
            <pc:sldMk cId="0" sldId="260"/>
            <ac:spMk id="31" creationId="{00000000-0000-0000-0000-000000000000}"/>
          </ac:spMkLst>
        </pc:spChg>
        <pc:spChg chg="mod">
          <ac:chgData name="Marcus Simmons" userId="7b3af0de-5c52-4204-b33f-c23f56be97be" providerId="ADAL" clId="{22913A74-A67F-432D-BCA0-A106E7D7D060}" dt="2023-06-16T14:41:00.821" v="1448" actId="164"/>
          <ac:spMkLst>
            <pc:docMk/>
            <pc:sldMk cId="0" sldId="260"/>
            <ac:spMk id="32" creationId="{00000000-0000-0000-0000-000000000000}"/>
          </ac:spMkLst>
        </pc:spChg>
        <pc:spChg chg="mod">
          <ac:chgData name="Marcus Simmons" userId="7b3af0de-5c52-4204-b33f-c23f56be97be" providerId="ADAL" clId="{22913A74-A67F-432D-BCA0-A106E7D7D060}" dt="2023-06-16T14:41:00.821" v="1448" actId="164"/>
          <ac:spMkLst>
            <pc:docMk/>
            <pc:sldMk cId="0" sldId="260"/>
            <ac:spMk id="33" creationId="{00000000-0000-0000-0000-000000000000}"/>
          </ac:spMkLst>
        </pc:spChg>
        <pc:grpChg chg="del">
          <ac:chgData name="Marcus Simmons" userId="7b3af0de-5c52-4204-b33f-c23f56be97be" providerId="ADAL" clId="{22913A74-A67F-432D-BCA0-A106E7D7D060}" dt="2023-06-15T15:33:10.927" v="434" actId="478"/>
          <ac:grpSpMkLst>
            <pc:docMk/>
            <pc:sldMk cId="0" sldId="260"/>
            <ac:grpSpMk id="2" creationId="{00000000-0000-0000-0000-000000000000}"/>
          </ac:grpSpMkLst>
        </pc:grpChg>
        <pc:grpChg chg="add mod">
          <ac:chgData name="Marcus Simmons" userId="7b3af0de-5c52-4204-b33f-c23f56be97be" providerId="ADAL" clId="{22913A74-A67F-432D-BCA0-A106E7D7D060}" dt="2023-06-16T14:43:32.838" v="1907" actId="962"/>
          <ac:grpSpMkLst>
            <pc:docMk/>
            <pc:sldMk cId="0" sldId="260"/>
            <ac:grpSpMk id="2" creationId="{4219E67D-1303-2FC3-0BDA-E148FF387836}"/>
          </ac:grpSpMkLst>
        </pc:grpChg>
        <pc:grpChg chg="del">
          <ac:chgData name="Marcus Simmons" userId="7b3af0de-5c52-4204-b33f-c23f56be97be" providerId="ADAL" clId="{22913A74-A67F-432D-BCA0-A106E7D7D060}" dt="2023-06-15T15:33:18.991" v="435" actId="478"/>
          <ac:grpSpMkLst>
            <pc:docMk/>
            <pc:sldMk cId="0" sldId="260"/>
            <ac:grpSpMk id="4" creationId="{00000000-0000-0000-0000-000000000000}"/>
          </ac:grpSpMkLst>
        </pc:grpChg>
        <pc:grpChg chg="del">
          <ac:chgData name="Marcus Simmons" userId="7b3af0de-5c52-4204-b33f-c23f56be97be" providerId="ADAL" clId="{22913A74-A67F-432D-BCA0-A106E7D7D060}" dt="2023-06-15T15:33:10.927" v="434" actId="478"/>
          <ac:grpSpMkLst>
            <pc:docMk/>
            <pc:sldMk cId="0" sldId="260"/>
            <ac:grpSpMk id="6" creationId="{00000000-0000-0000-0000-000000000000}"/>
          </ac:grpSpMkLst>
        </pc:grpChg>
        <pc:grpChg chg="del">
          <ac:chgData name="Marcus Simmons" userId="7b3af0de-5c52-4204-b33f-c23f56be97be" providerId="ADAL" clId="{22913A74-A67F-432D-BCA0-A106E7D7D060}" dt="2023-06-15T15:33:18.991" v="435" actId="478"/>
          <ac:grpSpMkLst>
            <pc:docMk/>
            <pc:sldMk cId="0" sldId="260"/>
            <ac:grpSpMk id="8" creationId="{00000000-0000-0000-0000-000000000000}"/>
          </ac:grpSpMkLst>
        </pc:grpChg>
        <pc:grpChg chg="del">
          <ac:chgData name="Marcus Simmons" userId="7b3af0de-5c52-4204-b33f-c23f56be97be" providerId="ADAL" clId="{22913A74-A67F-432D-BCA0-A106E7D7D060}" dt="2023-06-15T15:33:10.927" v="434" actId="478"/>
          <ac:grpSpMkLst>
            <pc:docMk/>
            <pc:sldMk cId="0" sldId="260"/>
            <ac:grpSpMk id="10" creationId="{00000000-0000-0000-0000-000000000000}"/>
          </ac:grpSpMkLst>
        </pc:grpChg>
        <pc:grpChg chg="del">
          <ac:chgData name="Marcus Simmons" userId="7b3af0de-5c52-4204-b33f-c23f56be97be" providerId="ADAL" clId="{22913A74-A67F-432D-BCA0-A106E7D7D060}" dt="2023-06-15T15:33:18.991" v="435" actId="478"/>
          <ac:grpSpMkLst>
            <pc:docMk/>
            <pc:sldMk cId="0" sldId="260"/>
            <ac:grpSpMk id="12" creationId="{00000000-0000-0000-0000-000000000000}"/>
          </ac:grpSpMkLst>
        </pc:grpChg>
        <pc:grpChg chg="mod">
          <ac:chgData name="Marcus Simmons" userId="7b3af0de-5c52-4204-b33f-c23f56be97be" providerId="ADAL" clId="{22913A74-A67F-432D-BCA0-A106E7D7D060}" dt="2023-06-16T14:41:00.821" v="1448" actId="164"/>
          <ac:grpSpMkLst>
            <pc:docMk/>
            <pc:sldMk cId="0" sldId="260"/>
            <ac:grpSpMk id="14" creationId="{00000000-0000-0000-0000-000000000000}"/>
          </ac:grpSpMkLst>
        </pc:grpChg>
        <pc:grpChg chg="mod">
          <ac:chgData name="Marcus Simmons" userId="7b3af0de-5c52-4204-b33f-c23f56be97be" providerId="ADAL" clId="{22913A74-A67F-432D-BCA0-A106E7D7D060}" dt="2023-06-16T14:41:00.821" v="1448" actId="164"/>
          <ac:grpSpMkLst>
            <pc:docMk/>
            <pc:sldMk cId="0" sldId="260"/>
            <ac:grpSpMk id="16" creationId="{00000000-0000-0000-0000-000000000000}"/>
          </ac:grpSpMkLst>
        </pc:grpChg>
        <pc:grpChg chg="mod">
          <ac:chgData name="Marcus Simmons" userId="7b3af0de-5c52-4204-b33f-c23f56be97be" providerId="ADAL" clId="{22913A74-A67F-432D-BCA0-A106E7D7D060}" dt="2023-06-16T14:41:00.821" v="1448" actId="164"/>
          <ac:grpSpMkLst>
            <pc:docMk/>
            <pc:sldMk cId="0" sldId="260"/>
            <ac:grpSpMk id="18" creationId="{00000000-0000-0000-0000-000000000000}"/>
          </ac:grpSpMkLst>
        </pc:grpChg>
        <pc:grpChg chg="mod">
          <ac:chgData name="Marcus Simmons" userId="7b3af0de-5c52-4204-b33f-c23f56be97be" providerId="ADAL" clId="{22913A74-A67F-432D-BCA0-A106E7D7D060}" dt="2023-06-16T14:41:00.821" v="1448" actId="164"/>
          <ac:grpSpMkLst>
            <pc:docMk/>
            <pc:sldMk cId="0" sldId="260"/>
            <ac:grpSpMk id="20" creationId="{00000000-0000-0000-0000-000000000000}"/>
          </ac:grpSpMkLst>
        </pc:grpChg>
        <pc:picChg chg="mod">
          <ac:chgData name="Marcus Simmons" userId="7b3af0de-5c52-4204-b33f-c23f56be97be" providerId="ADAL" clId="{22913A74-A67F-432D-BCA0-A106E7D7D060}" dt="2023-06-16T14:41:00.821" v="1448" actId="164"/>
          <ac:picMkLst>
            <pc:docMk/>
            <pc:sldMk cId="0" sldId="260"/>
            <ac:picMk id="22" creationId="{00000000-0000-0000-0000-000000000000}"/>
          </ac:picMkLst>
        </pc:picChg>
      </pc:sldChg>
      <pc:sldChg chg="delSp modSp mod">
        <pc:chgData name="Marcus Simmons" userId="7b3af0de-5c52-4204-b33f-c23f56be97be" providerId="ADAL" clId="{22913A74-A67F-432D-BCA0-A106E7D7D060}" dt="2023-06-16T14:37:00.962" v="1424"/>
        <pc:sldMkLst>
          <pc:docMk/>
          <pc:sldMk cId="0" sldId="261"/>
        </pc:sldMkLst>
        <pc:spChg chg="mod">
          <ac:chgData name="Marcus Simmons" userId="7b3af0de-5c52-4204-b33f-c23f56be97be" providerId="ADAL" clId="{22913A74-A67F-432D-BCA0-A106E7D7D060}" dt="2023-06-16T14:36:36.837" v="1422"/>
          <ac:spMkLst>
            <pc:docMk/>
            <pc:sldMk cId="0" sldId="261"/>
            <ac:spMk id="17" creationId="{00000000-0000-0000-0000-000000000000}"/>
          </ac:spMkLst>
        </pc:spChg>
        <pc:spChg chg="mod">
          <ac:chgData name="Marcus Simmons" userId="7b3af0de-5c52-4204-b33f-c23f56be97be" providerId="ADAL" clId="{22913A74-A67F-432D-BCA0-A106E7D7D060}" dt="2023-06-16T14:37:00.962" v="1424"/>
          <ac:spMkLst>
            <pc:docMk/>
            <pc:sldMk cId="0" sldId="261"/>
            <ac:spMk id="18" creationId="{00000000-0000-0000-0000-000000000000}"/>
          </ac:spMkLst>
        </pc:spChg>
        <pc:grpChg chg="del">
          <ac:chgData name="Marcus Simmons" userId="7b3af0de-5c52-4204-b33f-c23f56be97be" providerId="ADAL" clId="{22913A74-A67F-432D-BCA0-A106E7D7D060}" dt="2023-06-15T15:33:47.170" v="456" actId="478"/>
          <ac:grpSpMkLst>
            <pc:docMk/>
            <pc:sldMk cId="0" sldId="261"/>
            <ac:grpSpMk id="2" creationId="{00000000-0000-0000-0000-000000000000}"/>
          </ac:grpSpMkLst>
        </pc:grpChg>
        <pc:grpChg chg="del">
          <ac:chgData name="Marcus Simmons" userId="7b3af0de-5c52-4204-b33f-c23f56be97be" providerId="ADAL" clId="{22913A74-A67F-432D-BCA0-A106E7D7D060}" dt="2023-06-15T15:33:45.195" v="455" actId="478"/>
          <ac:grpSpMkLst>
            <pc:docMk/>
            <pc:sldMk cId="0" sldId="261"/>
            <ac:grpSpMk id="4" creationId="{00000000-0000-0000-0000-000000000000}"/>
          </ac:grpSpMkLst>
        </pc:grpChg>
        <pc:grpChg chg="del">
          <ac:chgData name="Marcus Simmons" userId="7b3af0de-5c52-4204-b33f-c23f56be97be" providerId="ADAL" clId="{22913A74-A67F-432D-BCA0-A106E7D7D060}" dt="2023-06-15T15:33:48.251" v="457" actId="478"/>
          <ac:grpSpMkLst>
            <pc:docMk/>
            <pc:sldMk cId="0" sldId="261"/>
            <ac:grpSpMk id="6" creationId="{00000000-0000-0000-0000-000000000000}"/>
          </ac:grpSpMkLst>
        </pc:grpChg>
        <pc:grpChg chg="del">
          <ac:chgData name="Marcus Simmons" userId="7b3af0de-5c52-4204-b33f-c23f56be97be" providerId="ADAL" clId="{22913A74-A67F-432D-BCA0-A106E7D7D060}" dt="2023-06-15T15:33:44.579" v="454" actId="478"/>
          <ac:grpSpMkLst>
            <pc:docMk/>
            <pc:sldMk cId="0" sldId="261"/>
            <ac:grpSpMk id="8" creationId="{00000000-0000-0000-0000-000000000000}"/>
          </ac:grpSpMkLst>
        </pc:grpChg>
        <pc:grpChg chg="del">
          <ac:chgData name="Marcus Simmons" userId="7b3af0de-5c52-4204-b33f-c23f56be97be" providerId="ADAL" clId="{22913A74-A67F-432D-BCA0-A106E7D7D060}" dt="2023-06-15T15:33:49.253" v="458" actId="478"/>
          <ac:grpSpMkLst>
            <pc:docMk/>
            <pc:sldMk cId="0" sldId="261"/>
            <ac:grpSpMk id="10" creationId="{00000000-0000-0000-0000-000000000000}"/>
          </ac:grpSpMkLst>
        </pc:grpChg>
        <pc:grpChg chg="del">
          <ac:chgData name="Marcus Simmons" userId="7b3af0de-5c52-4204-b33f-c23f56be97be" providerId="ADAL" clId="{22913A74-A67F-432D-BCA0-A106E7D7D060}" dt="2023-06-15T15:33:43.290" v="453" actId="478"/>
          <ac:grpSpMkLst>
            <pc:docMk/>
            <pc:sldMk cId="0" sldId="261"/>
            <ac:grpSpMk id="12" creationId="{00000000-0000-0000-0000-000000000000}"/>
          </ac:grpSpMkLst>
        </pc:grpChg>
        <pc:picChg chg="mod">
          <ac:chgData name="Marcus Simmons" userId="7b3af0de-5c52-4204-b33f-c23f56be97be" providerId="ADAL" clId="{22913A74-A67F-432D-BCA0-A106E7D7D060}" dt="2023-06-15T15:35:28.693" v="570" actId="962"/>
          <ac:picMkLst>
            <pc:docMk/>
            <pc:sldMk cId="0" sldId="261"/>
            <ac:picMk id="14" creationId="{00000000-0000-0000-0000-000000000000}"/>
          </ac:picMkLst>
        </pc:picChg>
        <pc:picChg chg="mod">
          <ac:chgData name="Marcus Simmons" userId="7b3af0de-5c52-4204-b33f-c23f56be97be" providerId="ADAL" clId="{22913A74-A67F-432D-BCA0-A106E7D7D060}" dt="2023-06-15T15:35:49.999" v="598" actId="962"/>
          <ac:picMkLst>
            <pc:docMk/>
            <pc:sldMk cId="0" sldId="261"/>
            <ac:picMk id="15" creationId="{00000000-0000-0000-0000-000000000000}"/>
          </ac:picMkLst>
        </pc:picChg>
        <pc:picChg chg="mod">
          <ac:chgData name="Marcus Simmons" userId="7b3af0de-5c52-4204-b33f-c23f56be97be" providerId="ADAL" clId="{22913A74-A67F-432D-BCA0-A106E7D7D060}" dt="2023-06-16T14:36:57.507" v="1423"/>
          <ac:picMkLst>
            <pc:docMk/>
            <pc:sldMk cId="0" sldId="261"/>
            <ac:picMk id="16" creationId="{00000000-0000-0000-0000-000000000000}"/>
          </ac:picMkLst>
        </pc:picChg>
      </pc:sldChg>
      <pc:sldChg chg="addSp delSp modSp mod">
        <pc:chgData name="Marcus Simmons" userId="7b3af0de-5c52-4204-b33f-c23f56be97be" providerId="ADAL" clId="{22913A74-A67F-432D-BCA0-A106E7D7D060}" dt="2023-06-15T15:44:46.954" v="1335" actId="478"/>
        <pc:sldMkLst>
          <pc:docMk/>
          <pc:sldMk cId="2371960814" sldId="267"/>
        </pc:sldMkLst>
        <pc:spChg chg="del mod">
          <ac:chgData name="Marcus Simmons" userId="7b3af0de-5c52-4204-b33f-c23f56be97be" providerId="ADAL" clId="{22913A74-A67F-432D-BCA0-A106E7D7D060}" dt="2023-06-15T15:44:46.954" v="1335" actId="478"/>
          <ac:spMkLst>
            <pc:docMk/>
            <pc:sldMk cId="2371960814" sldId="267"/>
            <ac:spMk id="3" creationId="{86CFB8B6-69EE-42CD-9746-C5696BB3489B}"/>
          </ac:spMkLst>
        </pc:spChg>
        <pc:spChg chg="add mod">
          <ac:chgData name="Marcus Simmons" userId="7b3af0de-5c52-4204-b33f-c23f56be97be" providerId="ADAL" clId="{22913A74-A67F-432D-BCA0-A106E7D7D060}" dt="2023-06-15T15:44:46.954" v="1335" actId="478"/>
          <ac:spMkLst>
            <pc:docMk/>
            <pc:sldMk cId="2371960814" sldId="267"/>
            <ac:spMk id="6" creationId="{32FEAA17-B409-82A3-FA59-0CC69FD8995F}"/>
          </ac:spMkLst>
        </pc:spChg>
      </pc:sldChg>
      <pc:sldChg chg="modSp mod">
        <pc:chgData name="Marcus Simmons" userId="7b3af0de-5c52-4204-b33f-c23f56be97be" providerId="ADAL" clId="{22913A74-A67F-432D-BCA0-A106E7D7D060}" dt="2023-06-15T15:20:37.981" v="7"/>
        <pc:sldMkLst>
          <pc:docMk/>
          <pc:sldMk cId="2866051884" sldId="273"/>
        </pc:sldMkLst>
        <pc:spChg chg="ord">
          <ac:chgData name="Marcus Simmons" userId="7b3af0de-5c52-4204-b33f-c23f56be97be" providerId="ADAL" clId="{22913A74-A67F-432D-BCA0-A106E7D7D060}" dt="2023-06-15T15:20:37.981" v="7"/>
          <ac:spMkLst>
            <pc:docMk/>
            <pc:sldMk cId="2866051884" sldId="273"/>
            <ac:spMk id="3" creationId="{150B58B7-3429-4449-A15E-6BFA700D6F89}"/>
          </ac:spMkLst>
        </pc:spChg>
        <pc:picChg chg="mod">
          <ac:chgData name="Marcus Simmons" userId="7b3af0de-5c52-4204-b33f-c23f56be97be" providerId="ADAL" clId="{22913A74-A67F-432D-BCA0-A106E7D7D060}" dt="2023-06-15T15:20:17.123" v="4" actId="962"/>
          <ac:picMkLst>
            <pc:docMk/>
            <pc:sldMk cId="2866051884" sldId="273"/>
            <ac:picMk id="5" creationId="{B6AA4A40-40E1-2045-942F-1350497BFD60}"/>
          </ac:picMkLst>
        </pc:picChg>
      </pc:sldChg>
      <pc:sldChg chg="delSp modSp mod">
        <pc:chgData name="Marcus Simmons" userId="7b3af0de-5c52-4204-b33f-c23f56be97be" providerId="ADAL" clId="{22913A74-A67F-432D-BCA0-A106E7D7D060}" dt="2023-06-15T15:44:34.968" v="1333" actId="962"/>
        <pc:sldMkLst>
          <pc:docMk/>
          <pc:sldMk cId="961306442" sldId="295"/>
        </pc:sldMkLst>
        <pc:spChg chg="del">
          <ac:chgData name="Marcus Simmons" userId="7b3af0de-5c52-4204-b33f-c23f56be97be" providerId="ADAL" clId="{22913A74-A67F-432D-BCA0-A106E7D7D060}" dt="2023-06-15T15:44:11.840" v="1253" actId="478"/>
          <ac:spMkLst>
            <pc:docMk/>
            <pc:sldMk cId="961306442" sldId="295"/>
            <ac:spMk id="6" creationId="{1B812C1D-13F0-36B5-E881-BE8F40485481}"/>
          </ac:spMkLst>
        </pc:spChg>
        <pc:picChg chg="mod">
          <ac:chgData name="Marcus Simmons" userId="7b3af0de-5c52-4204-b33f-c23f56be97be" providerId="ADAL" clId="{22913A74-A67F-432D-BCA0-A106E7D7D060}" dt="2023-06-15T15:44:34.968" v="1333" actId="962"/>
          <ac:picMkLst>
            <pc:docMk/>
            <pc:sldMk cId="961306442" sldId="295"/>
            <ac:picMk id="7" creationId="{D7914DB9-0BF2-21B1-FF4F-43AE00EA1A26}"/>
          </ac:picMkLst>
        </pc:picChg>
      </pc:sldChg>
      <pc:sldChg chg="addSp delSp modSp mod">
        <pc:chgData name="Marcus Simmons" userId="7b3af0de-5c52-4204-b33f-c23f56be97be" providerId="ADAL" clId="{22913A74-A67F-432D-BCA0-A106E7D7D060}" dt="2023-06-16T14:33:17.919" v="1369" actId="1036"/>
        <pc:sldMkLst>
          <pc:docMk/>
          <pc:sldMk cId="1365738444" sldId="299"/>
        </pc:sldMkLst>
        <pc:spChg chg="add del">
          <ac:chgData name="Marcus Simmons" userId="7b3af0de-5c52-4204-b33f-c23f56be97be" providerId="ADAL" clId="{22913A74-A67F-432D-BCA0-A106E7D7D060}" dt="2023-06-15T15:26:28.918" v="31" actId="478"/>
          <ac:spMkLst>
            <pc:docMk/>
            <pc:sldMk cId="1365738444" sldId="299"/>
            <ac:spMk id="2" creationId="{E822C145-36AF-4140-A18E-5909D7DD8A14}"/>
          </ac:spMkLst>
        </pc:spChg>
        <pc:spChg chg="mod">
          <ac:chgData name="Marcus Simmons" userId="7b3af0de-5c52-4204-b33f-c23f56be97be" providerId="ADAL" clId="{22913A74-A67F-432D-BCA0-A106E7D7D060}" dt="2023-06-16T14:33:17.919" v="1369" actId="1036"/>
          <ac:spMkLst>
            <pc:docMk/>
            <pc:sldMk cId="1365738444" sldId="299"/>
            <ac:spMk id="7" creationId="{295DEF37-965A-6020-5B60-9501F16AF037}"/>
          </ac:spMkLst>
        </pc:spChg>
        <pc:spChg chg="mod">
          <ac:chgData name="Marcus Simmons" userId="7b3af0de-5c52-4204-b33f-c23f56be97be" providerId="ADAL" clId="{22913A74-A67F-432D-BCA0-A106E7D7D060}" dt="2023-06-15T15:45:11.225" v="1338" actId="962"/>
          <ac:spMkLst>
            <pc:docMk/>
            <pc:sldMk cId="1365738444" sldId="299"/>
            <ac:spMk id="13" creationId="{5E4DCC19-833C-1FD5-769B-08A5F8BB3269}"/>
          </ac:spMkLst>
        </pc:spChg>
      </pc:sldChg>
      <pc:sldChg chg="addSp delSp modSp mod">
        <pc:chgData name="Marcus Simmons" userId="7b3af0de-5c52-4204-b33f-c23f56be97be" providerId="ADAL" clId="{22913A74-A67F-432D-BCA0-A106E7D7D060}" dt="2023-06-16T14:42:00.313" v="1569" actId="962"/>
        <pc:sldMkLst>
          <pc:docMk/>
          <pc:sldMk cId="1445199355" sldId="304"/>
        </pc:sldMkLst>
        <pc:spChg chg="add del">
          <ac:chgData name="Marcus Simmons" userId="7b3af0de-5c52-4204-b33f-c23f56be97be" providerId="ADAL" clId="{22913A74-A67F-432D-BCA0-A106E7D7D060}" dt="2023-06-15T15:26:30.006" v="32" actId="478"/>
          <ac:spMkLst>
            <pc:docMk/>
            <pc:sldMk cId="1445199355" sldId="304"/>
            <ac:spMk id="2" creationId="{E822C145-36AF-4140-A18E-5909D7DD8A14}"/>
          </ac:spMkLst>
        </pc:spChg>
        <pc:spChg chg="mod">
          <ac:chgData name="Marcus Simmons" userId="7b3af0de-5c52-4204-b33f-c23f56be97be" providerId="ADAL" clId="{22913A74-A67F-432D-BCA0-A106E7D7D060}" dt="2023-06-16T14:38:47.124" v="1436" actId="164"/>
          <ac:spMkLst>
            <pc:docMk/>
            <pc:sldMk cId="1445199355" sldId="304"/>
            <ac:spMk id="13" creationId="{5E4DCC19-833C-1FD5-769B-08A5F8BB3269}"/>
          </ac:spMkLst>
        </pc:spChg>
        <pc:spChg chg="mod ord">
          <ac:chgData name="Marcus Simmons" userId="7b3af0de-5c52-4204-b33f-c23f56be97be" providerId="ADAL" clId="{22913A74-A67F-432D-BCA0-A106E7D7D060}" dt="2023-06-16T14:38:47.124" v="1436" actId="164"/>
          <ac:spMkLst>
            <pc:docMk/>
            <pc:sldMk cId="1445199355" sldId="304"/>
            <ac:spMk id="14" creationId="{FAF97269-B2A5-FC58-414F-0F9168DC2E1F}"/>
          </ac:spMkLst>
        </pc:spChg>
        <pc:spChg chg="mod">
          <ac:chgData name="Marcus Simmons" userId="7b3af0de-5c52-4204-b33f-c23f56be97be" providerId="ADAL" clId="{22913A74-A67F-432D-BCA0-A106E7D7D060}" dt="2023-06-16T14:38:47.124" v="1436" actId="164"/>
          <ac:spMkLst>
            <pc:docMk/>
            <pc:sldMk cId="1445199355" sldId="304"/>
            <ac:spMk id="15" creationId="{D172CF56-69F7-CC06-92D3-5F14924CD789}"/>
          </ac:spMkLst>
        </pc:spChg>
        <pc:spChg chg="mod">
          <ac:chgData name="Marcus Simmons" userId="7b3af0de-5c52-4204-b33f-c23f56be97be" providerId="ADAL" clId="{22913A74-A67F-432D-BCA0-A106E7D7D060}" dt="2023-06-16T14:38:47.124" v="1436" actId="164"/>
          <ac:spMkLst>
            <pc:docMk/>
            <pc:sldMk cId="1445199355" sldId="304"/>
            <ac:spMk id="17" creationId="{A35612BB-FAD9-9A67-78F8-CB085BBBFED3}"/>
          </ac:spMkLst>
        </pc:spChg>
        <pc:spChg chg="mod">
          <ac:chgData name="Marcus Simmons" userId="7b3af0de-5c52-4204-b33f-c23f56be97be" providerId="ADAL" clId="{22913A74-A67F-432D-BCA0-A106E7D7D060}" dt="2023-06-16T14:34:14.541" v="1385" actId="1035"/>
          <ac:spMkLst>
            <pc:docMk/>
            <pc:sldMk cId="1445199355" sldId="304"/>
            <ac:spMk id="19" creationId="{4A1DA509-DE69-C1C7-9DBC-94759613204C}"/>
          </ac:spMkLst>
        </pc:spChg>
        <pc:grpChg chg="add mod ord">
          <ac:chgData name="Marcus Simmons" userId="7b3af0de-5c52-4204-b33f-c23f56be97be" providerId="ADAL" clId="{22913A74-A67F-432D-BCA0-A106E7D7D060}" dt="2023-06-16T14:42:00.313" v="1569" actId="962"/>
          <ac:grpSpMkLst>
            <pc:docMk/>
            <pc:sldMk cId="1445199355" sldId="304"/>
            <ac:grpSpMk id="2" creationId="{E298CAF9-182E-5A0E-90A3-D0BF74CED266}"/>
          </ac:grpSpMkLst>
        </pc:grpChg>
      </pc:sldChg>
      <pc:sldChg chg="addSp delSp modSp mod">
        <pc:chgData name="Marcus Simmons" userId="7b3af0de-5c52-4204-b33f-c23f56be97be" providerId="ADAL" clId="{22913A74-A67F-432D-BCA0-A106E7D7D060}" dt="2023-06-15T15:26:31.990" v="34" actId="478"/>
        <pc:sldMkLst>
          <pc:docMk/>
          <pc:sldMk cId="3039150913" sldId="314"/>
        </pc:sldMkLst>
        <pc:spChg chg="add del mod">
          <ac:chgData name="Marcus Simmons" userId="7b3af0de-5c52-4204-b33f-c23f56be97be" providerId="ADAL" clId="{22913A74-A67F-432D-BCA0-A106E7D7D060}" dt="2023-06-15T15:26:31.990" v="34" actId="478"/>
          <ac:spMkLst>
            <pc:docMk/>
            <pc:sldMk cId="3039150913" sldId="314"/>
            <ac:spMk id="2" creationId="{E822C145-36AF-4140-A18E-5909D7DD8A14}"/>
          </ac:spMkLst>
        </pc:spChg>
      </pc:sldChg>
      <pc:sldChg chg="modSp mod">
        <pc:chgData name="Marcus Simmons" userId="7b3af0de-5c52-4204-b33f-c23f56be97be" providerId="ADAL" clId="{22913A74-A67F-432D-BCA0-A106E7D7D060}" dt="2023-06-15T15:36:38.824" v="726" actId="962"/>
        <pc:sldMkLst>
          <pc:docMk/>
          <pc:sldMk cId="4002592676" sldId="318"/>
        </pc:sldMkLst>
        <pc:picChg chg="mod">
          <ac:chgData name="Marcus Simmons" userId="7b3af0de-5c52-4204-b33f-c23f56be97be" providerId="ADAL" clId="{22913A74-A67F-432D-BCA0-A106E7D7D060}" dt="2023-06-15T15:36:38.824" v="726" actId="962"/>
          <ac:picMkLst>
            <pc:docMk/>
            <pc:sldMk cId="4002592676" sldId="318"/>
            <ac:picMk id="7" creationId="{28C5EC1E-DEA8-E82C-C1BA-2848BC6617AC}"/>
          </ac:picMkLst>
        </pc:picChg>
      </pc:sldChg>
      <pc:sldChg chg="modSp mod">
        <pc:chgData name="Marcus Simmons" userId="7b3af0de-5c52-4204-b33f-c23f56be97be" providerId="ADAL" clId="{22913A74-A67F-432D-BCA0-A106E7D7D060}" dt="2023-06-16T14:32:18.868" v="1346" actId="33553"/>
        <pc:sldMkLst>
          <pc:docMk/>
          <pc:sldMk cId="1395731972" sldId="319"/>
        </pc:sldMkLst>
        <pc:spChg chg="mod">
          <ac:chgData name="Marcus Simmons" userId="7b3af0de-5c52-4204-b33f-c23f56be97be" providerId="ADAL" clId="{22913A74-A67F-432D-BCA0-A106E7D7D060}" dt="2023-06-16T14:32:18.868" v="1346" actId="33553"/>
          <ac:spMkLst>
            <pc:docMk/>
            <pc:sldMk cId="1395731972" sldId="319"/>
            <ac:spMk id="5" creationId="{EB8A7635-F426-04E7-05FA-66DB7F21AEFC}"/>
          </ac:spMkLst>
        </pc:spChg>
        <pc:picChg chg="mod">
          <ac:chgData name="Marcus Simmons" userId="7b3af0de-5c52-4204-b33f-c23f56be97be" providerId="ADAL" clId="{22913A74-A67F-432D-BCA0-A106E7D7D060}" dt="2023-06-15T15:41:20.358" v="816" actId="962"/>
          <ac:picMkLst>
            <pc:docMk/>
            <pc:sldMk cId="1395731972" sldId="319"/>
            <ac:picMk id="3" creationId="{D6DAEB05-937C-B62A-5E94-732840FA31C3}"/>
          </ac:picMkLst>
        </pc:picChg>
        <pc:picChg chg="mod">
          <ac:chgData name="Marcus Simmons" userId="7b3af0de-5c52-4204-b33f-c23f56be97be" providerId="ADAL" clId="{22913A74-A67F-432D-BCA0-A106E7D7D060}" dt="2023-06-15T15:40:48.954" v="811" actId="962"/>
          <ac:picMkLst>
            <pc:docMk/>
            <pc:sldMk cId="1395731972" sldId="319"/>
            <ac:picMk id="4" creationId="{B79D31D4-D3D9-B668-A1E6-006CA270E15B}"/>
          </ac:picMkLst>
        </pc:picChg>
      </pc:sldChg>
      <pc:sldChg chg="modSp mod">
        <pc:chgData name="Marcus Simmons" userId="7b3af0de-5c52-4204-b33f-c23f56be97be" providerId="ADAL" clId="{22913A74-A67F-432D-BCA0-A106E7D7D060}" dt="2023-06-15T15:42:34.207" v="1013" actId="962"/>
        <pc:sldMkLst>
          <pc:docMk/>
          <pc:sldMk cId="3024153168" sldId="320"/>
        </pc:sldMkLst>
        <pc:graphicFrameChg chg="mod">
          <ac:chgData name="Marcus Simmons" userId="7b3af0de-5c52-4204-b33f-c23f56be97be" providerId="ADAL" clId="{22913A74-A67F-432D-BCA0-A106E7D7D060}" dt="2023-06-15T15:42:27.620" v="1012" actId="962"/>
          <ac:graphicFrameMkLst>
            <pc:docMk/>
            <pc:sldMk cId="3024153168" sldId="320"/>
            <ac:graphicFrameMk id="12" creationId="{0175BBDE-57AD-D546-42C0-468CEEE3CCE5}"/>
          </ac:graphicFrameMkLst>
        </pc:graphicFrameChg>
        <pc:picChg chg="mod">
          <ac:chgData name="Marcus Simmons" userId="7b3af0de-5c52-4204-b33f-c23f56be97be" providerId="ADAL" clId="{22913A74-A67F-432D-BCA0-A106E7D7D060}" dt="2023-06-15T15:42:34.207" v="1013" actId="962"/>
          <ac:picMkLst>
            <pc:docMk/>
            <pc:sldMk cId="3024153168" sldId="320"/>
            <ac:picMk id="4" creationId="{A002DF38-2B35-CBF0-3839-E6782063D956}"/>
          </ac:picMkLst>
        </pc:picChg>
      </pc:sldChg>
      <pc:sldChg chg="addSp modSp mod">
        <pc:chgData name="Marcus Simmons" userId="7b3af0de-5c52-4204-b33f-c23f56be97be" providerId="ADAL" clId="{22913A74-A67F-432D-BCA0-A106E7D7D060}" dt="2023-06-16T14:37:27.702" v="1431"/>
        <pc:sldMkLst>
          <pc:docMk/>
          <pc:sldMk cId="2829640420" sldId="321"/>
        </pc:sldMkLst>
        <pc:spChg chg="add mod">
          <ac:chgData name="Marcus Simmons" userId="7b3af0de-5c52-4204-b33f-c23f56be97be" providerId="ADAL" clId="{22913A74-A67F-432D-BCA0-A106E7D7D060}" dt="2023-06-16T14:37:14.923" v="1428"/>
          <ac:spMkLst>
            <pc:docMk/>
            <pc:sldMk cId="2829640420" sldId="321"/>
            <ac:spMk id="2" creationId="{E2C49368-82DA-B13C-0655-2647C1E76889}"/>
          </ac:spMkLst>
        </pc:spChg>
        <pc:picChg chg="mod">
          <ac:chgData name="Marcus Simmons" userId="7b3af0de-5c52-4204-b33f-c23f56be97be" providerId="ADAL" clId="{22913A74-A67F-432D-BCA0-A106E7D7D060}" dt="2023-06-16T14:37:21.190" v="1429"/>
          <ac:picMkLst>
            <pc:docMk/>
            <pc:sldMk cId="2829640420" sldId="321"/>
            <ac:picMk id="5" creationId="{5A3391EA-1512-5545-EDFF-C89D6B2F1720}"/>
          </ac:picMkLst>
        </pc:picChg>
        <pc:picChg chg="mod">
          <ac:chgData name="Marcus Simmons" userId="7b3af0de-5c52-4204-b33f-c23f56be97be" providerId="ADAL" clId="{22913A74-A67F-432D-BCA0-A106E7D7D060}" dt="2023-06-16T14:37:24.063" v="1430"/>
          <ac:picMkLst>
            <pc:docMk/>
            <pc:sldMk cId="2829640420" sldId="321"/>
            <ac:picMk id="6" creationId="{4812F8F3-759F-6DE5-4832-3938BBDC88A1}"/>
          </ac:picMkLst>
        </pc:picChg>
        <pc:picChg chg="mod">
          <ac:chgData name="Marcus Simmons" userId="7b3af0de-5c52-4204-b33f-c23f56be97be" providerId="ADAL" clId="{22913A74-A67F-432D-BCA0-A106E7D7D060}" dt="2023-06-15T15:43:42.011" v="1169" actId="962"/>
          <ac:picMkLst>
            <pc:docMk/>
            <pc:sldMk cId="2829640420" sldId="321"/>
            <ac:picMk id="8" creationId="{76D6CF4E-3692-B302-C558-B2B1380107B6}"/>
          </ac:picMkLst>
        </pc:picChg>
        <pc:picChg chg="mod">
          <ac:chgData name="Marcus Simmons" userId="7b3af0de-5c52-4204-b33f-c23f56be97be" providerId="ADAL" clId="{22913A74-A67F-432D-BCA0-A106E7D7D060}" dt="2023-06-16T14:37:27.702" v="1431"/>
          <ac:picMkLst>
            <pc:docMk/>
            <pc:sldMk cId="2829640420" sldId="321"/>
            <ac:picMk id="10" creationId="{850D7A5B-93B8-4ABE-C712-8A9A3B3A9682}"/>
          </ac:picMkLst>
        </pc:picChg>
      </pc:sldChg>
      <pc:sldChg chg="modSp mod">
        <pc:chgData name="Marcus Simmons" userId="7b3af0de-5c52-4204-b33f-c23f56be97be" providerId="ADAL" clId="{22913A74-A67F-432D-BCA0-A106E7D7D060}" dt="2023-06-15T15:43:48.793" v="1170" actId="962"/>
        <pc:sldMkLst>
          <pc:docMk/>
          <pc:sldMk cId="4167282908" sldId="322"/>
        </pc:sldMkLst>
        <pc:picChg chg="mod">
          <ac:chgData name="Marcus Simmons" userId="7b3af0de-5c52-4204-b33f-c23f56be97be" providerId="ADAL" clId="{22913A74-A67F-432D-BCA0-A106E7D7D060}" dt="2023-06-15T15:43:48.793" v="1170" actId="962"/>
          <ac:picMkLst>
            <pc:docMk/>
            <pc:sldMk cId="4167282908" sldId="322"/>
            <ac:picMk id="5" creationId="{AF56B152-94A5-50DD-EAE9-FE7852FB28A8}"/>
          </ac:picMkLst>
        </pc:picChg>
      </pc:sldChg>
      <pc:sldChg chg="modSp mod">
        <pc:chgData name="Marcus Simmons" userId="7b3af0de-5c52-4204-b33f-c23f56be97be" providerId="ADAL" clId="{22913A74-A67F-432D-BCA0-A106E7D7D060}" dt="2023-06-15T15:44:03.303" v="1252" actId="962"/>
        <pc:sldMkLst>
          <pc:docMk/>
          <pc:sldMk cId="856772991" sldId="323"/>
        </pc:sldMkLst>
        <pc:picChg chg="mod">
          <ac:chgData name="Marcus Simmons" userId="7b3af0de-5c52-4204-b33f-c23f56be97be" providerId="ADAL" clId="{22913A74-A67F-432D-BCA0-A106E7D7D060}" dt="2023-06-15T15:44:03.303" v="1252" actId="962"/>
          <ac:picMkLst>
            <pc:docMk/>
            <pc:sldMk cId="856772991" sldId="323"/>
            <ac:picMk id="3" creationId="{5FDE4B7A-DA6E-7F86-3325-FD0EF0B90E79}"/>
          </ac:picMkLst>
        </pc:picChg>
      </pc:sldChg>
      <pc:sldChg chg="addSp modSp add mod">
        <pc:chgData name="Marcus Simmons" userId="7b3af0de-5c52-4204-b33f-c23f56be97be" providerId="ADAL" clId="{22913A74-A67F-432D-BCA0-A106E7D7D060}" dt="2023-06-16T14:45:43.148" v="1962" actId="962"/>
        <pc:sldMkLst>
          <pc:docMk/>
          <pc:sldMk cId="1073507789" sldId="324"/>
        </pc:sldMkLst>
        <pc:spChg chg="mod">
          <ac:chgData name="Marcus Simmons" userId="7b3af0de-5c52-4204-b33f-c23f56be97be" providerId="ADAL" clId="{22913A74-A67F-432D-BCA0-A106E7D7D060}" dt="2023-06-15T15:06:38.643" v="3" actId="27636"/>
          <ac:spMkLst>
            <pc:docMk/>
            <pc:sldMk cId="1073507789" sldId="324"/>
            <ac:spMk id="4" creationId="{028D5A9C-2947-420D-831C-9FB30F714466}"/>
          </ac:spMkLst>
        </pc:spChg>
        <pc:spChg chg="mod">
          <ac:chgData name="Marcus Simmons" userId="7b3af0de-5c52-4204-b33f-c23f56be97be" providerId="ADAL" clId="{22913A74-A67F-432D-BCA0-A106E7D7D060}" dt="2023-06-16T14:45:11.747" v="1909"/>
          <ac:spMkLst>
            <pc:docMk/>
            <pc:sldMk cId="1073507789" sldId="324"/>
            <ac:spMk id="8" creationId="{FDD60C95-E262-1BAC-6E8C-4E93DBBE74D3}"/>
          </ac:spMkLst>
        </pc:spChg>
        <pc:spChg chg="mod">
          <ac:chgData name="Marcus Simmons" userId="7b3af0de-5c52-4204-b33f-c23f56be97be" providerId="ADAL" clId="{22913A74-A67F-432D-BCA0-A106E7D7D060}" dt="2023-06-16T14:45:11.747" v="1909"/>
          <ac:spMkLst>
            <pc:docMk/>
            <pc:sldMk cId="1073507789" sldId="324"/>
            <ac:spMk id="11" creationId="{3E397CFF-9A15-7555-62A0-2C3485E3FAFE}"/>
          </ac:spMkLst>
        </pc:spChg>
        <pc:spChg chg="mod">
          <ac:chgData name="Marcus Simmons" userId="7b3af0de-5c52-4204-b33f-c23f56be97be" providerId="ADAL" clId="{22913A74-A67F-432D-BCA0-A106E7D7D060}" dt="2023-06-16T14:45:11.747" v="1909"/>
          <ac:spMkLst>
            <pc:docMk/>
            <pc:sldMk cId="1073507789" sldId="324"/>
            <ac:spMk id="12" creationId="{C14231B8-0961-FA16-3765-5517D0A07CDE}"/>
          </ac:spMkLst>
        </pc:spChg>
        <pc:grpChg chg="add mod">
          <ac:chgData name="Marcus Simmons" userId="7b3af0de-5c52-4204-b33f-c23f56be97be" providerId="ADAL" clId="{22913A74-A67F-432D-BCA0-A106E7D7D060}" dt="2023-06-16T14:45:43.148" v="1962" actId="962"/>
          <ac:grpSpMkLst>
            <pc:docMk/>
            <pc:sldMk cId="1073507789" sldId="324"/>
            <ac:grpSpMk id="3" creationId="{CEF62C22-3F02-8584-94E0-7533F63AF491}"/>
          </ac:grpSpMkLst>
        </pc:grpChg>
        <pc:grpChg chg="mod">
          <ac:chgData name="Marcus Simmons" userId="7b3af0de-5c52-4204-b33f-c23f56be97be" providerId="ADAL" clId="{22913A74-A67F-432D-BCA0-A106E7D7D060}" dt="2023-06-16T14:45:11.747" v="1909"/>
          <ac:grpSpMkLst>
            <pc:docMk/>
            <pc:sldMk cId="1073507789" sldId="324"/>
            <ac:grpSpMk id="5" creationId="{8D984672-3FF0-35B8-C639-079164FDD7CF}"/>
          </ac:grpSpMkLst>
        </pc:grpChg>
        <pc:grpChg chg="mod">
          <ac:chgData name="Marcus Simmons" userId="7b3af0de-5c52-4204-b33f-c23f56be97be" providerId="ADAL" clId="{22913A74-A67F-432D-BCA0-A106E7D7D060}" dt="2023-06-16T14:45:11.747" v="1909"/>
          <ac:grpSpMkLst>
            <pc:docMk/>
            <pc:sldMk cId="1073507789" sldId="324"/>
            <ac:grpSpMk id="6" creationId="{7745341F-CD20-8B11-1636-EDE513D961D4}"/>
          </ac:grpSpMkLst>
        </pc:grpChg>
        <pc:grpChg chg="mod">
          <ac:chgData name="Marcus Simmons" userId="7b3af0de-5c52-4204-b33f-c23f56be97be" providerId="ADAL" clId="{22913A74-A67F-432D-BCA0-A106E7D7D060}" dt="2023-06-16T14:45:11.747" v="1909"/>
          <ac:grpSpMkLst>
            <pc:docMk/>
            <pc:sldMk cId="1073507789" sldId="324"/>
            <ac:grpSpMk id="9" creationId="{EBE2D4AD-BB20-6B0F-7669-C829E87B47CF}"/>
          </ac:grpSpMkLst>
        </pc:grpChg>
        <pc:grpChg chg="mod">
          <ac:chgData name="Marcus Simmons" userId="7b3af0de-5c52-4204-b33f-c23f56be97be" providerId="ADAL" clId="{22913A74-A67F-432D-BCA0-A106E7D7D060}" dt="2023-06-16T14:45:11.747" v="1909"/>
          <ac:grpSpMkLst>
            <pc:docMk/>
            <pc:sldMk cId="1073507789" sldId="324"/>
            <ac:grpSpMk id="10" creationId="{46210782-F23C-967E-AA26-331B4540543D}"/>
          </ac:grpSpMkLst>
        </pc:grpChg>
        <pc:picChg chg="mod">
          <ac:chgData name="Marcus Simmons" userId="7b3af0de-5c52-4204-b33f-c23f56be97be" providerId="ADAL" clId="{22913A74-A67F-432D-BCA0-A106E7D7D060}" dt="2023-06-16T14:45:11.747" v="1909"/>
          <ac:picMkLst>
            <pc:docMk/>
            <pc:sldMk cId="1073507789" sldId="324"/>
            <ac:picMk id="7" creationId="{252855E5-B50F-D6B4-E621-90C38F7BAF5E}"/>
          </ac:picMkLst>
        </pc:picChg>
      </pc:sldChg>
      <pc:sldChg chg="delSp modSp add mod">
        <pc:chgData name="Marcus Simmons" userId="7b3af0de-5c52-4204-b33f-c23f56be97be" providerId="ADAL" clId="{22913A74-A67F-432D-BCA0-A106E7D7D060}" dt="2023-06-15T15:22:50.626" v="22" actId="108"/>
        <pc:sldMkLst>
          <pc:docMk/>
          <pc:sldMk cId="1524815782" sldId="325"/>
        </pc:sldMkLst>
        <pc:spChg chg="del mod">
          <ac:chgData name="Marcus Simmons" userId="7b3af0de-5c52-4204-b33f-c23f56be97be" providerId="ADAL" clId="{22913A74-A67F-432D-BCA0-A106E7D7D060}" dt="2023-06-15T15:21:35.665" v="10" actId="478"/>
          <ac:spMkLst>
            <pc:docMk/>
            <pc:sldMk cId="1524815782" sldId="325"/>
            <ac:spMk id="3" creationId="{150B58B7-3429-4449-A15E-6BFA700D6F89}"/>
          </ac:spMkLst>
        </pc:spChg>
        <pc:spChg chg="mod">
          <ac:chgData name="Marcus Simmons" userId="7b3af0de-5c52-4204-b33f-c23f56be97be" providerId="ADAL" clId="{22913A74-A67F-432D-BCA0-A106E7D7D060}" dt="2023-06-15T15:22:50.626" v="22" actId="108"/>
          <ac:spMkLst>
            <pc:docMk/>
            <pc:sldMk cId="1524815782" sldId="325"/>
            <ac:spMk id="6" creationId="{9247348E-6143-004A-9691-DD0EC0BDB3E9}"/>
          </ac:spMkLst>
        </pc:spChg>
        <pc:spChg chg="del mod">
          <ac:chgData name="Marcus Simmons" userId="7b3af0de-5c52-4204-b33f-c23f56be97be" providerId="ADAL" clId="{22913A74-A67F-432D-BCA0-A106E7D7D060}" dt="2023-06-15T15:22:22.608" v="18" actId="478"/>
          <ac:spMkLst>
            <pc:docMk/>
            <pc:sldMk cId="1524815782" sldId="325"/>
            <ac:spMk id="7" creationId="{DBFE203D-0D38-F64A-811E-1C7B200E5C09}"/>
          </ac:spMkLst>
        </pc:spChg>
        <pc:spChg chg="del mod">
          <ac:chgData name="Marcus Simmons" userId="7b3af0de-5c52-4204-b33f-c23f56be97be" providerId="ADAL" clId="{22913A74-A67F-432D-BCA0-A106E7D7D060}" dt="2023-06-15T15:21:59.171" v="15" actId="478"/>
          <ac:spMkLst>
            <pc:docMk/>
            <pc:sldMk cId="1524815782" sldId="325"/>
            <ac:spMk id="8" creationId="{38C4D1AB-98D1-4CF3-AC47-8872AD5BD0F4}"/>
          </ac:spMkLst>
        </pc:spChg>
      </pc:sldChg>
    </pc:docChg>
  </pc:docChgLst>
  <pc:docChgLst>
    <pc:chgData name="Marcus Simmons" userId="7b3af0de-5c52-4204-b33f-c23f56be97be" providerId="ADAL" clId="{EDC10F4C-33CE-4EBA-BAAF-50C469F82C44}"/>
    <pc:docChg chg="delSld">
      <pc:chgData name="Marcus Simmons" userId="7b3af0de-5c52-4204-b33f-c23f56be97be" providerId="ADAL" clId="{EDC10F4C-33CE-4EBA-BAAF-50C469F82C44}" dt="2023-02-03T09:05:01.112" v="0" actId="47"/>
      <pc:docMkLst>
        <pc:docMk/>
      </pc:docMkLst>
      <pc:sldChg chg="del">
        <pc:chgData name="Marcus Simmons" userId="7b3af0de-5c52-4204-b33f-c23f56be97be" providerId="ADAL" clId="{EDC10F4C-33CE-4EBA-BAAF-50C469F82C44}" dt="2023-02-03T09:05:01.112" v="0" actId="47"/>
        <pc:sldMkLst>
          <pc:docMk/>
          <pc:sldMk cId="0" sldId="257"/>
        </pc:sldMkLst>
      </pc:sldChg>
    </pc:docChg>
  </pc:docChgLst>
  <pc:docChgLst>
    <pc:chgData name="Marcus Simmons" userId="7b3af0de-5c52-4204-b33f-c23f56be97be" providerId="ADAL" clId="{B8B91420-8A5E-4774-B3E2-1AD0A877C0EF}"/>
    <pc:docChg chg="undo custSel addSld delSld modSld">
      <pc:chgData name="Marcus Simmons" userId="7b3af0de-5c52-4204-b33f-c23f56be97be" providerId="ADAL" clId="{B8B91420-8A5E-4774-B3E2-1AD0A877C0EF}" dt="2022-07-08T10:01:18.333" v="875" actId="2710"/>
      <pc:docMkLst>
        <pc:docMk/>
      </pc:docMkLst>
      <pc:sldChg chg="add">
        <pc:chgData name="Marcus Simmons" userId="7b3af0de-5c52-4204-b33f-c23f56be97be" providerId="ADAL" clId="{B8B91420-8A5E-4774-B3E2-1AD0A877C0EF}" dt="2022-07-05T08:38:32.261" v="116"/>
        <pc:sldMkLst>
          <pc:docMk/>
          <pc:sldMk cId="0" sldId="256"/>
        </pc:sldMkLst>
      </pc:sldChg>
      <pc:sldChg chg="add setBg modNotes">
        <pc:chgData name="Marcus Simmons" userId="7b3af0de-5c52-4204-b33f-c23f56be97be" providerId="ADAL" clId="{B8B91420-8A5E-4774-B3E2-1AD0A877C0EF}" dt="2022-07-05T08:38:32.261" v="116"/>
        <pc:sldMkLst>
          <pc:docMk/>
          <pc:sldMk cId="0" sldId="257"/>
        </pc:sldMkLst>
      </pc:sldChg>
      <pc:sldChg chg="add setBg modNotes">
        <pc:chgData name="Marcus Simmons" userId="7b3af0de-5c52-4204-b33f-c23f56be97be" providerId="ADAL" clId="{B8B91420-8A5E-4774-B3E2-1AD0A877C0EF}" dt="2022-07-05T08:38:32.261" v="116"/>
        <pc:sldMkLst>
          <pc:docMk/>
          <pc:sldMk cId="0" sldId="258"/>
        </pc:sldMkLst>
      </pc:sldChg>
      <pc:sldChg chg="add setBg modNotes">
        <pc:chgData name="Marcus Simmons" userId="7b3af0de-5c52-4204-b33f-c23f56be97be" providerId="ADAL" clId="{B8B91420-8A5E-4774-B3E2-1AD0A877C0EF}" dt="2022-07-05T08:38:32.261" v="116"/>
        <pc:sldMkLst>
          <pc:docMk/>
          <pc:sldMk cId="0" sldId="259"/>
        </pc:sldMkLst>
      </pc:sldChg>
      <pc:sldChg chg="add setBg">
        <pc:chgData name="Marcus Simmons" userId="7b3af0de-5c52-4204-b33f-c23f56be97be" providerId="ADAL" clId="{B8B91420-8A5E-4774-B3E2-1AD0A877C0EF}" dt="2022-07-05T08:38:32.261" v="116"/>
        <pc:sldMkLst>
          <pc:docMk/>
          <pc:sldMk cId="0" sldId="260"/>
        </pc:sldMkLst>
      </pc:sldChg>
      <pc:sldChg chg="add setBg">
        <pc:chgData name="Marcus Simmons" userId="7b3af0de-5c52-4204-b33f-c23f56be97be" providerId="ADAL" clId="{B8B91420-8A5E-4774-B3E2-1AD0A877C0EF}" dt="2022-07-05T08:38:32.261" v="116"/>
        <pc:sldMkLst>
          <pc:docMk/>
          <pc:sldMk cId="0" sldId="261"/>
        </pc:sldMkLst>
      </pc:sldChg>
      <pc:sldChg chg="add del">
        <pc:chgData name="Marcus Simmons" userId="7b3af0de-5c52-4204-b33f-c23f56be97be" providerId="ADAL" clId="{B8B91420-8A5E-4774-B3E2-1AD0A877C0EF}" dt="2022-07-05T09:09:43.646" v="211"/>
        <pc:sldMkLst>
          <pc:docMk/>
          <pc:sldMk cId="1385767539" sldId="262"/>
        </pc:sldMkLst>
      </pc:sldChg>
      <pc:sldChg chg="add del">
        <pc:chgData name="Marcus Simmons" userId="7b3af0de-5c52-4204-b33f-c23f56be97be" providerId="ADAL" clId="{B8B91420-8A5E-4774-B3E2-1AD0A877C0EF}" dt="2022-07-05T09:09:43.646" v="211"/>
        <pc:sldMkLst>
          <pc:docMk/>
          <pc:sldMk cId="1404213806" sldId="263"/>
        </pc:sldMkLst>
      </pc:sldChg>
      <pc:sldChg chg="modSp mod">
        <pc:chgData name="Marcus Simmons" userId="7b3af0de-5c52-4204-b33f-c23f56be97be" providerId="ADAL" clId="{B8B91420-8A5E-4774-B3E2-1AD0A877C0EF}" dt="2022-07-05T08:37:45.844" v="115" actId="20577"/>
        <pc:sldMkLst>
          <pc:docMk/>
          <pc:sldMk cId="2371960814" sldId="267"/>
        </pc:sldMkLst>
        <pc:spChg chg="mod">
          <ac:chgData name="Marcus Simmons" userId="7b3af0de-5c52-4204-b33f-c23f56be97be" providerId="ADAL" clId="{B8B91420-8A5E-4774-B3E2-1AD0A877C0EF}" dt="2022-07-05T08:37:45.844" v="115" actId="20577"/>
          <ac:spMkLst>
            <pc:docMk/>
            <pc:sldMk cId="2371960814" sldId="267"/>
            <ac:spMk id="5" creationId="{851C665B-C388-2643-9F9D-DE803BB51FC0}"/>
          </ac:spMkLst>
        </pc:spChg>
      </pc:sldChg>
      <pc:sldChg chg="modSp mod">
        <pc:chgData name="Marcus Simmons" userId="7b3af0de-5c52-4204-b33f-c23f56be97be" providerId="ADAL" clId="{B8B91420-8A5E-4774-B3E2-1AD0A877C0EF}" dt="2022-07-04T12:12:31.718" v="109" actId="20577"/>
        <pc:sldMkLst>
          <pc:docMk/>
          <pc:sldMk cId="3063016361" sldId="282"/>
        </pc:sldMkLst>
        <pc:spChg chg="mod">
          <ac:chgData name="Marcus Simmons" userId="7b3af0de-5c52-4204-b33f-c23f56be97be" providerId="ADAL" clId="{B8B91420-8A5E-4774-B3E2-1AD0A877C0EF}" dt="2022-07-04T12:12:31.718" v="109" actId="20577"/>
          <ac:spMkLst>
            <pc:docMk/>
            <pc:sldMk cId="3063016361" sldId="282"/>
            <ac:spMk id="3" creationId="{46685454-49C4-D448-9FF5-ACD68A9C6875}"/>
          </ac:spMkLst>
        </pc:spChg>
      </pc:sldChg>
      <pc:sldChg chg="add del">
        <pc:chgData name="Marcus Simmons" userId="7b3af0de-5c52-4204-b33f-c23f56be97be" providerId="ADAL" clId="{B8B91420-8A5E-4774-B3E2-1AD0A877C0EF}" dt="2022-07-05T09:09:43.646" v="211"/>
        <pc:sldMkLst>
          <pc:docMk/>
          <pc:sldMk cId="1392080397" sldId="284"/>
        </pc:sldMkLst>
      </pc:sldChg>
      <pc:sldChg chg="add del">
        <pc:chgData name="Marcus Simmons" userId="7b3af0de-5c52-4204-b33f-c23f56be97be" providerId="ADAL" clId="{B8B91420-8A5E-4774-B3E2-1AD0A877C0EF}" dt="2022-07-05T09:09:43.646" v="211"/>
        <pc:sldMkLst>
          <pc:docMk/>
          <pc:sldMk cId="1823114794" sldId="294"/>
        </pc:sldMkLst>
      </pc:sldChg>
      <pc:sldChg chg="del">
        <pc:chgData name="Marcus Simmons" userId="7b3af0de-5c52-4204-b33f-c23f56be97be" providerId="ADAL" clId="{B8B91420-8A5E-4774-B3E2-1AD0A877C0EF}" dt="2022-07-05T11:05:01.220" v="844" actId="47"/>
        <pc:sldMkLst>
          <pc:docMk/>
          <pc:sldMk cId="2342160910" sldId="301"/>
        </pc:sldMkLst>
      </pc:sldChg>
      <pc:sldChg chg="addSp delSp modSp mod">
        <pc:chgData name="Marcus Simmons" userId="7b3af0de-5c52-4204-b33f-c23f56be97be" providerId="ADAL" clId="{B8B91420-8A5E-4774-B3E2-1AD0A877C0EF}" dt="2022-07-05T11:01:35.131" v="830" actId="21"/>
        <pc:sldMkLst>
          <pc:docMk/>
          <pc:sldMk cId="1901638532" sldId="302"/>
        </pc:sldMkLst>
        <pc:spChg chg="del mod">
          <ac:chgData name="Marcus Simmons" userId="7b3af0de-5c52-4204-b33f-c23f56be97be" providerId="ADAL" clId="{B8B91420-8A5E-4774-B3E2-1AD0A877C0EF}" dt="2022-07-05T08:40:19.892" v="128" actId="478"/>
          <ac:spMkLst>
            <pc:docMk/>
            <pc:sldMk cId="1901638532" sldId="302"/>
            <ac:spMk id="2" creationId="{E822C145-36AF-4140-A18E-5909D7DD8A14}"/>
          </ac:spMkLst>
        </pc:spChg>
        <pc:spChg chg="add mod">
          <ac:chgData name="Marcus Simmons" userId="7b3af0de-5c52-4204-b33f-c23f56be97be" providerId="ADAL" clId="{B8B91420-8A5E-4774-B3E2-1AD0A877C0EF}" dt="2022-07-05T11:00:34.328" v="822"/>
          <ac:spMkLst>
            <pc:docMk/>
            <pc:sldMk cId="1901638532" sldId="302"/>
            <ac:spMk id="5" creationId="{5710230B-4BE6-1258-103D-4F5ECE79E748}"/>
          </ac:spMkLst>
        </pc:spChg>
        <pc:picChg chg="del">
          <ac:chgData name="Marcus Simmons" userId="7b3af0de-5c52-4204-b33f-c23f56be97be" providerId="ADAL" clId="{B8B91420-8A5E-4774-B3E2-1AD0A877C0EF}" dt="2022-07-05T11:01:35.131" v="830" actId="21"/>
          <ac:picMkLst>
            <pc:docMk/>
            <pc:sldMk cId="1901638532" sldId="302"/>
            <ac:picMk id="2" creationId="{42A2471A-AC61-866F-17D1-C258176E0644}"/>
          </ac:picMkLst>
        </pc:picChg>
      </pc:sldChg>
      <pc:sldChg chg="modSp mod">
        <pc:chgData name="Marcus Simmons" userId="7b3af0de-5c52-4204-b33f-c23f56be97be" providerId="ADAL" clId="{B8B91420-8A5E-4774-B3E2-1AD0A877C0EF}" dt="2022-07-08T10:00:04.783" v="846" actId="2710"/>
        <pc:sldMkLst>
          <pc:docMk/>
          <pc:sldMk cId="3180228427" sldId="306"/>
        </pc:sldMkLst>
        <pc:spChg chg="mod">
          <ac:chgData name="Marcus Simmons" userId="7b3af0de-5c52-4204-b33f-c23f56be97be" providerId="ADAL" clId="{B8B91420-8A5E-4774-B3E2-1AD0A877C0EF}" dt="2022-07-08T10:00:04.783" v="846" actId="2710"/>
          <ac:spMkLst>
            <pc:docMk/>
            <pc:sldMk cId="3180228427" sldId="306"/>
            <ac:spMk id="2" creationId="{E822C145-36AF-4140-A18E-5909D7DD8A14}"/>
          </ac:spMkLst>
        </pc:spChg>
        <pc:spChg chg="mod">
          <ac:chgData name="Marcus Simmons" userId="7b3af0de-5c52-4204-b33f-c23f56be97be" providerId="ADAL" clId="{B8B91420-8A5E-4774-B3E2-1AD0A877C0EF}" dt="2022-07-05T09:13:14.205" v="255" actId="14100"/>
          <ac:spMkLst>
            <pc:docMk/>
            <pc:sldMk cId="3180228427" sldId="306"/>
            <ac:spMk id="4" creationId="{028D5A9C-2947-420D-831C-9FB30F714466}"/>
          </ac:spMkLst>
        </pc:spChg>
      </pc:sldChg>
      <pc:sldChg chg="addSp delSp modSp del">
        <pc:chgData name="Marcus Simmons" userId="7b3af0de-5c52-4204-b33f-c23f56be97be" providerId="ADAL" clId="{B8B91420-8A5E-4774-B3E2-1AD0A877C0EF}" dt="2022-07-05T09:13:35.435" v="259" actId="47"/>
        <pc:sldMkLst>
          <pc:docMk/>
          <pc:sldMk cId="2108536790" sldId="307"/>
        </pc:sldMkLst>
        <pc:graphicFrameChg chg="add del mod">
          <ac:chgData name="Marcus Simmons" userId="7b3af0de-5c52-4204-b33f-c23f56be97be" providerId="ADAL" clId="{B8B91420-8A5E-4774-B3E2-1AD0A877C0EF}" dt="2022-07-05T09:09:17.355" v="207"/>
          <ac:graphicFrameMkLst>
            <pc:docMk/>
            <pc:sldMk cId="2108536790" sldId="307"/>
            <ac:graphicFrameMk id="3" creationId="{C757CC6C-B856-7B8C-0943-67EDD6CDA8C8}"/>
          </ac:graphicFrameMkLst>
        </pc:graphicFrameChg>
      </pc:sldChg>
      <pc:sldChg chg="del">
        <pc:chgData name="Marcus Simmons" userId="7b3af0de-5c52-4204-b33f-c23f56be97be" providerId="ADAL" clId="{B8B91420-8A5E-4774-B3E2-1AD0A877C0EF}" dt="2022-07-05T09:33:16.301" v="818" actId="47"/>
        <pc:sldMkLst>
          <pc:docMk/>
          <pc:sldMk cId="2379670377" sldId="308"/>
        </pc:sldMkLst>
      </pc:sldChg>
      <pc:sldChg chg="modSp mod">
        <pc:chgData name="Marcus Simmons" userId="7b3af0de-5c52-4204-b33f-c23f56be97be" providerId="ADAL" clId="{B8B91420-8A5E-4774-B3E2-1AD0A877C0EF}" dt="2022-07-05T08:43:04.705" v="198" actId="20577"/>
        <pc:sldMkLst>
          <pc:docMk/>
          <pc:sldMk cId="3573582988" sldId="309"/>
        </pc:sldMkLst>
        <pc:spChg chg="mod">
          <ac:chgData name="Marcus Simmons" userId="7b3af0de-5c52-4204-b33f-c23f56be97be" providerId="ADAL" clId="{B8B91420-8A5E-4774-B3E2-1AD0A877C0EF}" dt="2022-07-05T08:43:04.705" v="198" actId="20577"/>
          <ac:spMkLst>
            <pc:docMk/>
            <pc:sldMk cId="3573582988" sldId="309"/>
            <ac:spMk id="2" creationId="{E822C145-36AF-4140-A18E-5909D7DD8A14}"/>
          </ac:spMkLst>
        </pc:spChg>
      </pc:sldChg>
      <pc:sldChg chg="modSp add del mod">
        <pc:chgData name="Marcus Simmons" userId="7b3af0de-5c52-4204-b33f-c23f56be97be" providerId="ADAL" clId="{B8B91420-8A5E-4774-B3E2-1AD0A877C0EF}" dt="2022-07-05T09:09:43.646" v="211"/>
        <pc:sldMkLst>
          <pc:docMk/>
          <pc:sldMk cId="2552306956" sldId="310"/>
        </pc:sldMkLst>
        <pc:spChg chg="mod">
          <ac:chgData name="Marcus Simmons" userId="7b3af0de-5c52-4204-b33f-c23f56be97be" providerId="ADAL" clId="{B8B91420-8A5E-4774-B3E2-1AD0A877C0EF}" dt="2022-07-05T09:09:43.646" v="211"/>
          <ac:spMkLst>
            <pc:docMk/>
            <pc:sldMk cId="2552306956" sldId="310"/>
            <ac:spMk id="3" creationId="{E81CDF0C-1750-3543-B9EE-C60350EE1303}"/>
          </ac:spMkLst>
        </pc:spChg>
      </pc:sldChg>
      <pc:sldChg chg="add del">
        <pc:chgData name="Marcus Simmons" userId="7b3af0de-5c52-4204-b33f-c23f56be97be" providerId="ADAL" clId="{B8B91420-8A5E-4774-B3E2-1AD0A877C0EF}" dt="2022-07-05T09:13:36.100" v="260" actId="47"/>
        <pc:sldMkLst>
          <pc:docMk/>
          <pc:sldMk cId="2635919330" sldId="310"/>
        </pc:sldMkLst>
      </pc:sldChg>
      <pc:sldChg chg="add del">
        <pc:chgData name="Marcus Simmons" userId="7b3af0de-5c52-4204-b33f-c23f56be97be" providerId="ADAL" clId="{B8B91420-8A5E-4774-B3E2-1AD0A877C0EF}" dt="2022-07-05T09:09:43.646" v="211"/>
        <pc:sldMkLst>
          <pc:docMk/>
          <pc:sldMk cId="2448640086" sldId="311"/>
        </pc:sldMkLst>
      </pc:sldChg>
      <pc:sldChg chg="add del">
        <pc:chgData name="Marcus Simmons" userId="7b3af0de-5c52-4204-b33f-c23f56be97be" providerId="ADAL" clId="{B8B91420-8A5E-4774-B3E2-1AD0A877C0EF}" dt="2022-07-05T09:13:36.486" v="261" actId="47"/>
        <pc:sldMkLst>
          <pc:docMk/>
          <pc:sldMk cId="2743224659" sldId="311"/>
        </pc:sldMkLst>
      </pc:sldChg>
      <pc:sldChg chg="add del">
        <pc:chgData name="Marcus Simmons" userId="7b3af0de-5c52-4204-b33f-c23f56be97be" providerId="ADAL" clId="{B8B91420-8A5E-4774-B3E2-1AD0A877C0EF}" dt="2022-07-05T09:13:37.796" v="262" actId="47"/>
        <pc:sldMkLst>
          <pc:docMk/>
          <pc:sldMk cId="1465883173" sldId="312"/>
        </pc:sldMkLst>
      </pc:sldChg>
      <pc:sldChg chg="add del">
        <pc:chgData name="Marcus Simmons" userId="7b3af0de-5c52-4204-b33f-c23f56be97be" providerId="ADAL" clId="{B8B91420-8A5E-4774-B3E2-1AD0A877C0EF}" dt="2022-07-05T09:13:38.290" v="263" actId="47"/>
        <pc:sldMkLst>
          <pc:docMk/>
          <pc:sldMk cId="2764275378" sldId="313"/>
        </pc:sldMkLst>
      </pc:sldChg>
      <pc:sldChg chg="addSp delSp modSp add mod setBg setClrOvrMap">
        <pc:chgData name="Marcus Simmons" userId="7b3af0de-5c52-4204-b33f-c23f56be97be" providerId="ADAL" clId="{B8B91420-8A5E-4774-B3E2-1AD0A877C0EF}" dt="2022-07-05T09:32:41.979" v="817" actId="20577"/>
        <pc:sldMkLst>
          <pc:docMk/>
          <pc:sldMk cId="3039150913" sldId="314"/>
        </pc:sldMkLst>
        <pc:spChg chg="mod ord">
          <ac:chgData name="Marcus Simmons" userId="7b3af0de-5c52-4204-b33f-c23f56be97be" providerId="ADAL" clId="{B8B91420-8A5E-4774-B3E2-1AD0A877C0EF}" dt="2022-07-05T09:19:32.376" v="364" actId="26606"/>
          <ac:spMkLst>
            <pc:docMk/>
            <pc:sldMk cId="3039150913" sldId="314"/>
            <ac:spMk id="2" creationId="{E822C145-36AF-4140-A18E-5909D7DD8A14}"/>
          </ac:spMkLst>
        </pc:spChg>
        <pc:spChg chg="mod ord">
          <ac:chgData name="Marcus Simmons" userId="7b3af0de-5c52-4204-b33f-c23f56be97be" providerId="ADAL" clId="{B8B91420-8A5E-4774-B3E2-1AD0A877C0EF}" dt="2022-07-05T09:32:41.979" v="817" actId="20577"/>
          <ac:spMkLst>
            <pc:docMk/>
            <pc:sldMk cId="3039150913" sldId="314"/>
            <ac:spMk id="4" creationId="{028D5A9C-2947-420D-831C-9FB30F714466}"/>
          </ac:spMkLst>
        </pc:spChg>
        <pc:spChg chg="add del">
          <ac:chgData name="Marcus Simmons" userId="7b3af0de-5c52-4204-b33f-c23f56be97be" providerId="ADAL" clId="{B8B91420-8A5E-4774-B3E2-1AD0A877C0EF}" dt="2022-07-05T09:19:19.430" v="361" actId="26606"/>
          <ac:spMkLst>
            <pc:docMk/>
            <pc:sldMk cId="3039150913" sldId="314"/>
            <ac:spMk id="14" creationId="{848F64AA-5BE2-4280-BEFA-DC288118FCCE}"/>
          </ac:spMkLst>
        </pc:spChg>
        <pc:spChg chg="add del">
          <ac:chgData name="Marcus Simmons" userId="7b3af0de-5c52-4204-b33f-c23f56be97be" providerId="ADAL" clId="{B8B91420-8A5E-4774-B3E2-1AD0A877C0EF}" dt="2022-07-05T09:19:32.371" v="363" actId="26606"/>
          <ac:spMkLst>
            <pc:docMk/>
            <pc:sldMk cId="3039150913" sldId="314"/>
            <ac:spMk id="17" creationId="{7383B190-6BFB-422F-B667-06B7B25F096A}"/>
          </ac:spMkLst>
        </pc:spChg>
        <pc:picChg chg="add mod">
          <ac:chgData name="Marcus Simmons" userId="7b3af0de-5c52-4204-b33f-c23f56be97be" providerId="ADAL" clId="{B8B91420-8A5E-4774-B3E2-1AD0A877C0EF}" dt="2022-07-05T09:19:32.376" v="364" actId="26606"/>
          <ac:picMkLst>
            <pc:docMk/>
            <pc:sldMk cId="3039150913" sldId="314"/>
            <ac:picMk id="5" creationId="{04C4CBB2-6586-1126-277A-73090373F1DB}"/>
          </ac:picMkLst>
        </pc:picChg>
        <pc:picChg chg="add mod ord">
          <ac:chgData name="Marcus Simmons" userId="7b3af0de-5c52-4204-b33f-c23f56be97be" providerId="ADAL" clId="{B8B91420-8A5E-4774-B3E2-1AD0A877C0EF}" dt="2022-07-05T09:19:32.376" v="364" actId="26606"/>
          <ac:picMkLst>
            <pc:docMk/>
            <pc:sldMk cId="3039150913" sldId="314"/>
            <ac:picMk id="7" creationId="{4936BABB-78E7-6DEE-0C01-1793699584CB}"/>
          </ac:picMkLst>
        </pc:picChg>
        <pc:picChg chg="add mod ord">
          <ac:chgData name="Marcus Simmons" userId="7b3af0de-5c52-4204-b33f-c23f56be97be" providerId="ADAL" clId="{B8B91420-8A5E-4774-B3E2-1AD0A877C0EF}" dt="2022-07-05T09:19:32.376" v="364" actId="26606"/>
          <ac:picMkLst>
            <pc:docMk/>
            <pc:sldMk cId="3039150913" sldId="314"/>
            <ac:picMk id="9" creationId="{53C818F7-7AF3-E232-7843-089E2710DC31}"/>
          </ac:picMkLst>
        </pc:picChg>
        <pc:cxnChg chg="add del">
          <ac:chgData name="Marcus Simmons" userId="7b3af0de-5c52-4204-b33f-c23f56be97be" providerId="ADAL" clId="{B8B91420-8A5E-4774-B3E2-1AD0A877C0EF}" dt="2022-07-05T09:19:32.371" v="363" actId="26606"/>
          <ac:cxnSpMkLst>
            <pc:docMk/>
            <pc:sldMk cId="3039150913" sldId="314"/>
            <ac:cxnSpMk id="16" creationId="{ED28E597-4AF8-4D69-A9AB-A1EDC6156B04}"/>
          </ac:cxnSpMkLst>
        </pc:cxnChg>
      </pc:sldChg>
      <pc:sldChg chg="modSp add mod">
        <pc:chgData name="Marcus Simmons" userId="7b3af0de-5c52-4204-b33f-c23f56be97be" providerId="ADAL" clId="{B8B91420-8A5E-4774-B3E2-1AD0A877C0EF}" dt="2022-07-08T10:00:27.230" v="849" actId="1076"/>
        <pc:sldMkLst>
          <pc:docMk/>
          <pc:sldMk cId="3116534687" sldId="315"/>
        </pc:sldMkLst>
        <pc:spChg chg="mod">
          <ac:chgData name="Marcus Simmons" userId="7b3af0de-5c52-4204-b33f-c23f56be97be" providerId="ADAL" clId="{B8B91420-8A5E-4774-B3E2-1AD0A877C0EF}" dt="2022-07-08T10:00:27.230" v="849" actId="1076"/>
          <ac:spMkLst>
            <pc:docMk/>
            <pc:sldMk cId="3116534687" sldId="315"/>
            <ac:spMk id="2" creationId="{E822C145-36AF-4140-A18E-5909D7DD8A14}"/>
          </ac:spMkLst>
        </pc:spChg>
        <pc:spChg chg="mod">
          <ac:chgData name="Marcus Simmons" userId="7b3af0de-5c52-4204-b33f-c23f56be97be" providerId="ADAL" clId="{B8B91420-8A5E-4774-B3E2-1AD0A877C0EF}" dt="2022-07-05T09:14:09.537" v="269" actId="14100"/>
          <ac:spMkLst>
            <pc:docMk/>
            <pc:sldMk cId="3116534687" sldId="315"/>
            <ac:spMk id="4" creationId="{028D5A9C-2947-420D-831C-9FB30F714466}"/>
          </ac:spMkLst>
        </pc:spChg>
      </pc:sldChg>
      <pc:sldChg chg="modSp add mod">
        <pc:chgData name="Marcus Simmons" userId="7b3af0de-5c52-4204-b33f-c23f56be97be" providerId="ADAL" clId="{B8B91420-8A5E-4774-B3E2-1AD0A877C0EF}" dt="2022-07-08T10:01:06.124" v="873" actId="20577"/>
        <pc:sldMkLst>
          <pc:docMk/>
          <pc:sldMk cId="1430006532" sldId="316"/>
        </pc:sldMkLst>
        <pc:spChg chg="mod">
          <ac:chgData name="Marcus Simmons" userId="7b3af0de-5c52-4204-b33f-c23f56be97be" providerId="ADAL" clId="{B8B91420-8A5E-4774-B3E2-1AD0A877C0EF}" dt="2022-07-08T10:01:06.124" v="873" actId="20577"/>
          <ac:spMkLst>
            <pc:docMk/>
            <pc:sldMk cId="1430006532" sldId="316"/>
            <ac:spMk id="2" creationId="{E822C145-36AF-4140-A18E-5909D7DD8A14}"/>
          </ac:spMkLst>
        </pc:spChg>
        <pc:spChg chg="mod">
          <ac:chgData name="Marcus Simmons" userId="7b3af0de-5c52-4204-b33f-c23f56be97be" providerId="ADAL" clId="{B8B91420-8A5E-4774-B3E2-1AD0A877C0EF}" dt="2022-07-05T09:15:10.740" v="301"/>
          <ac:spMkLst>
            <pc:docMk/>
            <pc:sldMk cId="1430006532" sldId="316"/>
            <ac:spMk id="4" creationId="{028D5A9C-2947-420D-831C-9FB30F714466}"/>
          </ac:spMkLst>
        </pc:spChg>
      </pc:sldChg>
      <pc:sldChg chg="modSp add mod">
        <pc:chgData name="Marcus Simmons" userId="7b3af0de-5c52-4204-b33f-c23f56be97be" providerId="ADAL" clId="{B8B91420-8A5E-4774-B3E2-1AD0A877C0EF}" dt="2022-07-08T10:01:18.333" v="875" actId="2710"/>
        <pc:sldMkLst>
          <pc:docMk/>
          <pc:sldMk cId="1076303591" sldId="317"/>
        </pc:sldMkLst>
        <pc:spChg chg="mod">
          <ac:chgData name="Marcus Simmons" userId="7b3af0de-5c52-4204-b33f-c23f56be97be" providerId="ADAL" clId="{B8B91420-8A5E-4774-B3E2-1AD0A877C0EF}" dt="2022-07-08T10:01:18.333" v="875" actId="2710"/>
          <ac:spMkLst>
            <pc:docMk/>
            <pc:sldMk cId="1076303591" sldId="317"/>
            <ac:spMk id="2" creationId="{E822C145-36AF-4140-A18E-5909D7DD8A14}"/>
          </ac:spMkLst>
        </pc:spChg>
        <pc:spChg chg="mod">
          <ac:chgData name="Marcus Simmons" userId="7b3af0de-5c52-4204-b33f-c23f56be97be" providerId="ADAL" clId="{B8B91420-8A5E-4774-B3E2-1AD0A877C0EF}" dt="2022-07-05T09:22:29.373" v="532" actId="20577"/>
          <ac:spMkLst>
            <pc:docMk/>
            <pc:sldMk cId="1076303591" sldId="317"/>
            <ac:spMk id="4" creationId="{028D5A9C-2947-420D-831C-9FB30F714466}"/>
          </ac:spMkLst>
        </pc:spChg>
      </pc:sldChg>
      <pc:sldChg chg="addSp delSp modSp add mod setBg delDesignElem">
        <pc:chgData name="Marcus Simmons" userId="7b3af0de-5c52-4204-b33f-c23f56be97be" providerId="ADAL" clId="{B8B91420-8A5E-4774-B3E2-1AD0A877C0EF}" dt="2022-07-05T11:04:55.285" v="843" actId="14100"/>
        <pc:sldMkLst>
          <pc:docMk/>
          <pc:sldMk cId="4002592676" sldId="318"/>
        </pc:sldMkLst>
        <pc:spChg chg="del">
          <ac:chgData name="Marcus Simmons" userId="7b3af0de-5c52-4204-b33f-c23f56be97be" providerId="ADAL" clId="{B8B91420-8A5E-4774-B3E2-1AD0A877C0EF}" dt="2022-07-05T11:00:49.004" v="829"/>
          <ac:spMkLst>
            <pc:docMk/>
            <pc:sldMk cId="4002592676" sldId="318"/>
            <ac:spMk id="24" creationId="{32D45EE4-C4F0-4F72-B1C6-39F596D138A9}"/>
          </ac:spMkLst>
        </pc:spChg>
        <pc:spChg chg="del">
          <ac:chgData name="Marcus Simmons" userId="7b3af0de-5c52-4204-b33f-c23f56be97be" providerId="ADAL" clId="{B8B91420-8A5E-4774-B3E2-1AD0A877C0EF}" dt="2022-07-05T11:00:49.004" v="829"/>
          <ac:spMkLst>
            <pc:docMk/>
            <pc:sldMk cId="4002592676" sldId="318"/>
            <ac:spMk id="26" creationId="{8C459BAD-4279-4A9D-B0C5-662C5F5ED21F}"/>
          </ac:spMkLst>
        </pc:spChg>
        <pc:spChg chg="del">
          <ac:chgData name="Marcus Simmons" userId="7b3af0de-5c52-4204-b33f-c23f56be97be" providerId="ADAL" clId="{B8B91420-8A5E-4774-B3E2-1AD0A877C0EF}" dt="2022-07-05T11:00:49.004" v="829"/>
          <ac:spMkLst>
            <pc:docMk/>
            <pc:sldMk cId="4002592676" sldId="318"/>
            <ac:spMk id="28" creationId="{0953BC39-9D68-40BE-BF3C-5C4EB782AF94}"/>
          </ac:spMkLst>
        </pc:spChg>
        <pc:picChg chg="add mod">
          <ac:chgData name="Marcus Simmons" userId="7b3af0de-5c52-4204-b33f-c23f56be97be" providerId="ADAL" clId="{B8B91420-8A5E-4774-B3E2-1AD0A877C0EF}" dt="2022-07-05T11:04:55.285" v="843" actId="14100"/>
          <ac:picMkLst>
            <pc:docMk/>
            <pc:sldMk cId="4002592676" sldId="318"/>
            <ac:picMk id="7" creationId="{28C5EC1E-DEA8-E82C-C1BA-2848BC6617AC}"/>
          </ac:picMkLst>
        </pc:picChg>
      </pc:sldChg>
      <pc:sldChg chg="addSp delSp modSp add mod setBg delDesignElem">
        <pc:chgData name="Marcus Simmons" userId="7b3af0de-5c52-4204-b33f-c23f56be97be" providerId="ADAL" clId="{B8B91420-8A5E-4774-B3E2-1AD0A877C0EF}" dt="2022-07-05T11:04:40.246" v="842" actId="1076"/>
        <pc:sldMkLst>
          <pc:docMk/>
          <pc:sldMk cId="1395731972" sldId="319"/>
        </pc:sldMkLst>
        <pc:spChg chg="del">
          <ac:chgData name="Marcus Simmons" userId="7b3af0de-5c52-4204-b33f-c23f56be97be" providerId="ADAL" clId="{B8B91420-8A5E-4774-B3E2-1AD0A877C0EF}" dt="2022-07-05T11:00:49.004" v="829"/>
          <ac:spMkLst>
            <pc:docMk/>
            <pc:sldMk cId="1395731972" sldId="319"/>
            <ac:spMk id="18" creationId="{F13C74B1-5B17-4795-BED0-7140497B445A}"/>
          </ac:spMkLst>
        </pc:spChg>
        <pc:spChg chg="del">
          <ac:chgData name="Marcus Simmons" userId="7b3af0de-5c52-4204-b33f-c23f56be97be" providerId="ADAL" clId="{B8B91420-8A5E-4774-B3E2-1AD0A877C0EF}" dt="2022-07-05T11:00:49.004" v="829"/>
          <ac:spMkLst>
            <pc:docMk/>
            <pc:sldMk cId="1395731972" sldId="319"/>
            <ac:spMk id="20" creationId="{D4974D33-8DC5-464E-8C6D-BE58F0669C17}"/>
          </ac:spMkLst>
        </pc:spChg>
        <pc:picChg chg="add mod">
          <ac:chgData name="Marcus Simmons" userId="7b3af0de-5c52-4204-b33f-c23f56be97be" providerId="ADAL" clId="{B8B91420-8A5E-4774-B3E2-1AD0A877C0EF}" dt="2022-07-05T11:04:40.246" v="842" actId="1076"/>
          <ac:picMkLst>
            <pc:docMk/>
            <pc:sldMk cId="1395731972" sldId="319"/>
            <ac:picMk id="3" creationId="{D6DAEB05-937C-B62A-5E94-732840FA31C3}"/>
          </ac:picMkLst>
        </pc:picChg>
      </pc:sldChg>
      <pc:sldChg chg="addSp delSp modSp add mod setBg delDesignElem">
        <pc:chgData name="Marcus Simmons" userId="7b3af0de-5c52-4204-b33f-c23f56be97be" providerId="ADAL" clId="{B8B91420-8A5E-4774-B3E2-1AD0A877C0EF}" dt="2022-07-05T11:04:23.691" v="839" actId="1076"/>
        <pc:sldMkLst>
          <pc:docMk/>
          <pc:sldMk cId="3024153168" sldId="320"/>
        </pc:sldMkLst>
        <pc:spChg chg="del">
          <ac:chgData name="Marcus Simmons" userId="7b3af0de-5c52-4204-b33f-c23f56be97be" providerId="ADAL" clId="{B8B91420-8A5E-4774-B3E2-1AD0A877C0EF}" dt="2022-07-05T11:00:49.004" v="829"/>
          <ac:spMkLst>
            <pc:docMk/>
            <pc:sldMk cId="3024153168" sldId="320"/>
            <ac:spMk id="8" creationId="{777A147A-9ED8-46B4-8660-1B3C2AA880B5}"/>
          </ac:spMkLst>
        </pc:spChg>
        <pc:spChg chg="del">
          <ac:chgData name="Marcus Simmons" userId="7b3af0de-5c52-4204-b33f-c23f56be97be" providerId="ADAL" clId="{B8B91420-8A5E-4774-B3E2-1AD0A877C0EF}" dt="2022-07-05T11:00:49.004" v="829"/>
          <ac:spMkLst>
            <pc:docMk/>
            <pc:sldMk cId="3024153168" sldId="320"/>
            <ac:spMk id="10" creationId="{5D6C15A0-C087-4593-8414-2B4EC1CDC3DE}"/>
          </ac:spMkLst>
        </pc:spChg>
        <pc:picChg chg="add mod">
          <ac:chgData name="Marcus Simmons" userId="7b3af0de-5c52-4204-b33f-c23f56be97be" providerId="ADAL" clId="{B8B91420-8A5E-4774-B3E2-1AD0A877C0EF}" dt="2022-07-05T11:04:23.691" v="839" actId="1076"/>
          <ac:picMkLst>
            <pc:docMk/>
            <pc:sldMk cId="3024153168" sldId="320"/>
            <ac:picMk id="4" creationId="{A002DF38-2B35-CBF0-3839-E6782063D956}"/>
          </ac:picMkLst>
        </pc:picChg>
      </pc:sldChg>
      <pc:sldChg chg="delSp add setBg delDesignElem">
        <pc:chgData name="Marcus Simmons" userId="7b3af0de-5c52-4204-b33f-c23f56be97be" providerId="ADAL" clId="{B8B91420-8A5E-4774-B3E2-1AD0A877C0EF}" dt="2022-07-05T11:00:49.004" v="829"/>
        <pc:sldMkLst>
          <pc:docMk/>
          <pc:sldMk cId="2829640420" sldId="321"/>
        </pc:sldMkLst>
        <pc:spChg chg="del">
          <ac:chgData name="Marcus Simmons" userId="7b3af0de-5c52-4204-b33f-c23f56be97be" providerId="ADAL" clId="{B8B91420-8A5E-4774-B3E2-1AD0A877C0EF}" dt="2022-07-05T11:00:49.004" v="829"/>
          <ac:spMkLst>
            <pc:docMk/>
            <pc:sldMk cId="2829640420" sldId="321"/>
            <ac:spMk id="24" creationId="{25414FA1-2D4C-41DB-83DE-4F3E38C10A63}"/>
          </ac:spMkLst>
        </pc:spChg>
      </pc:sldChg>
      <pc:sldChg chg="addSp delSp modSp add mod setBg delDesignElem">
        <pc:chgData name="Marcus Simmons" userId="7b3af0de-5c52-4204-b33f-c23f56be97be" providerId="ADAL" clId="{B8B91420-8A5E-4774-B3E2-1AD0A877C0EF}" dt="2022-07-05T11:04:15.160" v="837" actId="1076"/>
        <pc:sldMkLst>
          <pc:docMk/>
          <pc:sldMk cId="4167282908" sldId="322"/>
        </pc:sldMkLst>
        <pc:spChg chg="del">
          <ac:chgData name="Marcus Simmons" userId="7b3af0de-5c52-4204-b33f-c23f56be97be" providerId="ADAL" clId="{B8B91420-8A5E-4774-B3E2-1AD0A877C0EF}" dt="2022-07-05T11:00:49.004" v="829"/>
          <ac:spMkLst>
            <pc:docMk/>
            <pc:sldMk cId="4167282908" sldId="322"/>
            <ac:spMk id="17" creationId="{5D6C15A0-C087-4593-8414-2B4EC1CDC3DE}"/>
          </ac:spMkLst>
        </pc:spChg>
        <pc:spChg chg="del">
          <ac:chgData name="Marcus Simmons" userId="7b3af0de-5c52-4204-b33f-c23f56be97be" providerId="ADAL" clId="{B8B91420-8A5E-4774-B3E2-1AD0A877C0EF}" dt="2022-07-05T11:00:49.004" v="829"/>
          <ac:spMkLst>
            <pc:docMk/>
            <pc:sldMk cId="4167282908" sldId="322"/>
            <ac:spMk id="21" creationId="{777A147A-9ED8-46B4-8660-1B3C2AA880B5}"/>
          </ac:spMkLst>
        </pc:spChg>
        <pc:picChg chg="add mod">
          <ac:chgData name="Marcus Simmons" userId="7b3af0de-5c52-4204-b33f-c23f56be97be" providerId="ADAL" clId="{B8B91420-8A5E-4774-B3E2-1AD0A877C0EF}" dt="2022-07-05T11:04:15.160" v="837" actId="1076"/>
          <ac:picMkLst>
            <pc:docMk/>
            <pc:sldMk cId="4167282908" sldId="322"/>
            <ac:picMk id="5" creationId="{AF56B152-94A5-50DD-EAE9-FE7852FB28A8}"/>
          </ac:picMkLst>
        </pc:picChg>
      </pc:sldChg>
      <pc:sldChg chg="delSp modSp add mod setBg delDesignElem">
        <pc:chgData name="Marcus Simmons" userId="7b3af0de-5c52-4204-b33f-c23f56be97be" providerId="ADAL" clId="{B8B91420-8A5E-4774-B3E2-1AD0A877C0EF}" dt="2022-07-05T11:03:51.720" v="835" actId="14100"/>
        <pc:sldMkLst>
          <pc:docMk/>
          <pc:sldMk cId="856772991" sldId="323"/>
        </pc:sldMkLst>
        <pc:spChg chg="del">
          <ac:chgData name="Marcus Simmons" userId="7b3af0de-5c52-4204-b33f-c23f56be97be" providerId="ADAL" clId="{B8B91420-8A5E-4774-B3E2-1AD0A877C0EF}" dt="2022-07-05T11:00:49.004" v="829"/>
          <ac:spMkLst>
            <pc:docMk/>
            <pc:sldMk cId="856772991" sldId="323"/>
            <ac:spMk id="24" creationId="{41F77738-2AF0-4750-A0C7-F97C2C17590E}"/>
          </ac:spMkLst>
        </pc:spChg>
        <pc:spChg chg="del">
          <ac:chgData name="Marcus Simmons" userId="7b3af0de-5c52-4204-b33f-c23f56be97be" providerId="ADAL" clId="{B8B91420-8A5E-4774-B3E2-1AD0A877C0EF}" dt="2022-07-05T11:00:49.004" v="829"/>
          <ac:spMkLst>
            <pc:docMk/>
            <pc:sldMk cId="856772991" sldId="323"/>
            <ac:spMk id="25" creationId="{289ED1AA-8684-4D37-B208-8777E1A7780D}"/>
          </ac:spMkLst>
        </pc:spChg>
        <pc:spChg chg="del">
          <ac:chgData name="Marcus Simmons" userId="7b3af0de-5c52-4204-b33f-c23f56be97be" providerId="ADAL" clId="{B8B91420-8A5E-4774-B3E2-1AD0A877C0EF}" dt="2022-07-05T11:00:49.004" v="829"/>
          <ac:spMkLst>
            <pc:docMk/>
            <pc:sldMk cId="856772991" sldId="323"/>
            <ac:spMk id="26" creationId="{4180E01B-B1F4-437C-807D-1C930718EE64}"/>
          </ac:spMkLst>
        </pc:spChg>
        <pc:picChg chg="mod">
          <ac:chgData name="Marcus Simmons" userId="7b3af0de-5c52-4204-b33f-c23f56be97be" providerId="ADAL" clId="{B8B91420-8A5E-4774-B3E2-1AD0A877C0EF}" dt="2022-07-05T11:03:51.720" v="835" actId="14100"/>
          <ac:picMkLst>
            <pc:docMk/>
            <pc:sldMk cId="856772991" sldId="323"/>
            <ac:picMk id="3" creationId="{5FDE4B7A-DA6E-7F86-3325-FD0EF0B90E79}"/>
          </ac:picMkLst>
        </pc:picChg>
      </pc:sldChg>
    </pc:docChg>
  </pc:docChgLst>
  <pc:docChgLst>
    <pc:chgData name="Adrian Bossey" userId="S::adrian.bossey@falmouth.ac.uk::89c28c24-ae31-4c43-9b65-d4daefe538b9" providerId="AD" clId="Web-{B07ECA0B-AA94-D61D-3A6D-2B520BA4F48D}"/>
    <pc:docChg chg="mod modMainMaster">
      <pc:chgData name="Adrian Bossey" userId="S::adrian.bossey@falmouth.ac.uk::89c28c24-ae31-4c43-9b65-d4daefe538b9" providerId="AD" clId="Web-{B07ECA0B-AA94-D61D-3A6D-2B520BA4F48D}" dt="2022-07-08T09:41:33.303" v="1" actId="33475"/>
      <pc:docMkLst>
        <pc:docMk/>
      </pc:docMkLst>
      <pc:sldMasterChg chg="addSp">
        <pc:chgData name="Adrian Bossey" userId="S::adrian.bossey@falmouth.ac.uk::89c28c24-ae31-4c43-9b65-d4daefe538b9" providerId="AD" clId="Web-{B07ECA0B-AA94-D61D-3A6D-2B520BA4F48D}" dt="2022-07-08T09:41:33.303" v="0" actId="33475"/>
        <pc:sldMasterMkLst>
          <pc:docMk/>
          <pc:sldMasterMk cId="2134614784" sldId="2147483715"/>
        </pc:sldMasterMkLst>
        <pc:spChg chg="add">
          <ac:chgData name="Adrian Bossey" userId="S::adrian.bossey@falmouth.ac.uk::89c28c24-ae31-4c43-9b65-d4daefe538b9" providerId="AD" clId="Web-{B07ECA0B-AA94-D61D-3A6D-2B520BA4F48D}" dt="2022-07-08T09:41:33.303" v="0" actId="33475"/>
          <ac:spMkLst>
            <pc:docMk/>
            <pc:sldMasterMk cId="2134614784" sldId="2147483715"/>
            <ac:spMk id="9" creationId="{4CF48E76-953C-DBD9-3232-A5175199E0AA}"/>
          </ac:spMkLst>
        </pc:spChg>
        <pc:spChg chg="add">
          <ac:chgData name="Adrian Bossey" userId="S::adrian.bossey@falmouth.ac.uk::89c28c24-ae31-4c43-9b65-d4daefe538b9" providerId="AD" clId="Web-{B07ECA0B-AA94-D61D-3A6D-2B520BA4F48D}" dt="2022-07-08T09:41:33.303" v="0" actId="33475"/>
          <ac:spMkLst>
            <pc:docMk/>
            <pc:sldMasterMk cId="2134614784" sldId="2147483715"/>
            <ac:spMk id="10" creationId="{0A4267D7-8A88-897C-EDC3-97CB1BEB6F72}"/>
          </ac:spMkLst>
        </pc:spChg>
      </pc:sldMasterChg>
    </pc:docChg>
  </pc:docChgLst>
  <pc:docChgLst>
    <pc:chgData name="Adrian Bossey" userId="89c28c24-ae31-4c43-9b65-d4daefe538b9" providerId="ADAL" clId="{0C18B479-D9C2-E140-8528-BD39A6FB6418}"/>
    <pc:docChg chg="undo addSld delSld modSld">
      <pc:chgData name="Adrian Bossey" userId="89c28c24-ae31-4c43-9b65-d4daefe538b9" providerId="ADAL" clId="{0C18B479-D9C2-E140-8528-BD39A6FB6418}" dt="2023-06-19T11:18:35.035" v="171" actId="20577"/>
      <pc:docMkLst>
        <pc:docMk/>
      </pc:docMkLst>
      <pc:sldChg chg="modSp mod">
        <pc:chgData name="Adrian Bossey" userId="89c28c24-ae31-4c43-9b65-d4daefe538b9" providerId="ADAL" clId="{0C18B479-D9C2-E140-8528-BD39A6FB6418}" dt="2023-06-19T11:18:35.035" v="171" actId="20577"/>
        <pc:sldMkLst>
          <pc:docMk/>
          <pc:sldMk cId="0" sldId="260"/>
        </pc:sldMkLst>
        <pc:spChg chg="mod">
          <ac:chgData name="Adrian Bossey" userId="89c28c24-ae31-4c43-9b65-d4daefe538b9" providerId="ADAL" clId="{0C18B479-D9C2-E140-8528-BD39A6FB6418}" dt="2023-06-19T11:18:35.035" v="171" actId="20577"/>
          <ac:spMkLst>
            <pc:docMk/>
            <pc:sldMk cId="0" sldId="260"/>
            <ac:spMk id="15" creationId="{00000000-0000-0000-0000-000000000000}"/>
          </ac:spMkLst>
        </pc:spChg>
        <pc:spChg chg="mod">
          <ac:chgData name="Adrian Bossey" userId="89c28c24-ae31-4c43-9b65-d4daefe538b9" providerId="ADAL" clId="{0C18B479-D9C2-E140-8528-BD39A6FB6418}" dt="2023-06-19T11:18:11.498" v="122" actId="962"/>
          <ac:spMkLst>
            <pc:docMk/>
            <pc:sldMk cId="0" sldId="260"/>
            <ac:spMk id="17" creationId="{00000000-0000-0000-0000-000000000000}"/>
          </ac:spMkLst>
        </pc:spChg>
        <pc:spChg chg="mod">
          <ac:chgData name="Adrian Bossey" userId="89c28c24-ae31-4c43-9b65-d4daefe538b9" providerId="ADAL" clId="{0C18B479-D9C2-E140-8528-BD39A6FB6418}" dt="2023-06-19T11:17:52.221" v="60" actId="962"/>
          <ac:spMkLst>
            <pc:docMk/>
            <pc:sldMk cId="0" sldId="260"/>
            <ac:spMk id="21" creationId="{00000000-0000-0000-0000-000000000000}"/>
          </ac:spMkLst>
        </pc:spChg>
      </pc:sldChg>
      <pc:sldChg chg="del">
        <pc:chgData name="Adrian Bossey" userId="89c28c24-ae31-4c43-9b65-d4daefe538b9" providerId="ADAL" clId="{0C18B479-D9C2-E140-8528-BD39A6FB6418}" dt="2023-06-19T11:14:30.482" v="0" actId="2696"/>
        <pc:sldMkLst>
          <pc:docMk/>
          <pc:sldMk cId="2866051884" sldId="273"/>
        </pc:sldMkLst>
      </pc:sldChg>
      <pc:sldChg chg="add del">
        <pc:chgData name="Adrian Bossey" userId="89c28c24-ae31-4c43-9b65-d4daefe538b9" providerId="ADAL" clId="{0C18B479-D9C2-E140-8528-BD39A6FB6418}" dt="2023-06-19T11:17:06.425" v="2" actId="2696"/>
        <pc:sldMkLst>
          <pc:docMk/>
          <pc:sldMk cId="2829640420" sldId="32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46C19-32DE-4551-9A16-2CE2BC4EA04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4129835-7113-46B0-AB87-6ABA85F12707}">
      <dgm:prSet/>
      <dgm:spPr/>
      <dgm:t>
        <a:bodyPr/>
        <a:lstStyle/>
        <a:p>
          <a:pPr>
            <a:lnSpc>
              <a:spcPct val="100000"/>
            </a:lnSpc>
          </a:pPr>
          <a:r>
            <a:rPr lang="en-GB" dirty="0"/>
            <a:t>How do we know if a VCSE project has been success?</a:t>
          </a:r>
          <a:endParaRPr lang="en-US" dirty="0"/>
        </a:p>
      </dgm:t>
    </dgm:pt>
    <dgm:pt modelId="{9B56DB3D-6325-4170-84FF-293E713791FA}" type="parTrans" cxnId="{7274AD9F-25B1-48BA-A604-DDA18F437671}">
      <dgm:prSet/>
      <dgm:spPr/>
      <dgm:t>
        <a:bodyPr/>
        <a:lstStyle/>
        <a:p>
          <a:endParaRPr lang="en-US"/>
        </a:p>
      </dgm:t>
    </dgm:pt>
    <dgm:pt modelId="{B4C33F21-5C61-4C06-BF28-653A3C55D16B}" type="sibTrans" cxnId="{7274AD9F-25B1-48BA-A604-DDA18F437671}">
      <dgm:prSet/>
      <dgm:spPr/>
      <dgm:t>
        <a:bodyPr/>
        <a:lstStyle/>
        <a:p>
          <a:endParaRPr lang="en-US"/>
        </a:p>
      </dgm:t>
    </dgm:pt>
    <dgm:pt modelId="{778FFB77-A99E-4A32-B64C-78C5346CD81A}">
      <dgm:prSet/>
      <dgm:spPr/>
      <dgm:t>
        <a:bodyPr/>
        <a:lstStyle/>
        <a:p>
          <a:pPr>
            <a:lnSpc>
              <a:spcPct val="100000"/>
            </a:lnSpc>
          </a:pPr>
          <a:r>
            <a:rPr lang="en-GB"/>
            <a:t>How can we make decisions about the good that people do? </a:t>
          </a:r>
          <a:endParaRPr lang="en-US"/>
        </a:p>
      </dgm:t>
    </dgm:pt>
    <dgm:pt modelId="{F66D1E03-5903-4F0E-ABC5-15DF2DE2C4A0}" type="parTrans" cxnId="{5641E89A-C598-4DF5-8BC5-D5226DDDCC49}">
      <dgm:prSet/>
      <dgm:spPr/>
      <dgm:t>
        <a:bodyPr/>
        <a:lstStyle/>
        <a:p>
          <a:endParaRPr lang="en-US"/>
        </a:p>
      </dgm:t>
    </dgm:pt>
    <dgm:pt modelId="{83701641-8AA3-4F26-AACD-0B88B1963A71}" type="sibTrans" cxnId="{5641E89A-C598-4DF5-8BC5-D5226DDDCC49}">
      <dgm:prSet/>
      <dgm:spPr/>
      <dgm:t>
        <a:bodyPr/>
        <a:lstStyle/>
        <a:p>
          <a:endParaRPr lang="en-US"/>
        </a:p>
      </dgm:t>
    </dgm:pt>
    <dgm:pt modelId="{8FC84BA6-53A1-4569-987C-EB86A0A27222}">
      <dgm:prSet/>
      <dgm:spPr/>
      <dgm:t>
        <a:bodyPr/>
        <a:lstStyle/>
        <a:p>
          <a:pPr>
            <a:lnSpc>
              <a:spcPct val="100000"/>
            </a:lnSpc>
          </a:pPr>
          <a:r>
            <a:rPr lang="en-GB"/>
            <a:t>How can we decide who to support? </a:t>
          </a:r>
          <a:endParaRPr lang="en-US"/>
        </a:p>
      </dgm:t>
    </dgm:pt>
    <dgm:pt modelId="{7BA50D68-457D-4C57-8010-A39B6CB771A4}" type="parTrans" cxnId="{0BED0A92-C9E0-4EA1-A857-6EDC470A95B5}">
      <dgm:prSet/>
      <dgm:spPr/>
      <dgm:t>
        <a:bodyPr/>
        <a:lstStyle/>
        <a:p>
          <a:endParaRPr lang="en-US"/>
        </a:p>
      </dgm:t>
    </dgm:pt>
    <dgm:pt modelId="{EBBDC6EA-B679-4063-AB25-648FF3CE532D}" type="sibTrans" cxnId="{0BED0A92-C9E0-4EA1-A857-6EDC470A95B5}">
      <dgm:prSet/>
      <dgm:spPr/>
      <dgm:t>
        <a:bodyPr/>
        <a:lstStyle/>
        <a:p>
          <a:endParaRPr lang="en-US"/>
        </a:p>
      </dgm:t>
    </dgm:pt>
    <dgm:pt modelId="{CB66DA03-93B6-4008-9AE7-E295F0317086}">
      <dgm:prSet/>
      <dgm:spPr/>
      <dgm:t>
        <a:bodyPr/>
        <a:lstStyle/>
        <a:p>
          <a:pPr>
            <a:lnSpc>
              <a:spcPct val="100000"/>
            </a:lnSpc>
          </a:pPr>
          <a:r>
            <a:rPr lang="en-GB" dirty="0"/>
            <a:t>What doe we know about VCSE’s? </a:t>
          </a:r>
          <a:endParaRPr lang="en-US" dirty="0"/>
        </a:p>
      </dgm:t>
    </dgm:pt>
    <dgm:pt modelId="{3E596143-F99C-42B4-8C1E-FD242762C89F}" type="parTrans" cxnId="{E0636EB7-A048-4190-8DAC-D25483DE06B2}">
      <dgm:prSet/>
      <dgm:spPr/>
      <dgm:t>
        <a:bodyPr/>
        <a:lstStyle/>
        <a:p>
          <a:endParaRPr lang="en-US"/>
        </a:p>
      </dgm:t>
    </dgm:pt>
    <dgm:pt modelId="{6239A8F1-1ABE-4120-A2E8-47084770D465}" type="sibTrans" cxnId="{E0636EB7-A048-4190-8DAC-D25483DE06B2}">
      <dgm:prSet/>
      <dgm:spPr/>
      <dgm:t>
        <a:bodyPr/>
        <a:lstStyle/>
        <a:p>
          <a:endParaRPr lang="en-US"/>
        </a:p>
      </dgm:t>
    </dgm:pt>
    <dgm:pt modelId="{39A9438B-44FD-4271-814B-9A7370DAA4AD}" type="pres">
      <dgm:prSet presAssocID="{81E46C19-32DE-4551-9A16-2CE2BC4EA04E}" presName="root" presStyleCnt="0">
        <dgm:presLayoutVars>
          <dgm:dir/>
          <dgm:resizeHandles val="exact"/>
        </dgm:presLayoutVars>
      </dgm:prSet>
      <dgm:spPr/>
    </dgm:pt>
    <dgm:pt modelId="{1C3D3D0E-898F-4BFA-96B6-FA59253F77A7}" type="pres">
      <dgm:prSet presAssocID="{94129835-7113-46B0-AB87-6ABA85F12707}" presName="compNode" presStyleCnt="0"/>
      <dgm:spPr/>
    </dgm:pt>
    <dgm:pt modelId="{AFA0B176-544F-4CD8-9E63-F601DED1D8F9}" type="pres">
      <dgm:prSet presAssocID="{94129835-7113-46B0-AB87-6ABA85F1270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92BE2732-585C-469B-B54F-6650020F7D3C}" type="pres">
      <dgm:prSet presAssocID="{94129835-7113-46B0-AB87-6ABA85F12707}" presName="spaceRect" presStyleCnt="0"/>
      <dgm:spPr/>
    </dgm:pt>
    <dgm:pt modelId="{696D21EC-5CFF-4066-8CFF-EFB57C6F783B}" type="pres">
      <dgm:prSet presAssocID="{94129835-7113-46B0-AB87-6ABA85F12707}" presName="textRect" presStyleLbl="revTx" presStyleIdx="0" presStyleCnt="4">
        <dgm:presLayoutVars>
          <dgm:chMax val="1"/>
          <dgm:chPref val="1"/>
        </dgm:presLayoutVars>
      </dgm:prSet>
      <dgm:spPr/>
    </dgm:pt>
    <dgm:pt modelId="{5E61AB2F-63D5-43F4-8DA0-43FD0391EF19}" type="pres">
      <dgm:prSet presAssocID="{B4C33F21-5C61-4C06-BF28-653A3C55D16B}" presName="sibTrans" presStyleCnt="0"/>
      <dgm:spPr/>
    </dgm:pt>
    <dgm:pt modelId="{1587CEB9-2ED1-4525-8495-FE40CC3F92AB}" type="pres">
      <dgm:prSet presAssocID="{778FFB77-A99E-4A32-B64C-78C5346CD81A}" presName="compNode" presStyleCnt="0"/>
      <dgm:spPr/>
    </dgm:pt>
    <dgm:pt modelId="{C0F62671-ACE7-4DDE-9707-CA90F76C0D8A}" type="pres">
      <dgm:prSet presAssocID="{778FFB77-A99E-4A32-B64C-78C5346CD81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09C2A2E7-9F0D-446D-92C1-8FB36142F074}" type="pres">
      <dgm:prSet presAssocID="{778FFB77-A99E-4A32-B64C-78C5346CD81A}" presName="spaceRect" presStyleCnt="0"/>
      <dgm:spPr/>
    </dgm:pt>
    <dgm:pt modelId="{38AF043C-93AF-4ED6-930A-CF31C438204C}" type="pres">
      <dgm:prSet presAssocID="{778FFB77-A99E-4A32-B64C-78C5346CD81A}" presName="textRect" presStyleLbl="revTx" presStyleIdx="1" presStyleCnt="4">
        <dgm:presLayoutVars>
          <dgm:chMax val="1"/>
          <dgm:chPref val="1"/>
        </dgm:presLayoutVars>
      </dgm:prSet>
      <dgm:spPr/>
    </dgm:pt>
    <dgm:pt modelId="{9AF98367-D11F-43B8-85DF-369FC3B0FA00}" type="pres">
      <dgm:prSet presAssocID="{83701641-8AA3-4F26-AACD-0B88B1963A71}" presName="sibTrans" presStyleCnt="0"/>
      <dgm:spPr/>
    </dgm:pt>
    <dgm:pt modelId="{553AC9F9-55A4-471B-AD2F-4B93987CDB60}" type="pres">
      <dgm:prSet presAssocID="{8FC84BA6-53A1-4569-987C-EB86A0A27222}" presName="compNode" presStyleCnt="0"/>
      <dgm:spPr/>
    </dgm:pt>
    <dgm:pt modelId="{6DEAFE26-98A3-4ED2-8700-E696A6EC6A94}" type="pres">
      <dgm:prSet presAssocID="{8FC84BA6-53A1-4569-987C-EB86A0A2722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ustomer Review"/>
        </a:ext>
      </dgm:extLst>
    </dgm:pt>
    <dgm:pt modelId="{9DD353DB-C3C5-47A1-A95C-89C9C3D49E7B}" type="pres">
      <dgm:prSet presAssocID="{8FC84BA6-53A1-4569-987C-EB86A0A27222}" presName="spaceRect" presStyleCnt="0"/>
      <dgm:spPr/>
    </dgm:pt>
    <dgm:pt modelId="{72446779-B5D3-4550-A9A5-4C226813C38F}" type="pres">
      <dgm:prSet presAssocID="{8FC84BA6-53A1-4569-987C-EB86A0A27222}" presName="textRect" presStyleLbl="revTx" presStyleIdx="2" presStyleCnt="4">
        <dgm:presLayoutVars>
          <dgm:chMax val="1"/>
          <dgm:chPref val="1"/>
        </dgm:presLayoutVars>
      </dgm:prSet>
      <dgm:spPr/>
    </dgm:pt>
    <dgm:pt modelId="{052CDA18-D896-4FDE-AAD4-424604FCD025}" type="pres">
      <dgm:prSet presAssocID="{EBBDC6EA-B679-4063-AB25-648FF3CE532D}" presName="sibTrans" presStyleCnt="0"/>
      <dgm:spPr/>
    </dgm:pt>
    <dgm:pt modelId="{EE7E56BC-B5A9-45FC-B8DE-65532EEE1D0E}" type="pres">
      <dgm:prSet presAssocID="{CB66DA03-93B6-4008-9AE7-E295F0317086}" presName="compNode" presStyleCnt="0"/>
      <dgm:spPr/>
    </dgm:pt>
    <dgm:pt modelId="{6CB99F24-AA2D-481F-948A-2AEC7CFAD66F}" type="pres">
      <dgm:prSet presAssocID="{CB66DA03-93B6-4008-9AE7-E295F031708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lp"/>
        </a:ext>
      </dgm:extLst>
    </dgm:pt>
    <dgm:pt modelId="{94AE842B-71F1-4B46-8271-B63EC61FC569}" type="pres">
      <dgm:prSet presAssocID="{CB66DA03-93B6-4008-9AE7-E295F0317086}" presName="spaceRect" presStyleCnt="0"/>
      <dgm:spPr/>
    </dgm:pt>
    <dgm:pt modelId="{CBA918EF-303F-4A6E-A509-186B972A15C0}" type="pres">
      <dgm:prSet presAssocID="{CB66DA03-93B6-4008-9AE7-E295F0317086}" presName="textRect" presStyleLbl="revTx" presStyleIdx="3" presStyleCnt="4">
        <dgm:presLayoutVars>
          <dgm:chMax val="1"/>
          <dgm:chPref val="1"/>
        </dgm:presLayoutVars>
      </dgm:prSet>
      <dgm:spPr/>
    </dgm:pt>
  </dgm:ptLst>
  <dgm:cxnLst>
    <dgm:cxn modelId="{5AF20207-0C08-46E7-A8AA-B88CA49F6530}" type="presOf" srcId="{8FC84BA6-53A1-4569-987C-EB86A0A27222}" destId="{72446779-B5D3-4550-A9A5-4C226813C38F}" srcOrd="0" destOrd="0" presId="urn:microsoft.com/office/officeart/2018/2/layout/IconLabelList"/>
    <dgm:cxn modelId="{6ED04012-ACD3-4B6F-9019-61A277E7F198}" type="presOf" srcId="{94129835-7113-46B0-AB87-6ABA85F12707}" destId="{696D21EC-5CFF-4066-8CFF-EFB57C6F783B}" srcOrd="0" destOrd="0" presId="urn:microsoft.com/office/officeart/2018/2/layout/IconLabelList"/>
    <dgm:cxn modelId="{4C8F5317-352C-45E1-9D35-A3A6A5B87C52}" type="presOf" srcId="{81E46C19-32DE-4551-9A16-2CE2BC4EA04E}" destId="{39A9438B-44FD-4271-814B-9A7370DAA4AD}" srcOrd="0" destOrd="0" presId="urn:microsoft.com/office/officeart/2018/2/layout/IconLabelList"/>
    <dgm:cxn modelId="{0BED0A92-C9E0-4EA1-A857-6EDC470A95B5}" srcId="{81E46C19-32DE-4551-9A16-2CE2BC4EA04E}" destId="{8FC84BA6-53A1-4569-987C-EB86A0A27222}" srcOrd="2" destOrd="0" parTransId="{7BA50D68-457D-4C57-8010-A39B6CB771A4}" sibTransId="{EBBDC6EA-B679-4063-AB25-648FF3CE532D}"/>
    <dgm:cxn modelId="{5641E89A-C598-4DF5-8BC5-D5226DDDCC49}" srcId="{81E46C19-32DE-4551-9A16-2CE2BC4EA04E}" destId="{778FFB77-A99E-4A32-B64C-78C5346CD81A}" srcOrd="1" destOrd="0" parTransId="{F66D1E03-5903-4F0E-ABC5-15DF2DE2C4A0}" sibTransId="{83701641-8AA3-4F26-AACD-0B88B1963A71}"/>
    <dgm:cxn modelId="{7274AD9F-25B1-48BA-A604-DDA18F437671}" srcId="{81E46C19-32DE-4551-9A16-2CE2BC4EA04E}" destId="{94129835-7113-46B0-AB87-6ABA85F12707}" srcOrd="0" destOrd="0" parTransId="{9B56DB3D-6325-4170-84FF-293E713791FA}" sibTransId="{B4C33F21-5C61-4C06-BF28-653A3C55D16B}"/>
    <dgm:cxn modelId="{E0636EB7-A048-4190-8DAC-D25483DE06B2}" srcId="{81E46C19-32DE-4551-9A16-2CE2BC4EA04E}" destId="{CB66DA03-93B6-4008-9AE7-E295F0317086}" srcOrd="3" destOrd="0" parTransId="{3E596143-F99C-42B4-8C1E-FD242762C89F}" sibTransId="{6239A8F1-1ABE-4120-A2E8-47084770D465}"/>
    <dgm:cxn modelId="{4B9E03D3-78BB-490F-B488-C3E133D0262A}" type="presOf" srcId="{778FFB77-A99E-4A32-B64C-78C5346CD81A}" destId="{38AF043C-93AF-4ED6-930A-CF31C438204C}" srcOrd="0" destOrd="0" presId="urn:microsoft.com/office/officeart/2018/2/layout/IconLabelList"/>
    <dgm:cxn modelId="{FA6987F8-11DB-4AEE-B6C1-18E1F1757AD0}" type="presOf" srcId="{CB66DA03-93B6-4008-9AE7-E295F0317086}" destId="{CBA918EF-303F-4A6E-A509-186B972A15C0}" srcOrd="0" destOrd="0" presId="urn:microsoft.com/office/officeart/2018/2/layout/IconLabelList"/>
    <dgm:cxn modelId="{047E78C2-CA48-4F63-9875-A453F34E1E8C}" type="presParOf" srcId="{39A9438B-44FD-4271-814B-9A7370DAA4AD}" destId="{1C3D3D0E-898F-4BFA-96B6-FA59253F77A7}" srcOrd="0" destOrd="0" presId="urn:microsoft.com/office/officeart/2018/2/layout/IconLabelList"/>
    <dgm:cxn modelId="{644B2532-10C5-4560-983E-DA5B6F19C29C}" type="presParOf" srcId="{1C3D3D0E-898F-4BFA-96B6-FA59253F77A7}" destId="{AFA0B176-544F-4CD8-9E63-F601DED1D8F9}" srcOrd="0" destOrd="0" presId="urn:microsoft.com/office/officeart/2018/2/layout/IconLabelList"/>
    <dgm:cxn modelId="{B0400140-BCF5-4F5C-A7C9-92BA02BFCD02}" type="presParOf" srcId="{1C3D3D0E-898F-4BFA-96B6-FA59253F77A7}" destId="{92BE2732-585C-469B-B54F-6650020F7D3C}" srcOrd="1" destOrd="0" presId="urn:microsoft.com/office/officeart/2018/2/layout/IconLabelList"/>
    <dgm:cxn modelId="{659327D4-1CE7-4894-A550-E9CFA67CC47E}" type="presParOf" srcId="{1C3D3D0E-898F-4BFA-96B6-FA59253F77A7}" destId="{696D21EC-5CFF-4066-8CFF-EFB57C6F783B}" srcOrd="2" destOrd="0" presId="urn:microsoft.com/office/officeart/2018/2/layout/IconLabelList"/>
    <dgm:cxn modelId="{2ABB432A-3F85-4C88-80E4-8C43C0671108}" type="presParOf" srcId="{39A9438B-44FD-4271-814B-9A7370DAA4AD}" destId="{5E61AB2F-63D5-43F4-8DA0-43FD0391EF19}" srcOrd="1" destOrd="0" presId="urn:microsoft.com/office/officeart/2018/2/layout/IconLabelList"/>
    <dgm:cxn modelId="{4969F2BC-E492-4CE5-B98B-0E149224D504}" type="presParOf" srcId="{39A9438B-44FD-4271-814B-9A7370DAA4AD}" destId="{1587CEB9-2ED1-4525-8495-FE40CC3F92AB}" srcOrd="2" destOrd="0" presId="urn:microsoft.com/office/officeart/2018/2/layout/IconLabelList"/>
    <dgm:cxn modelId="{577F8C9E-B1EA-4CEC-BC45-0C08E524CF0B}" type="presParOf" srcId="{1587CEB9-2ED1-4525-8495-FE40CC3F92AB}" destId="{C0F62671-ACE7-4DDE-9707-CA90F76C0D8A}" srcOrd="0" destOrd="0" presId="urn:microsoft.com/office/officeart/2018/2/layout/IconLabelList"/>
    <dgm:cxn modelId="{52F519AA-4510-4762-A02E-EE75C09399F5}" type="presParOf" srcId="{1587CEB9-2ED1-4525-8495-FE40CC3F92AB}" destId="{09C2A2E7-9F0D-446D-92C1-8FB36142F074}" srcOrd="1" destOrd="0" presId="urn:microsoft.com/office/officeart/2018/2/layout/IconLabelList"/>
    <dgm:cxn modelId="{48B1A091-3826-4443-B3B1-93EDC42BBE57}" type="presParOf" srcId="{1587CEB9-2ED1-4525-8495-FE40CC3F92AB}" destId="{38AF043C-93AF-4ED6-930A-CF31C438204C}" srcOrd="2" destOrd="0" presId="urn:microsoft.com/office/officeart/2018/2/layout/IconLabelList"/>
    <dgm:cxn modelId="{DDFB84B2-05A9-45F9-AA1F-917C86FDB67A}" type="presParOf" srcId="{39A9438B-44FD-4271-814B-9A7370DAA4AD}" destId="{9AF98367-D11F-43B8-85DF-369FC3B0FA00}" srcOrd="3" destOrd="0" presId="urn:microsoft.com/office/officeart/2018/2/layout/IconLabelList"/>
    <dgm:cxn modelId="{55DDBE2E-67A2-44F5-B73C-B37A92ABC2D8}" type="presParOf" srcId="{39A9438B-44FD-4271-814B-9A7370DAA4AD}" destId="{553AC9F9-55A4-471B-AD2F-4B93987CDB60}" srcOrd="4" destOrd="0" presId="urn:microsoft.com/office/officeart/2018/2/layout/IconLabelList"/>
    <dgm:cxn modelId="{F81D5E14-0D44-439F-B7A3-36BF424D1DCF}" type="presParOf" srcId="{553AC9F9-55A4-471B-AD2F-4B93987CDB60}" destId="{6DEAFE26-98A3-4ED2-8700-E696A6EC6A94}" srcOrd="0" destOrd="0" presId="urn:microsoft.com/office/officeart/2018/2/layout/IconLabelList"/>
    <dgm:cxn modelId="{4FD3BB69-6E4E-45F4-804C-DD51339648A2}" type="presParOf" srcId="{553AC9F9-55A4-471B-AD2F-4B93987CDB60}" destId="{9DD353DB-C3C5-47A1-A95C-89C9C3D49E7B}" srcOrd="1" destOrd="0" presId="urn:microsoft.com/office/officeart/2018/2/layout/IconLabelList"/>
    <dgm:cxn modelId="{3C64C55D-DF5C-4DC7-A158-9B611640DB75}" type="presParOf" srcId="{553AC9F9-55A4-471B-AD2F-4B93987CDB60}" destId="{72446779-B5D3-4550-A9A5-4C226813C38F}" srcOrd="2" destOrd="0" presId="urn:microsoft.com/office/officeart/2018/2/layout/IconLabelList"/>
    <dgm:cxn modelId="{1498F9C1-1A59-4EC8-A81C-D288AC4033D7}" type="presParOf" srcId="{39A9438B-44FD-4271-814B-9A7370DAA4AD}" destId="{052CDA18-D896-4FDE-AAD4-424604FCD025}" srcOrd="5" destOrd="0" presId="urn:microsoft.com/office/officeart/2018/2/layout/IconLabelList"/>
    <dgm:cxn modelId="{60C3A4BD-1AA4-4B4E-9E6B-E8D0C0D0388B}" type="presParOf" srcId="{39A9438B-44FD-4271-814B-9A7370DAA4AD}" destId="{EE7E56BC-B5A9-45FC-B8DE-65532EEE1D0E}" srcOrd="6" destOrd="0" presId="urn:microsoft.com/office/officeart/2018/2/layout/IconLabelList"/>
    <dgm:cxn modelId="{B50E4541-34E8-4726-B397-0CD36DF421A6}" type="presParOf" srcId="{EE7E56BC-B5A9-45FC-B8DE-65532EEE1D0E}" destId="{6CB99F24-AA2D-481F-948A-2AEC7CFAD66F}" srcOrd="0" destOrd="0" presId="urn:microsoft.com/office/officeart/2018/2/layout/IconLabelList"/>
    <dgm:cxn modelId="{C5F05038-E675-4879-8029-090EB0E282E3}" type="presParOf" srcId="{EE7E56BC-B5A9-45FC-B8DE-65532EEE1D0E}" destId="{94AE842B-71F1-4B46-8271-B63EC61FC569}" srcOrd="1" destOrd="0" presId="urn:microsoft.com/office/officeart/2018/2/layout/IconLabelList"/>
    <dgm:cxn modelId="{CA1B7A28-6716-4FAD-800F-A67D96C8B5A3}" type="presParOf" srcId="{EE7E56BC-B5A9-45FC-B8DE-65532EEE1D0E}" destId="{CBA918EF-303F-4A6E-A509-186B972A15C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0B176-544F-4CD8-9E63-F601DED1D8F9}">
      <dsp:nvSpPr>
        <dsp:cNvPr id="0" name=""/>
        <dsp:cNvSpPr/>
      </dsp:nvSpPr>
      <dsp:spPr>
        <a:xfrm>
          <a:off x="1200320" y="316876"/>
          <a:ext cx="1058868" cy="10588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6D21EC-5CFF-4066-8CFF-EFB57C6F783B}">
      <dsp:nvSpPr>
        <dsp:cNvPr id="0" name=""/>
        <dsp:cNvSpPr/>
      </dsp:nvSpPr>
      <dsp:spPr>
        <a:xfrm>
          <a:off x="553234" y="1701637"/>
          <a:ext cx="23530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t>How do we know if a VCSE project has been success?</a:t>
          </a:r>
          <a:endParaRPr lang="en-US" sz="1500" kern="1200" dirty="0"/>
        </a:p>
      </dsp:txBody>
      <dsp:txXfrm>
        <a:off x="553234" y="1701637"/>
        <a:ext cx="2353041" cy="720000"/>
      </dsp:txXfrm>
    </dsp:sp>
    <dsp:sp modelId="{C0F62671-ACE7-4DDE-9707-CA90F76C0D8A}">
      <dsp:nvSpPr>
        <dsp:cNvPr id="0" name=""/>
        <dsp:cNvSpPr/>
      </dsp:nvSpPr>
      <dsp:spPr>
        <a:xfrm>
          <a:off x="3965145" y="316876"/>
          <a:ext cx="1058868" cy="10588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F043C-93AF-4ED6-930A-CF31C438204C}">
      <dsp:nvSpPr>
        <dsp:cNvPr id="0" name=""/>
        <dsp:cNvSpPr/>
      </dsp:nvSpPr>
      <dsp:spPr>
        <a:xfrm>
          <a:off x="3318058" y="1701637"/>
          <a:ext cx="23530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a:t>How can we make decisions about the good that people do? </a:t>
          </a:r>
          <a:endParaRPr lang="en-US" sz="1500" kern="1200"/>
        </a:p>
      </dsp:txBody>
      <dsp:txXfrm>
        <a:off x="3318058" y="1701637"/>
        <a:ext cx="2353041" cy="720000"/>
      </dsp:txXfrm>
    </dsp:sp>
    <dsp:sp modelId="{6DEAFE26-98A3-4ED2-8700-E696A6EC6A94}">
      <dsp:nvSpPr>
        <dsp:cNvPr id="0" name=""/>
        <dsp:cNvSpPr/>
      </dsp:nvSpPr>
      <dsp:spPr>
        <a:xfrm>
          <a:off x="1200320" y="3009898"/>
          <a:ext cx="1058868" cy="10588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46779-B5D3-4550-A9A5-4C226813C38F}">
      <dsp:nvSpPr>
        <dsp:cNvPr id="0" name=""/>
        <dsp:cNvSpPr/>
      </dsp:nvSpPr>
      <dsp:spPr>
        <a:xfrm>
          <a:off x="553234" y="4394659"/>
          <a:ext cx="23530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a:t>How can we decide who to support? </a:t>
          </a:r>
          <a:endParaRPr lang="en-US" sz="1500" kern="1200"/>
        </a:p>
      </dsp:txBody>
      <dsp:txXfrm>
        <a:off x="553234" y="4394659"/>
        <a:ext cx="2353041" cy="720000"/>
      </dsp:txXfrm>
    </dsp:sp>
    <dsp:sp modelId="{6CB99F24-AA2D-481F-948A-2AEC7CFAD66F}">
      <dsp:nvSpPr>
        <dsp:cNvPr id="0" name=""/>
        <dsp:cNvSpPr/>
      </dsp:nvSpPr>
      <dsp:spPr>
        <a:xfrm>
          <a:off x="3965145" y="3009898"/>
          <a:ext cx="1058868" cy="10588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918EF-303F-4A6E-A509-186B972A15C0}">
      <dsp:nvSpPr>
        <dsp:cNvPr id="0" name=""/>
        <dsp:cNvSpPr/>
      </dsp:nvSpPr>
      <dsp:spPr>
        <a:xfrm>
          <a:off x="3318058" y="4394659"/>
          <a:ext cx="23530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t>What doe we know about VCSE’s? </a:t>
          </a:r>
          <a:endParaRPr lang="en-US" sz="1500" kern="1200" dirty="0"/>
        </a:p>
      </dsp:txBody>
      <dsp:txXfrm>
        <a:off x="3318058" y="4394659"/>
        <a:ext cx="2353041"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27612-4E8C-1046-BA79-5BF425CA08F2}" type="datetimeFigureOut">
              <a:rPr lang="en-US" smtClean="0"/>
              <a:t>6/19/23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D0E47-9252-E940-8CB6-1EC648739115}" type="slidenum">
              <a:rPr lang="en-US" smtClean="0"/>
              <a:t>‹#›</a:t>
            </a:fld>
            <a:endParaRPr lang="en-US" dirty="0"/>
          </a:p>
        </p:txBody>
      </p:sp>
    </p:spTree>
    <p:extLst>
      <p:ext uri="{BB962C8B-B14F-4D97-AF65-F5344CB8AC3E}">
        <p14:creationId xmlns:p14="http://schemas.microsoft.com/office/powerpoint/2010/main" val="203417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 </a:t>
            </a:r>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2</a:t>
            </a:fld>
            <a:endParaRPr lang="en-US" dirty="0"/>
          </a:p>
        </p:txBody>
      </p:sp>
    </p:spTree>
    <p:extLst>
      <p:ext uri="{BB962C8B-B14F-4D97-AF65-F5344CB8AC3E}">
        <p14:creationId xmlns:p14="http://schemas.microsoft.com/office/powerpoint/2010/main" val="232386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11</a:t>
            </a:fld>
            <a:endParaRPr lang="en-US" dirty="0"/>
          </a:p>
        </p:txBody>
      </p:sp>
    </p:spTree>
    <p:extLst>
      <p:ext uri="{BB962C8B-B14F-4D97-AF65-F5344CB8AC3E}">
        <p14:creationId xmlns:p14="http://schemas.microsoft.com/office/powerpoint/2010/main" val="277727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12</a:t>
            </a:fld>
            <a:endParaRPr lang="en-US" dirty="0"/>
          </a:p>
        </p:txBody>
      </p:sp>
    </p:spTree>
    <p:extLst>
      <p:ext uri="{BB962C8B-B14F-4D97-AF65-F5344CB8AC3E}">
        <p14:creationId xmlns:p14="http://schemas.microsoft.com/office/powerpoint/2010/main" val="4025191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13</a:t>
            </a:fld>
            <a:endParaRPr lang="en-US" dirty="0"/>
          </a:p>
        </p:txBody>
      </p:sp>
    </p:spTree>
    <p:extLst>
      <p:ext uri="{BB962C8B-B14F-4D97-AF65-F5344CB8AC3E}">
        <p14:creationId xmlns:p14="http://schemas.microsoft.com/office/powerpoint/2010/main" val="885751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14</a:t>
            </a:fld>
            <a:endParaRPr lang="en-US" dirty="0"/>
          </a:p>
        </p:txBody>
      </p:sp>
    </p:spTree>
    <p:extLst>
      <p:ext uri="{BB962C8B-B14F-4D97-AF65-F5344CB8AC3E}">
        <p14:creationId xmlns:p14="http://schemas.microsoft.com/office/powerpoint/2010/main" val="2225018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15</a:t>
            </a:fld>
            <a:endParaRPr lang="en-US" dirty="0"/>
          </a:p>
        </p:txBody>
      </p:sp>
    </p:spTree>
    <p:extLst>
      <p:ext uri="{BB962C8B-B14F-4D97-AF65-F5344CB8AC3E}">
        <p14:creationId xmlns:p14="http://schemas.microsoft.com/office/powerpoint/2010/main" val="1609884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19.06.2023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Our solution isn't to ask volunteers to teach English or do marine or wildlife conservation but for them to come to developing countries like Madagascar to share their talents and knowledge with the local community. </a:t>
            </a:r>
          </a:p>
          <a:p>
            <a:pPr lvl="0"/>
            <a:endParaRPr lang="en-US"/>
          </a:p>
          <a:p>
            <a:pPr lvl="0"/>
            <a:r>
              <a:rPr lang="en-US"/>
              <a:t>Primarily we are targeting undergraduates and graduates from institutions like Falmouth University, who are keen to share their knowledge and skills with communities that want to learn skills like marketing, photography, tech skills and more, as a way to improve their life for years to come. </a:t>
            </a:r>
          </a:p>
          <a:p>
            <a:pPr lvl="0"/>
            <a:r>
              <a:rPr lang="en-US"/>
              <a:t>&amp; we believe that this can be carried out around the world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19.06.2023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Our solution isn't to ask volunteers to teach English or do marine or wildlife conservation but for them to come to developing countries like Madagascar to share their talents and knowledge with the local community. </a:t>
            </a:r>
          </a:p>
          <a:p>
            <a:pPr lvl="0"/>
            <a:endParaRPr lang="en-US"/>
          </a:p>
          <a:p>
            <a:pPr lvl="0"/>
            <a:r>
              <a:rPr lang="en-US"/>
              <a:t>Primarily we are targeting undergraduates and graduates from institutions like Falmouth University, who are keen to share their knowledge and skills with communities that want to learn skills like marketing, photography, tech skills and more, as a way to improve their life for years to come. </a:t>
            </a:r>
          </a:p>
          <a:p>
            <a:pPr lvl="0"/>
            <a:r>
              <a:rPr lang="en-US"/>
              <a:t>&amp; we believe that this can be carried out around the world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20</a:t>
            </a:fld>
            <a:endParaRPr lang="en-US" dirty="0"/>
          </a:p>
        </p:txBody>
      </p:sp>
    </p:spTree>
    <p:extLst>
      <p:ext uri="{BB962C8B-B14F-4D97-AF65-F5344CB8AC3E}">
        <p14:creationId xmlns:p14="http://schemas.microsoft.com/office/powerpoint/2010/main" val="1255167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my career I have been involved with a range of projects and been lucky to observe the amazing work of individuals and projects. AT the same time I have witness the waste that occurs and where the purpose of an organisations has become detected from </a:t>
            </a:r>
            <a:r>
              <a:rPr lang="en-GB" dirty="0" err="1"/>
              <a:t>from</a:t>
            </a:r>
            <a:r>
              <a:rPr lang="en-GB" dirty="0"/>
              <a:t> its original vision. </a:t>
            </a:r>
          </a:p>
          <a:p>
            <a:r>
              <a:rPr lang="en-GB" dirty="0"/>
              <a:t>I’ve also seen and heard examples of good intent gone wrong. </a:t>
            </a:r>
          </a:p>
          <a:p>
            <a:endParaRPr lang="en-GB" dirty="0"/>
          </a:p>
        </p:txBody>
      </p:sp>
      <p:sp>
        <p:nvSpPr>
          <p:cNvPr id="4" name="Slide Number Placeholder 3"/>
          <p:cNvSpPr>
            <a:spLocks noGrp="1"/>
          </p:cNvSpPr>
          <p:nvPr>
            <p:ph type="sldNum" sz="quarter" idx="5"/>
          </p:nvPr>
        </p:nvSpPr>
        <p:spPr/>
        <p:txBody>
          <a:bodyPr/>
          <a:lstStyle/>
          <a:p>
            <a:fld id="{F59D7809-2ED6-435A-8094-859226664CCB}" type="slidenum">
              <a:rPr lang="en-GB" smtClean="0"/>
              <a:t>24</a:t>
            </a:fld>
            <a:endParaRPr lang="en-GB"/>
          </a:p>
        </p:txBody>
      </p:sp>
    </p:spTree>
    <p:extLst>
      <p:ext uri="{BB962C8B-B14F-4D97-AF65-F5344CB8AC3E}">
        <p14:creationId xmlns:p14="http://schemas.microsoft.com/office/powerpoint/2010/main" val="1210765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Impact in design thinking? Creating projects based on an understanding of what the impact will be.</a:t>
            </a:r>
          </a:p>
          <a:p>
            <a:r>
              <a:rPr lang="en-GB" dirty="0"/>
              <a:t>Ethical planning – Thinking about how we can do more with less.</a:t>
            </a:r>
          </a:p>
          <a:p>
            <a:r>
              <a:rPr lang="en-GB" dirty="0"/>
              <a:t>What will be the wider impact?</a:t>
            </a:r>
          </a:p>
          <a:p>
            <a:r>
              <a:rPr lang="en-GB" dirty="0"/>
              <a:t>How can organisation share more information on Impact. </a:t>
            </a:r>
          </a:p>
          <a:p>
            <a:endParaRPr lang="en-GB" dirty="0"/>
          </a:p>
        </p:txBody>
      </p:sp>
      <p:sp>
        <p:nvSpPr>
          <p:cNvPr id="4" name="Slide Number Placeholder 3"/>
          <p:cNvSpPr>
            <a:spLocks noGrp="1"/>
          </p:cNvSpPr>
          <p:nvPr>
            <p:ph type="sldNum" sz="quarter" idx="5"/>
          </p:nvPr>
        </p:nvSpPr>
        <p:spPr/>
        <p:txBody>
          <a:bodyPr/>
          <a:lstStyle/>
          <a:p>
            <a:fld id="{F59D7809-2ED6-435A-8094-859226664CCB}" type="slidenum">
              <a:rPr lang="en-GB" smtClean="0"/>
              <a:t>26</a:t>
            </a:fld>
            <a:endParaRPr lang="en-GB"/>
          </a:p>
        </p:txBody>
      </p:sp>
    </p:spTree>
    <p:extLst>
      <p:ext uri="{BB962C8B-B14F-4D97-AF65-F5344CB8AC3E}">
        <p14:creationId xmlns:p14="http://schemas.microsoft.com/office/powerpoint/2010/main" val="414029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3</a:t>
            </a:fld>
            <a:endParaRPr lang="en-US" dirty="0"/>
          </a:p>
        </p:txBody>
      </p:sp>
    </p:spTree>
    <p:extLst>
      <p:ext uri="{BB962C8B-B14F-4D97-AF65-F5344CB8AC3E}">
        <p14:creationId xmlns:p14="http://schemas.microsoft.com/office/powerpoint/2010/main" val="1731904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4</a:t>
            </a:fld>
            <a:endParaRPr lang="en-US" dirty="0"/>
          </a:p>
        </p:txBody>
      </p:sp>
    </p:spTree>
    <p:extLst>
      <p:ext uri="{BB962C8B-B14F-4D97-AF65-F5344CB8AC3E}">
        <p14:creationId xmlns:p14="http://schemas.microsoft.com/office/powerpoint/2010/main" val="253432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5</a:t>
            </a:fld>
            <a:endParaRPr lang="en-US" dirty="0"/>
          </a:p>
        </p:txBody>
      </p:sp>
    </p:spTree>
    <p:extLst>
      <p:ext uri="{BB962C8B-B14F-4D97-AF65-F5344CB8AC3E}">
        <p14:creationId xmlns:p14="http://schemas.microsoft.com/office/powerpoint/2010/main" val="1577051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6</a:t>
            </a:fld>
            <a:endParaRPr lang="en-US" dirty="0"/>
          </a:p>
        </p:txBody>
      </p:sp>
    </p:spTree>
    <p:extLst>
      <p:ext uri="{BB962C8B-B14F-4D97-AF65-F5344CB8AC3E}">
        <p14:creationId xmlns:p14="http://schemas.microsoft.com/office/powerpoint/2010/main" val="130589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7</a:t>
            </a:fld>
            <a:endParaRPr lang="en-US" dirty="0"/>
          </a:p>
        </p:txBody>
      </p:sp>
    </p:spTree>
    <p:extLst>
      <p:ext uri="{BB962C8B-B14F-4D97-AF65-F5344CB8AC3E}">
        <p14:creationId xmlns:p14="http://schemas.microsoft.com/office/powerpoint/2010/main" val="203251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8</a:t>
            </a:fld>
            <a:endParaRPr lang="en-US" dirty="0"/>
          </a:p>
        </p:txBody>
      </p:sp>
    </p:spTree>
    <p:extLst>
      <p:ext uri="{BB962C8B-B14F-4D97-AF65-F5344CB8AC3E}">
        <p14:creationId xmlns:p14="http://schemas.microsoft.com/office/powerpoint/2010/main" val="401252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9</a:t>
            </a:fld>
            <a:endParaRPr lang="en-US" dirty="0"/>
          </a:p>
        </p:txBody>
      </p:sp>
    </p:spTree>
    <p:extLst>
      <p:ext uri="{BB962C8B-B14F-4D97-AF65-F5344CB8AC3E}">
        <p14:creationId xmlns:p14="http://schemas.microsoft.com/office/powerpoint/2010/main" val="93391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D0E47-9252-E940-8CB6-1EC648739115}" type="slidenum">
              <a:rPr lang="en-US" smtClean="0"/>
              <a:t>10</a:t>
            </a:fld>
            <a:endParaRPr lang="en-US" dirty="0"/>
          </a:p>
        </p:txBody>
      </p:sp>
    </p:spTree>
    <p:extLst>
      <p:ext uri="{BB962C8B-B14F-4D97-AF65-F5344CB8AC3E}">
        <p14:creationId xmlns:p14="http://schemas.microsoft.com/office/powerpoint/2010/main" val="132811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3B046-3B88-96EC-B2E9-51F2826368B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F5A88B0-6570-632B-8C5E-C21F6BA15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146DBC7-57C1-B86C-98C9-D0E1AF3256E7}"/>
              </a:ext>
            </a:extLst>
          </p:cNvPr>
          <p:cNvSpPr>
            <a:spLocks noGrp="1"/>
          </p:cNvSpPr>
          <p:nvPr>
            <p:ph type="dt" sz="half" idx="10"/>
          </p:nvPr>
        </p:nvSpPr>
        <p:spPr/>
        <p:txBody>
          <a:bodyPr/>
          <a:lstStyle/>
          <a:p>
            <a:fld id="{8C86F4EE-125E-E54F-B409-2C7884335437}" type="datetimeFigureOut">
              <a:rPr lang="en-US" smtClean="0"/>
              <a:t>6/19/23</a:t>
            </a:fld>
            <a:endParaRPr lang="en-US"/>
          </a:p>
        </p:txBody>
      </p:sp>
      <p:sp>
        <p:nvSpPr>
          <p:cNvPr id="5" name="Footer Placeholder 4">
            <a:extLst>
              <a:ext uri="{FF2B5EF4-FFF2-40B4-BE49-F238E27FC236}">
                <a16:creationId xmlns:a16="http://schemas.microsoft.com/office/drawing/2014/main" id="{8CD43F5E-F195-E6E9-224F-A549B4014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EBD5C-B710-36DE-30CD-741F2BC2ED97}"/>
              </a:ext>
            </a:extLst>
          </p:cNvPr>
          <p:cNvSpPr>
            <a:spLocks noGrp="1"/>
          </p:cNvSpPr>
          <p:nvPr>
            <p:ph type="sldNum" sz="quarter" idx="12"/>
          </p:nvPr>
        </p:nvSpPr>
        <p:spPr/>
        <p:txBody>
          <a:bodyPr/>
          <a:lstStyle/>
          <a:p>
            <a:fld id="{DFDB8CF9-EF8F-EF4A-B030-977BAA357727}" type="slidenum">
              <a:rPr lang="en-US" smtClean="0"/>
              <a:t>‹#›</a:t>
            </a:fld>
            <a:endParaRPr lang="en-US"/>
          </a:p>
        </p:txBody>
      </p:sp>
    </p:spTree>
    <p:extLst>
      <p:ext uri="{BB962C8B-B14F-4D97-AF65-F5344CB8AC3E}">
        <p14:creationId xmlns:p14="http://schemas.microsoft.com/office/powerpoint/2010/main" val="393826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1327-146F-F9B6-B559-BA95D6E2BD2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472355-0F67-2CDB-76B1-586C6CE4EAA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6F5580-67C7-A825-A17C-1FE94F6E7411}"/>
              </a:ext>
            </a:extLst>
          </p:cNvPr>
          <p:cNvSpPr>
            <a:spLocks noGrp="1"/>
          </p:cNvSpPr>
          <p:nvPr>
            <p:ph type="dt" sz="half" idx="10"/>
          </p:nvPr>
        </p:nvSpPr>
        <p:spPr/>
        <p:txBody>
          <a:bodyPr/>
          <a:lstStyle/>
          <a:p>
            <a:fld id="{8C86F4EE-125E-E54F-B409-2C7884335437}" type="datetimeFigureOut">
              <a:rPr lang="en-US" smtClean="0"/>
              <a:t>6/19/23</a:t>
            </a:fld>
            <a:endParaRPr lang="en-US"/>
          </a:p>
        </p:txBody>
      </p:sp>
      <p:sp>
        <p:nvSpPr>
          <p:cNvPr id="5" name="Footer Placeholder 4">
            <a:extLst>
              <a:ext uri="{FF2B5EF4-FFF2-40B4-BE49-F238E27FC236}">
                <a16:creationId xmlns:a16="http://schemas.microsoft.com/office/drawing/2014/main" id="{9FD103E1-8C90-7CEF-9B25-3D6511C59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AFAC2-0814-268A-F3C8-A732FB8AD252}"/>
              </a:ext>
            </a:extLst>
          </p:cNvPr>
          <p:cNvSpPr>
            <a:spLocks noGrp="1"/>
          </p:cNvSpPr>
          <p:nvPr>
            <p:ph type="sldNum" sz="quarter" idx="12"/>
          </p:nvPr>
        </p:nvSpPr>
        <p:spPr/>
        <p:txBody>
          <a:bodyPr/>
          <a:lstStyle/>
          <a:p>
            <a:fld id="{DFDB8CF9-EF8F-EF4A-B030-977BAA357727}" type="slidenum">
              <a:rPr lang="en-US" smtClean="0"/>
              <a:t>‹#›</a:t>
            </a:fld>
            <a:endParaRPr lang="en-US"/>
          </a:p>
        </p:txBody>
      </p:sp>
    </p:spTree>
    <p:extLst>
      <p:ext uri="{BB962C8B-B14F-4D97-AF65-F5344CB8AC3E}">
        <p14:creationId xmlns:p14="http://schemas.microsoft.com/office/powerpoint/2010/main" val="271386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889E8-7B96-77BC-FA74-5ECFB3B9C03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6594EF-2A87-CFE3-70E1-79DB9AE4E68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313D3D-873E-3C2B-88DF-BD732CBC5806}"/>
              </a:ext>
            </a:extLst>
          </p:cNvPr>
          <p:cNvSpPr>
            <a:spLocks noGrp="1"/>
          </p:cNvSpPr>
          <p:nvPr>
            <p:ph type="dt" sz="half" idx="10"/>
          </p:nvPr>
        </p:nvSpPr>
        <p:spPr/>
        <p:txBody>
          <a:bodyPr/>
          <a:lstStyle/>
          <a:p>
            <a:fld id="{8C86F4EE-125E-E54F-B409-2C7884335437}" type="datetimeFigureOut">
              <a:rPr lang="en-US" smtClean="0"/>
              <a:t>6/19/23</a:t>
            </a:fld>
            <a:endParaRPr lang="en-US"/>
          </a:p>
        </p:txBody>
      </p:sp>
      <p:sp>
        <p:nvSpPr>
          <p:cNvPr id="5" name="Footer Placeholder 4">
            <a:extLst>
              <a:ext uri="{FF2B5EF4-FFF2-40B4-BE49-F238E27FC236}">
                <a16:creationId xmlns:a16="http://schemas.microsoft.com/office/drawing/2014/main" id="{CDCE3F5C-4844-452B-F0B4-638EECE4C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9F755-C553-40D7-F91A-89C02D712B60}"/>
              </a:ext>
            </a:extLst>
          </p:cNvPr>
          <p:cNvSpPr>
            <a:spLocks noGrp="1"/>
          </p:cNvSpPr>
          <p:nvPr>
            <p:ph type="sldNum" sz="quarter" idx="12"/>
          </p:nvPr>
        </p:nvSpPr>
        <p:spPr/>
        <p:txBody>
          <a:bodyPr/>
          <a:lstStyle/>
          <a:p>
            <a:fld id="{DFDB8CF9-EF8F-EF4A-B030-977BAA357727}" type="slidenum">
              <a:rPr lang="en-US" smtClean="0"/>
              <a:t>‹#›</a:t>
            </a:fld>
            <a:endParaRPr lang="en-US"/>
          </a:p>
        </p:txBody>
      </p:sp>
    </p:spTree>
    <p:extLst>
      <p:ext uri="{BB962C8B-B14F-4D97-AF65-F5344CB8AC3E}">
        <p14:creationId xmlns:p14="http://schemas.microsoft.com/office/powerpoint/2010/main" val="110062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asic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B1C8-B398-0B43-98AF-ECE5979F57AA}"/>
              </a:ext>
            </a:extLst>
          </p:cNvPr>
          <p:cNvSpPr>
            <a:spLocks noGrp="1"/>
          </p:cNvSpPr>
          <p:nvPr>
            <p:ph type="title" hasCustomPrompt="1"/>
          </p:nvPr>
        </p:nvSpPr>
        <p:spPr>
          <a:xfrm>
            <a:off x="331200" y="1473677"/>
            <a:ext cx="10861519" cy="908200"/>
          </a:xfrm>
          <a:prstGeom prst="rect">
            <a:avLst/>
          </a:prstGeom>
        </p:spPr>
        <p:txBody>
          <a:bodyPr/>
          <a:lstStyle>
            <a:lvl1pPr>
              <a:defRPr b="1" i="0" baseline="0">
                <a:latin typeface="+mn-lt"/>
              </a:defRPr>
            </a:lvl1pPr>
          </a:lstStyle>
          <a:p>
            <a:r>
              <a:rPr lang="en-GB" dirty="0"/>
              <a:t>Click to edit slide title</a:t>
            </a:r>
            <a:endParaRPr lang="en-US" dirty="0"/>
          </a:p>
        </p:txBody>
      </p:sp>
      <p:sp>
        <p:nvSpPr>
          <p:cNvPr id="5" name="Text Placeholder 4">
            <a:extLst>
              <a:ext uri="{FF2B5EF4-FFF2-40B4-BE49-F238E27FC236}">
                <a16:creationId xmlns:a16="http://schemas.microsoft.com/office/drawing/2014/main" id="{6813A813-3BA8-0947-8A89-39FAEBC4BC43}"/>
              </a:ext>
            </a:extLst>
          </p:cNvPr>
          <p:cNvSpPr>
            <a:spLocks noGrp="1"/>
          </p:cNvSpPr>
          <p:nvPr>
            <p:ph type="body" sz="quarter" idx="11" hasCustomPrompt="1"/>
          </p:nvPr>
        </p:nvSpPr>
        <p:spPr>
          <a:xfrm>
            <a:off x="331200" y="2635725"/>
            <a:ext cx="10861519" cy="390778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F3BA00"/>
              </a:buClr>
              <a:buSzTx/>
              <a:buFontTx/>
              <a:buNone/>
              <a:tabLst/>
              <a:defRPr sz="2400"/>
            </a:lvl1pPr>
          </a:lstStyle>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r>
              <a:rPr lang="en-GB" dirty="0"/>
              <a:t>Click to edit bullet points</a:t>
            </a:r>
          </a:p>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r>
              <a:rPr lang="en-GB" dirty="0"/>
              <a:t>Click to edit bullet points</a:t>
            </a:r>
          </a:p>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r>
              <a:rPr lang="en-GB" dirty="0"/>
              <a:t>Click to edit bullet points</a:t>
            </a:r>
          </a:p>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endParaRPr lang="en-GB" dirty="0"/>
          </a:p>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endParaRPr lang="en-GB" dirty="0"/>
          </a:p>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endParaRPr lang="en-GB" dirty="0"/>
          </a:p>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endParaRPr lang="en-GB" dirty="0"/>
          </a:p>
        </p:txBody>
      </p:sp>
      <p:cxnSp>
        <p:nvCxnSpPr>
          <p:cNvPr id="6" name="Straight Connector 5">
            <a:extLst>
              <a:ext uri="{FF2B5EF4-FFF2-40B4-BE49-F238E27FC236}">
                <a16:creationId xmlns:a16="http://schemas.microsoft.com/office/drawing/2014/main" id="{A5208CA6-E56F-E844-AB42-12323087147D}"/>
              </a:ext>
            </a:extLst>
          </p:cNvPr>
          <p:cNvCxnSpPr/>
          <p:nvPr userDrawn="1"/>
        </p:nvCxnSpPr>
        <p:spPr>
          <a:xfrm>
            <a:off x="446400" y="2379802"/>
            <a:ext cx="959133" cy="0"/>
          </a:xfrm>
          <a:prstGeom prst="line">
            <a:avLst/>
          </a:prstGeom>
          <a:ln w="38100" cmpd="sng">
            <a:solidFill>
              <a:srgbClr val="EAB425"/>
            </a:solidFill>
            <a:round/>
          </a:ln>
          <a:effectLst/>
        </p:spPr>
        <p:style>
          <a:lnRef idx="2">
            <a:schemeClr val="accent1"/>
          </a:lnRef>
          <a:fillRef idx="0">
            <a:schemeClr val="accent1"/>
          </a:fillRef>
          <a:effectRef idx="1">
            <a:schemeClr val="accent1"/>
          </a:effectRef>
          <a:fontRef idx="minor">
            <a:schemeClr val="tx1"/>
          </a:fontRef>
        </p:style>
      </p:cxnSp>
      <p:pic>
        <p:nvPicPr>
          <p:cNvPr id="7" name="Picture 6" descr="Falmouth University logo">
            <a:extLst>
              <a:ext uri="{FF2B5EF4-FFF2-40B4-BE49-F238E27FC236}">
                <a16:creationId xmlns:a16="http://schemas.microsoft.com/office/drawing/2014/main" id="{BE7A48A1-7077-5940-9D8C-0616F35DC1DF}"/>
              </a:ext>
            </a:extLst>
          </p:cNvPr>
          <p:cNvPicPr>
            <a:picLocks noChangeAspect="1"/>
          </p:cNvPicPr>
          <p:nvPr userDrawn="1"/>
        </p:nvPicPr>
        <p:blipFill>
          <a:blip r:embed="rId2">
            <a:alphaModFix/>
            <a:lum bright="-100000" contrast="-100000"/>
            <a:extLst>
              <a:ext uri="{28A0092B-C50C-407E-A947-70E740481C1C}">
                <a14:useLocalDpi xmlns:a14="http://schemas.microsoft.com/office/drawing/2010/main" val="0"/>
              </a:ext>
            </a:extLst>
          </a:blip>
          <a:stretch>
            <a:fillRect/>
          </a:stretch>
        </p:blipFill>
        <p:spPr>
          <a:xfrm>
            <a:off x="458796" y="463885"/>
            <a:ext cx="1923893" cy="474248"/>
          </a:xfrm>
          <a:prstGeom prst="rect">
            <a:avLst/>
          </a:prstGeom>
        </p:spPr>
      </p:pic>
    </p:spTree>
    <p:extLst>
      <p:ext uri="{BB962C8B-B14F-4D97-AF65-F5344CB8AC3E}">
        <p14:creationId xmlns:p14="http://schemas.microsoft.com/office/powerpoint/2010/main" val="154240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plash Screen (White)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F4F2-32E6-D447-A118-37CA41DFC491}"/>
              </a:ext>
            </a:extLst>
          </p:cNvPr>
          <p:cNvSpPr>
            <a:spLocks noGrp="1"/>
          </p:cNvSpPr>
          <p:nvPr>
            <p:ph type="title" hasCustomPrompt="1"/>
          </p:nvPr>
        </p:nvSpPr>
        <p:spPr>
          <a:xfrm>
            <a:off x="331200" y="1494618"/>
            <a:ext cx="10707919" cy="1325563"/>
          </a:xfrm>
          <a:prstGeom prst="rect">
            <a:avLst/>
          </a:prstGeom>
        </p:spPr>
        <p:txBody>
          <a:bodyPr/>
          <a:lstStyle>
            <a:lvl1pPr>
              <a:defRPr b="1" i="0" baseline="0">
                <a:solidFill>
                  <a:schemeClr val="tx1"/>
                </a:solidFill>
                <a:latin typeface="Calibri" panose="020F0502020204030204" pitchFamily="34" charset="0"/>
                <a:cs typeface="Calibri" panose="020F0502020204030204" pitchFamily="34" charset="0"/>
              </a:defRPr>
            </a:lvl1pPr>
          </a:lstStyle>
          <a:p>
            <a:r>
              <a:rPr lang="en-GB" dirty="0"/>
              <a:t>Click to enter</a:t>
            </a:r>
            <a:br>
              <a:rPr lang="en-GB" dirty="0"/>
            </a:br>
            <a:r>
              <a:rPr lang="en-GB" dirty="0"/>
              <a:t>Slide Title </a:t>
            </a:r>
          </a:p>
        </p:txBody>
      </p:sp>
      <p:cxnSp>
        <p:nvCxnSpPr>
          <p:cNvPr id="8" name="Straight Connector 7">
            <a:extLst>
              <a:ext uri="{FF2B5EF4-FFF2-40B4-BE49-F238E27FC236}">
                <a16:creationId xmlns:a16="http://schemas.microsoft.com/office/drawing/2014/main" id="{5A902D69-4C98-A141-89B5-376BA0461EBC}"/>
              </a:ext>
            </a:extLst>
          </p:cNvPr>
          <p:cNvCxnSpPr>
            <a:cxnSpLocks/>
          </p:cNvCxnSpPr>
          <p:nvPr userDrawn="1"/>
        </p:nvCxnSpPr>
        <p:spPr>
          <a:xfrm flipV="1">
            <a:off x="446400" y="2820181"/>
            <a:ext cx="957600" cy="10990"/>
          </a:xfrm>
          <a:prstGeom prst="line">
            <a:avLst/>
          </a:prstGeom>
          <a:ln w="38100" cmpd="sng">
            <a:solidFill>
              <a:srgbClr val="F3BA00"/>
            </a:solidFill>
            <a:round/>
          </a:ln>
          <a:effectLst/>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A2347320-FA3B-C846-9692-C14517DB3D3F}"/>
              </a:ext>
            </a:extLst>
          </p:cNvPr>
          <p:cNvSpPr>
            <a:spLocks noGrp="1"/>
          </p:cNvSpPr>
          <p:nvPr>
            <p:ph type="body" sz="quarter" idx="10" hasCustomPrompt="1"/>
          </p:nvPr>
        </p:nvSpPr>
        <p:spPr>
          <a:xfrm>
            <a:off x="331788" y="3137314"/>
            <a:ext cx="10707919" cy="1019420"/>
          </a:xfrm>
          <a:prstGeom prst="rect">
            <a:avLst/>
          </a:prstGeom>
        </p:spPr>
        <p:txBody>
          <a:bodyPr/>
          <a:lstStyle>
            <a:lvl1pPr marL="0" indent="0">
              <a:buNone/>
              <a:defRPr/>
            </a:lvl1pPr>
          </a:lstStyle>
          <a:p>
            <a:pPr lvl="0"/>
            <a:r>
              <a:rPr lang="en-GB" dirty="0"/>
              <a:t>Click to enter subtitle / date</a:t>
            </a:r>
          </a:p>
        </p:txBody>
      </p:sp>
      <p:pic>
        <p:nvPicPr>
          <p:cNvPr id="7" name="Picture 6" descr="Falmouth University logo">
            <a:extLst>
              <a:ext uri="{FF2B5EF4-FFF2-40B4-BE49-F238E27FC236}">
                <a16:creationId xmlns:a16="http://schemas.microsoft.com/office/drawing/2014/main" id="{88F8C783-544A-8840-AEAC-2B3562DA5B33}"/>
              </a:ext>
            </a:extLst>
          </p:cNvPr>
          <p:cNvPicPr>
            <a:picLocks noChangeAspect="1"/>
          </p:cNvPicPr>
          <p:nvPr userDrawn="1"/>
        </p:nvPicPr>
        <p:blipFill>
          <a:blip r:embed="rId2">
            <a:alphaModFix/>
            <a:lum bright="-100000" contrast="-100000"/>
            <a:extLst>
              <a:ext uri="{28A0092B-C50C-407E-A947-70E740481C1C}">
                <a14:useLocalDpi xmlns:a14="http://schemas.microsoft.com/office/drawing/2010/main" val="0"/>
              </a:ext>
            </a:extLst>
          </a:blip>
          <a:stretch>
            <a:fillRect/>
          </a:stretch>
        </p:blipFill>
        <p:spPr>
          <a:xfrm>
            <a:off x="458796" y="463885"/>
            <a:ext cx="1923893" cy="474248"/>
          </a:xfrm>
          <a:prstGeom prst="rect">
            <a:avLst/>
          </a:prstGeom>
        </p:spPr>
      </p:pic>
    </p:spTree>
    <p:extLst>
      <p:ext uri="{BB962C8B-B14F-4D97-AF65-F5344CB8AC3E}">
        <p14:creationId xmlns:p14="http://schemas.microsoft.com/office/powerpoint/2010/main" val="52160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mparison x 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B1C8-B398-0B43-98AF-ECE5979F57AA}"/>
              </a:ext>
            </a:extLst>
          </p:cNvPr>
          <p:cNvSpPr>
            <a:spLocks noGrp="1"/>
          </p:cNvSpPr>
          <p:nvPr>
            <p:ph type="title" hasCustomPrompt="1"/>
          </p:nvPr>
        </p:nvSpPr>
        <p:spPr>
          <a:xfrm>
            <a:off x="331200" y="365126"/>
            <a:ext cx="11347656" cy="814739"/>
          </a:xfrm>
          <a:prstGeom prst="rect">
            <a:avLst/>
          </a:prstGeom>
        </p:spPr>
        <p:txBody>
          <a:bodyPr>
            <a:normAutofit/>
          </a:bodyPr>
          <a:lstStyle>
            <a:lvl1pPr>
              <a:defRPr sz="4000" b="1" i="0" baseline="0">
                <a:latin typeface="+mn-lt"/>
              </a:defRPr>
            </a:lvl1pPr>
          </a:lstStyle>
          <a:p>
            <a:r>
              <a:rPr lang="en-GB" dirty="0"/>
              <a:t>Click to edit slide title</a:t>
            </a:r>
            <a:endParaRPr lang="en-US" dirty="0"/>
          </a:p>
        </p:txBody>
      </p:sp>
      <p:sp>
        <p:nvSpPr>
          <p:cNvPr id="4" name="Content Placeholder 3">
            <a:extLst>
              <a:ext uri="{FF2B5EF4-FFF2-40B4-BE49-F238E27FC236}">
                <a16:creationId xmlns:a16="http://schemas.microsoft.com/office/drawing/2014/main" id="{6C8DC553-5738-9E4A-B62F-89971F9A8BFB}"/>
              </a:ext>
            </a:extLst>
          </p:cNvPr>
          <p:cNvSpPr>
            <a:spLocks noGrp="1"/>
          </p:cNvSpPr>
          <p:nvPr>
            <p:ph sz="quarter" idx="12" hasCustomPrompt="1"/>
          </p:nvPr>
        </p:nvSpPr>
        <p:spPr>
          <a:xfrm>
            <a:off x="331788" y="1325306"/>
            <a:ext cx="5420830" cy="5167568"/>
          </a:xfrm>
          <a:prstGeom prst="rect">
            <a:avLst/>
          </a:prstGeom>
        </p:spPr>
        <p:txBody>
          <a:bodyPr>
            <a:normAutofit/>
          </a:bodyPr>
          <a:lstStyle>
            <a:lvl1pPr marL="0" indent="0">
              <a:buNone/>
              <a:defRPr lang="en-GB" sz="2400" b="0" i="0" smtClean="0">
                <a:effectLst/>
              </a:defRPr>
            </a:lvl1pPr>
          </a:lstStyle>
          <a:p>
            <a:pPr lvl="0"/>
            <a:r>
              <a:rPr lang="en-GB" dirty="0"/>
              <a:t>Click to insert </a:t>
            </a:r>
            <a:r>
              <a:rPr lang="en-GB" b="0" i="0" dirty="0">
                <a:solidFill>
                  <a:srgbClr val="1E1E1E"/>
                </a:solidFill>
                <a:effectLst/>
                <a:latin typeface="Segoe UI"/>
              </a:rPr>
              <a:t>content. </a:t>
            </a:r>
            <a:br>
              <a:rPr lang="en-GB" b="0" i="0" dirty="0">
                <a:solidFill>
                  <a:srgbClr val="1E1E1E"/>
                </a:solidFill>
                <a:effectLst/>
                <a:latin typeface="Segoe UI"/>
              </a:rPr>
            </a:br>
            <a:r>
              <a:rPr lang="en-GB" b="0" i="0" dirty="0">
                <a:solidFill>
                  <a:srgbClr val="1E1E1E"/>
                </a:solidFill>
                <a:effectLst/>
                <a:latin typeface="Segoe UI"/>
              </a:rPr>
              <a:t>This placeholder accepts text, or a table, chart, SmartArt graphic, picture, or video as indicated by the clickable icons below.</a:t>
            </a:r>
            <a:endParaRPr lang="en-US" dirty="0"/>
          </a:p>
        </p:txBody>
      </p:sp>
      <p:sp>
        <p:nvSpPr>
          <p:cNvPr id="8" name="Content Placeholder 3">
            <a:extLst>
              <a:ext uri="{FF2B5EF4-FFF2-40B4-BE49-F238E27FC236}">
                <a16:creationId xmlns:a16="http://schemas.microsoft.com/office/drawing/2014/main" id="{E0F09EAE-9D01-6048-8F8D-42D5B6233C3D}"/>
              </a:ext>
            </a:extLst>
          </p:cNvPr>
          <p:cNvSpPr>
            <a:spLocks noGrp="1"/>
          </p:cNvSpPr>
          <p:nvPr>
            <p:ph sz="quarter" idx="13" hasCustomPrompt="1"/>
          </p:nvPr>
        </p:nvSpPr>
        <p:spPr>
          <a:xfrm>
            <a:off x="6271526" y="1325306"/>
            <a:ext cx="5420830" cy="5167568"/>
          </a:xfrm>
          <a:prstGeom prst="rect">
            <a:avLst/>
          </a:prstGeom>
        </p:spPr>
        <p:txBody>
          <a:bodyPr>
            <a:normAutofit/>
          </a:bodyPr>
          <a:lstStyle>
            <a:lvl1pPr marL="0" indent="0">
              <a:buNone/>
              <a:defRPr lang="en-GB" sz="2400" b="0" i="0" smtClean="0">
                <a:effectLst/>
              </a:defRPr>
            </a:lvl1pPr>
          </a:lstStyle>
          <a:p>
            <a:pPr lvl="0"/>
            <a:r>
              <a:rPr lang="en-GB" dirty="0"/>
              <a:t>Click to insert </a:t>
            </a:r>
            <a:r>
              <a:rPr lang="en-GB" b="0" i="0" dirty="0">
                <a:solidFill>
                  <a:srgbClr val="1E1E1E"/>
                </a:solidFill>
                <a:effectLst/>
                <a:latin typeface="Segoe UI"/>
              </a:rPr>
              <a:t>content. </a:t>
            </a:r>
            <a:br>
              <a:rPr lang="en-GB" b="0" i="0" dirty="0">
                <a:solidFill>
                  <a:srgbClr val="1E1E1E"/>
                </a:solidFill>
                <a:effectLst/>
                <a:latin typeface="Segoe UI"/>
              </a:rPr>
            </a:br>
            <a:r>
              <a:rPr lang="en-GB" b="0" i="0" dirty="0">
                <a:solidFill>
                  <a:srgbClr val="1E1E1E"/>
                </a:solidFill>
                <a:effectLst/>
                <a:latin typeface="Segoe UI"/>
              </a:rPr>
              <a:t>This placeholder accepts text, or a table, chart, SmartArt graphic, picture, or video as indicated by the clickable icons below.</a:t>
            </a:r>
            <a:endParaRPr lang="en-US" dirty="0"/>
          </a:p>
        </p:txBody>
      </p:sp>
      <p:cxnSp>
        <p:nvCxnSpPr>
          <p:cNvPr id="9" name="Straight Connector 8">
            <a:extLst>
              <a:ext uri="{FF2B5EF4-FFF2-40B4-BE49-F238E27FC236}">
                <a16:creationId xmlns:a16="http://schemas.microsoft.com/office/drawing/2014/main" id="{D394619F-CEF4-A84E-8F2F-2898814CE901}"/>
              </a:ext>
            </a:extLst>
          </p:cNvPr>
          <p:cNvCxnSpPr/>
          <p:nvPr userDrawn="1"/>
        </p:nvCxnSpPr>
        <p:spPr>
          <a:xfrm>
            <a:off x="446571" y="1179976"/>
            <a:ext cx="959133" cy="0"/>
          </a:xfrm>
          <a:prstGeom prst="line">
            <a:avLst/>
          </a:prstGeom>
          <a:ln w="38100" cmpd="sng">
            <a:solidFill>
              <a:srgbClr val="EAB425"/>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8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plash Screen (Grey)">
    <p:bg>
      <p:bgPr>
        <a:solidFill>
          <a:srgbClr val="7E7E7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F4F2-32E6-D447-A118-37CA41DFC491}"/>
              </a:ext>
            </a:extLst>
          </p:cNvPr>
          <p:cNvSpPr>
            <a:spLocks noGrp="1"/>
          </p:cNvSpPr>
          <p:nvPr>
            <p:ph type="title" hasCustomPrompt="1"/>
          </p:nvPr>
        </p:nvSpPr>
        <p:spPr>
          <a:xfrm>
            <a:off x="331200" y="1521126"/>
            <a:ext cx="10707919" cy="1325563"/>
          </a:xfrm>
          <a:prstGeom prst="rect">
            <a:avLst/>
          </a:prstGeom>
        </p:spPr>
        <p:txBody>
          <a:bodyPr/>
          <a:lstStyle>
            <a:lvl1pPr>
              <a:defRPr b="1" i="0" baseline="0">
                <a:solidFill>
                  <a:schemeClr val="bg1"/>
                </a:solidFill>
                <a:latin typeface="Calibri" panose="020F0502020204030204" pitchFamily="34" charset="0"/>
                <a:cs typeface="Calibri" panose="020F0502020204030204" pitchFamily="34" charset="0"/>
              </a:defRPr>
            </a:lvl1pPr>
          </a:lstStyle>
          <a:p>
            <a:r>
              <a:rPr lang="en-GB" dirty="0"/>
              <a:t>Click to enter</a:t>
            </a:r>
            <a:br>
              <a:rPr lang="en-GB" dirty="0"/>
            </a:br>
            <a:r>
              <a:rPr lang="en-GB" dirty="0"/>
              <a:t>slide title </a:t>
            </a:r>
          </a:p>
        </p:txBody>
      </p:sp>
      <p:cxnSp>
        <p:nvCxnSpPr>
          <p:cNvPr id="8" name="Straight Connector 7">
            <a:extLst>
              <a:ext uri="{FF2B5EF4-FFF2-40B4-BE49-F238E27FC236}">
                <a16:creationId xmlns:a16="http://schemas.microsoft.com/office/drawing/2014/main" id="{5A902D69-4C98-A141-89B5-376BA0461EBC}"/>
              </a:ext>
            </a:extLst>
          </p:cNvPr>
          <p:cNvCxnSpPr>
            <a:cxnSpLocks/>
          </p:cNvCxnSpPr>
          <p:nvPr userDrawn="1"/>
        </p:nvCxnSpPr>
        <p:spPr>
          <a:xfrm flipV="1">
            <a:off x="446400" y="2846689"/>
            <a:ext cx="1080000" cy="10990"/>
          </a:xfrm>
          <a:prstGeom prst="line">
            <a:avLst/>
          </a:prstGeom>
          <a:ln w="38100" cmpd="sng">
            <a:solidFill>
              <a:srgbClr val="F3BA00"/>
            </a:solidFill>
            <a:round/>
          </a:ln>
          <a:effectLst/>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A2347320-FA3B-C846-9692-C14517DB3D3F}"/>
              </a:ext>
            </a:extLst>
          </p:cNvPr>
          <p:cNvSpPr>
            <a:spLocks noGrp="1"/>
          </p:cNvSpPr>
          <p:nvPr>
            <p:ph type="body" sz="quarter" idx="10" hasCustomPrompt="1"/>
          </p:nvPr>
        </p:nvSpPr>
        <p:spPr>
          <a:xfrm>
            <a:off x="331788" y="3163822"/>
            <a:ext cx="10707919" cy="1019420"/>
          </a:xfrm>
          <a:prstGeom prst="rect">
            <a:avLst/>
          </a:prstGeom>
        </p:spPr>
        <p:txBody>
          <a:bodyPr/>
          <a:lstStyle>
            <a:lvl1pPr marL="0" indent="0">
              <a:buNone/>
              <a:defRPr>
                <a:solidFill>
                  <a:schemeClr val="bg1"/>
                </a:solidFill>
              </a:defRPr>
            </a:lvl1pPr>
          </a:lstStyle>
          <a:p>
            <a:pPr lvl="0"/>
            <a:r>
              <a:rPr lang="en-GB" dirty="0"/>
              <a:t>Click to enter subtitle / date</a:t>
            </a:r>
          </a:p>
        </p:txBody>
      </p:sp>
      <p:pic>
        <p:nvPicPr>
          <p:cNvPr id="7" name="Picture 6" descr="Falmouth University logo">
            <a:extLst>
              <a:ext uri="{FF2B5EF4-FFF2-40B4-BE49-F238E27FC236}">
                <a16:creationId xmlns:a16="http://schemas.microsoft.com/office/drawing/2014/main" id="{8ABF8B63-4AE9-9746-8EDD-DDF0B24649D7}"/>
              </a:ext>
            </a:extLst>
          </p:cNvPr>
          <p:cNvPicPr>
            <a:picLocks noChangeAspect="1"/>
          </p:cNvPicPr>
          <p:nvPr userDrawn="1"/>
        </p:nvPicPr>
        <p:blipFill>
          <a:blip r:embed="rId2">
            <a:alphaModFix/>
            <a:lum bright="-100000" contrast="-100000"/>
            <a:extLst>
              <a:ext uri="{28A0092B-C50C-407E-A947-70E740481C1C}">
                <a14:useLocalDpi xmlns:a14="http://schemas.microsoft.com/office/drawing/2010/main" val="0"/>
              </a:ext>
            </a:extLst>
          </a:blip>
          <a:stretch>
            <a:fillRect/>
          </a:stretch>
        </p:blipFill>
        <p:spPr>
          <a:xfrm>
            <a:off x="458796" y="463885"/>
            <a:ext cx="1923893" cy="474248"/>
          </a:xfrm>
          <a:prstGeom prst="rect">
            <a:avLst/>
          </a:prstGeom>
        </p:spPr>
      </p:pic>
    </p:spTree>
    <p:extLst>
      <p:ext uri="{BB962C8B-B14F-4D97-AF65-F5344CB8AC3E}">
        <p14:creationId xmlns:p14="http://schemas.microsoft.com/office/powerpoint/2010/main" val="290406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plash Screen (Gold)">
    <p:bg>
      <p:bgPr>
        <a:solidFill>
          <a:srgbClr val="FFC000"/>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0C38A3-4C42-7A4E-AFF4-3BA80E9FC8D7}"/>
              </a:ext>
            </a:extLst>
          </p:cNvPr>
          <p:cNvSpPr>
            <a:spLocks noGrp="1"/>
          </p:cNvSpPr>
          <p:nvPr>
            <p:ph type="title" hasCustomPrompt="1"/>
          </p:nvPr>
        </p:nvSpPr>
        <p:spPr>
          <a:xfrm>
            <a:off x="331200" y="1521126"/>
            <a:ext cx="10707919" cy="1325563"/>
          </a:xfrm>
          <a:prstGeom prst="rect">
            <a:avLst/>
          </a:prstGeom>
        </p:spPr>
        <p:txBody>
          <a:bodyPr/>
          <a:lstStyle>
            <a:lvl1pPr>
              <a:defRPr b="1" i="0" baseline="0">
                <a:solidFill>
                  <a:schemeClr val="tx1"/>
                </a:solidFill>
                <a:latin typeface="Calibri" panose="020F0502020204030204" pitchFamily="34" charset="0"/>
                <a:cs typeface="Calibri" panose="020F0502020204030204" pitchFamily="34" charset="0"/>
              </a:defRPr>
            </a:lvl1pPr>
          </a:lstStyle>
          <a:p>
            <a:r>
              <a:rPr lang="en-GB" dirty="0"/>
              <a:t>Click to enter</a:t>
            </a:r>
            <a:br>
              <a:rPr lang="en-GB" dirty="0"/>
            </a:br>
            <a:r>
              <a:rPr lang="en-GB" dirty="0"/>
              <a:t>slide title </a:t>
            </a:r>
          </a:p>
        </p:txBody>
      </p:sp>
      <p:cxnSp>
        <p:nvCxnSpPr>
          <p:cNvPr id="9" name="Straight Connector 8">
            <a:extLst>
              <a:ext uri="{FF2B5EF4-FFF2-40B4-BE49-F238E27FC236}">
                <a16:creationId xmlns:a16="http://schemas.microsoft.com/office/drawing/2014/main" id="{4BF45900-A861-774B-89A8-1640F6EB0E01}"/>
              </a:ext>
            </a:extLst>
          </p:cNvPr>
          <p:cNvCxnSpPr>
            <a:cxnSpLocks/>
          </p:cNvCxnSpPr>
          <p:nvPr userDrawn="1"/>
        </p:nvCxnSpPr>
        <p:spPr>
          <a:xfrm flipV="1">
            <a:off x="446400" y="2846689"/>
            <a:ext cx="1080000" cy="10990"/>
          </a:xfrm>
          <a:prstGeom prst="line">
            <a:avLst/>
          </a:prstGeom>
          <a:ln w="381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11" name="Text Placeholder 9">
            <a:extLst>
              <a:ext uri="{FF2B5EF4-FFF2-40B4-BE49-F238E27FC236}">
                <a16:creationId xmlns:a16="http://schemas.microsoft.com/office/drawing/2014/main" id="{6AF9D857-D3C0-9940-A107-27E4D6D8F7CC}"/>
              </a:ext>
            </a:extLst>
          </p:cNvPr>
          <p:cNvSpPr>
            <a:spLocks noGrp="1"/>
          </p:cNvSpPr>
          <p:nvPr>
            <p:ph type="body" sz="quarter" idx="10" hasCustomPrompt="1"/>
          </p:nvPr>
        </p:nvSpPr>
        <p:spPr>
          <a:xfrm>
            <a:off x="331788" y="3163822"/>
            <a:ext cx="10707919" cy="1019420"/>
          </a:xfrm>
          <a:prstGeom prst="rect">
            <a:avLst/>
          </a:prstGeom>
        </p:spPr>
        <p:txBody>
          <a:bodyPr/>
          <a:lstStyle>
            <a:lvl1pPr marL="0" indent="0">
              <a:buNone/>
              <a:defRPr>
                <a:solidFill>
                  <a:schemeClr val="tx1"/>
                </a:solidFill>
              </a:defRPr>
            </a:lvl1pPr>
          </a:lstStyle>
          <a:p>
            <a:pPr lvl="0"/>
            <a:r>
              <a:rPr lang="en-GB" dirty="0"/>
              <a:t>Click to enter subtitle / date</a:t>
            </a:r>
          </a:p>
        </p:txBody>
      </p:sp>
      <p:pic>
        <p:nvPicPr>
          <p:cNvPr id="8" name="Picture 7" descr="Falmouth University logo">
            <a:extLst>
              <a:ext uri="{FF2B5EF4-FFF2-40B4-BE49-F238E27FC236}">
                <a16:creationId xmlns:a16="http://schemas.microsoft.com/office/drawing/2014/main" id="{5CBF7450-1C7A-C443-9260-E4AB14B8628C}"/>
              </a:ext>
            </a:extLst>
          </p:cNvPr>
          <p:cNvPicPr>
            <a:picLocks noChangeAspect="1"/>
          </p:cNvPicPr>
          <p:nvPr userDrawn="1"/>
        </p:nvPicPr>
        <p:blipFill>
          <a:blip r:embed="rId2">
            <a:alphaModFix/>
            <a:lum bright="-100000" contrast="-100000"/>
            <a:extLst>
              <a:ext uri="{28A0092B-C50C-407E-A947-70E740481C1C}">
                <a14:useLocalDpi xmlns:a14="http://schemas.microsoft.com/office/drawing/2010/main" val="0"/>
              </a:ext>
            </a:extLst>
          </a:blip>
          <a:stretch>
            <a:fillRect/>
          </a:stretch>
        </p:blipFill>
        <p:spPr>
          <a:xfrm>
            <a:off x="458796" y="463885"/>
            <a:ext cx="1923893" cy="474248"/>
          </a:xfrm>
          <a:prstGeom prst="rect">
            <a:avLst/>
          </a:prstGeom>
        </p:spPr>
      </p:pic>
    </p:spTree>
    <p:extLst>
      <p:ext uri="{BB962C8B-B14F-4D97-AF65-F5344CB8AC3E}">
        <p14:creationId xmlns:p14="http://schemas.microsoft.com/office/powerpoint/2010/main" val="54068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sic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B1C8-B398-0B43-98AF-ECE5979F57AA}"/>
              </a:ext>
            </a:extLst>
          </p:cNvPr>
          <p:cNvSpPr>
            <a:spLocks noGrp="1"/>
          </p:cNvSpPr>
          <p:nvPr>
            <p:ph type="title" hasCustomPrompt="1"/>
          </p:nvPr>
        </p:nvSpPr>
        <p:spPr>
          <a:xfrm>
            <a:off x="331200" y="784563"/>
            <a:ext cx="10752525" cy="908200"/>
          </a:xfrm>
          <a:prstGeom prst="rect">
            <a:avLst/>
          </a:prstGeom>
        </p:spPr>
        <p:txBody>
          <a:bodyPr/>
          <a:lstStyle>
            <a:lvl1pPr>
              <a:defRPr b="1" i="0" baseline="0">
                <a:latin typeface="+mn-lt"/>
              </a:defRPr>
            </a:lvl1pPr>
          </a:lstStyle>
          <a:p>
            <a:r>
              <a:rPr lang="en-GB" dirty="0"/>
              <a:t>Click to edit slide title</a:t>
            </a:r>
            <a:endParaRPr lang="en-US" dirty="0"/>
          </a:p>
        </p:txBody>
      </p:sp>
      <p:cxnSp>
        <p:nvCxnSpPr>
          <p:cNvPr id="6" name="Straight Connector 5">
            <a:extLst>
              <a:ext uri="{FF2B5EF4-FFF2-40B4-BE49-F238E27FC236}">
                <a16:creationId xmlns:a16="http://schemas.microsoft.com/office/drawing/2014/main" id="{A5208CA6-E56F-E844-AB42-12323087147D}"/>
              </a:ext>
            </a:extLst>
          </p:cNvPr>
          <p:cNvCxnSpPr/>
          <p:nvPr userDrawn="1"/>
        </p:nvCxnSpPr>
        <p:spPr>
          <a:xfrm>
            <a:off x="446400" y="1690688"/>
            <a:ext cx="959133" cy="0"/>
          </a:xfrm>
          <a:prstGeom prst="line">
            <a:avLst/>
          </a:prstGeom>
          <a:ln w="38100" cmpd="sng">
            <a:solidFill>
              <a:srgbClr val="EAB425"/>
            </a:solidFill>
            <a:round/>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E45585A1-799A-2449-B19C-C333BE200239}"/>
              </a:ext>
            </a:extLst>
          </p:cNvPr>
          <p:cNvSpPr>
            <a:spLocks noGrp="1"/>
          </p:cNvSpPr>
          <p:nvPr>
            <p:ph sz="quarter" idx="12" hasCustomPrompt="1"/>
          </p:nvPr>
        </p:nvSpPr>
        <p:spPr>
          <a:xfrm>
            <a:off x="331789" y="1939924"/>
            <a:ext cx="10752524" cy="4371665"/>
          </a:xfrm>
          <a:prstGeom prst="rect">
            <a:avLst/>
          </a:prstGeom>
        </p:spPr>
        <p:txBody>
          <a:bodyPr/>
          <a:lstStyle/>
          <a:p>
            <a:pPr lvl="0"/>
            <a:r>
              <a:rPr lang="en-GB" dirty="0"/>
              <a:t>Click to add content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155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sic Text Slide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B1C8-B398-0B43-98AF-ECE5979F57AA}"/>
              </a:ext>
            </a:extLst>
          </p:cNvPr>
          <p:cNvSpPr>
            <a:spLocks noGrp="1"/>
          </p:cNvSpPr>
          <p:nvPr>
            <p:ph type="title" hasCustomPrompt="1"/>
          </p:nvPr>
        </p:nvSpPr>
        <p:spPr>
          <a:xfrm>
            <a:off x="331200" y="784563"/>
            <a:ext cx="10861519" cy="908200"/>
          </a:xfrm>
          <a:prstGeom prst="rect">
            <a:avLst/>
          </a:prstGeom>
        </p:spPr>
        <p:txBody>
          <a:bodyPr/>
          <a:lstStyle>
            <a:lvl1pPr>
              <a:defRPr b="1" i="0" baseline="0">
                <a:solidFill>
                  <a:schemeClr val="tx1"/>
                </a:solidFill>
                <a:latin typeface="+mn-lt"/>
              </a:defRPr>
            </a:lvl1pPr>
          </a:lstStyle>
          <a:p>
            <a:r>
              <a:rPr lang="en-GB" dirty="0"/>
              <a:t>Click to edit slide title</a:t>
            </a:r>
            <a:endParaRPr lang="en-US" dirty="0"/>
          </a:p>
        </p:txBody>
      </p:sp>
      <p:cxnSp>
        <p:nvCxnSpPr>
          <p:cNvPr id="6" name="Straight Connector 5">
            <a:extLst>
              <a:ext uri="{FF2B5EF4-FFF2-40B4-BE49-F238E27FC236}">
                <a16:creationId xmlns:a16="http://schemas.microsoft.com/office/drawing/2014/main" id="{A5208CA6-E56F-E844-AB42-12323087147D}"/>
              </a:ext>
            </a:extLst>
          </p:cNvPr>
          <p:cNvCxnSpPr/>
          <p:nvPr userDrawn="1"/>
        </p:nvCxnSpPr>
        <p:spPr>
          <a:xfrm>
            <a:off x="446400" y="1690688"/>
            <a:ext cx="959133" cy="0"/>
          </a:xfrm>
          <a:prstGeom prst="line">
            <a:avLst/>
          </a:prstGeom>
          <a:ln w="38100" cmpd="sng">
            <a:solidFill>
              <a:srgbClr val="EAB425"/>
            </a:solidFill>
            <a:round/>
          </a:ln>
          <a:effectLst/>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25A6495E-CD17-9A4D-9812-E831C6128CD7}"/>
              </a:ext>
            </a:extLst>
          </p:cNvPr>
          <p:cNvSpPr>
            <a:spLocks noGrp="1"/>
          </p:cNvSpPr>
          <p:nvPr>
            <p:ph type="body" sz="quarter" idx="12"/>
          </p:nvPr>
        </p:nvSpPr>
        <p:spPr>
          <a:xfrm>
            <a:off x="331788" y="1920875"/>
            <a:ext cx="10860931" cy="40147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357761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sic Text Slide (Gold)">
    <p:bg>
      <p:bgPr>
        <a:solidFill>
          <a:srgbClr val="F3BA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B1C8-B398-0B43-98AF-ECE5979F57AA}"/>
              </a:ext>
            </a:extLst>
          </p:cNvPr>
          <p:cNvSpPr>
            <a:spLocks noGrp="1"/>
          </p:cNvSpPr>
          <p:nvPr>
            <p:ph type="title" hasCustomPrompt="1"/>
          </p:nvPr>
        </p:nvSpPr>
        <p:spPr>
          <a:xfrm>
            <a:off x="331200" y="784563"/>
            <a:ext cx="10861519" cy="908200"/>
          </a:xfrm>
          <a:prstGeom prst="rect">
            <a:avLst/>
          </a:prstGeom>
        </p:spPr>
        <p:txBody>
          <a:bodyPr/>
          <a:lstStyle>
            <a:lvl1pPr>
              <a:defRPr b="1" i="0" baseline="0">
                <a:solidFill>
                  <a:schemeClr val="tx1"/>
                </a:solidFill>
                <a:latin typeface="+mn-lt"/>
              </a:defRPr>
            </a:lvl1pPr>
          </a:lstStyle>
          <a:p>
            <a:r>
              <a:rPr lang="en-GB" dirty="0"/>
              <a:t>Click to edit slide title</a:t>
            </a:r>
            <a:endParaRPr lang="en-US" dirty="0"/>
          </a:p>
        </p:txBody>
      </p:sp>
      <p:cxnSp>
        <p:nvCxnSpPr>
          <p:cNvPr id="6" name="Straight Connector 5">
            <a:extLst>
              <a:ext uri="{FF2B5EF4-FFF2-40B4-BE49-F238E27FC236}">
                <a16:creationId xmlns:a16="http://schemas.microsoft.com/office/drawing/2014/main" id="{A5208CA6-E56F-E844-AB42-12323087147D}"/>
              </a:ext>
            </a:extLst>
          </p:cNvPr>
          <p:cNvCxnSpPr/>
          <p:nvPr userDrawn="1"/>
        </p:nvCxnSpPr>
        <p:spPr>
          <a:xfrm>
            <a:off x="446400" y="1690688"/>
            <a:ext cx="959133" cy="0"/>
          </a:xfrm>
          <a:prstGeom prst="line">
            <a:avLst/>
          </a:prstGeom>
          <a:ln w="38100" cmpd="sng">
            <a:solidFill>
              <a:schemeClr val="tx1"/>
            </a:solidFill>
            <a:round/>
          </a:ln>
          <a:effectLst/>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25A6495E-CD17-9A4D-9812-E831C6128CD7}"/>
              </a:ext>
            </a:extLst>
          </p:cNvPr>
          <p:cNvSpPr>
            <a:spLocks noGrp="1"/>
          </p:cNvSpPr>
          <p:nvPr>
            <p:ph type="body" sz="quarter" idx="12"/>
          </p:nvPr>
        </p:nvSpPr>
        <p:spPr>
          <a:xfrm>
            <a:off x="331788" y="1920875"/>
            <a:ext cx="10860931" cy="401470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4872404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0AE5-BBFD-02E6-017C-E6CC613C4C5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4D2635F-661F-CB9C-4ED1-68CE8F94D8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9A86F0-1E5E-8E5F-ECC6-D46E5706423D}"/>
              </a:ext>
            </a:extLst>
          </p:cNvPr>
          <p:cNvSpPr>
            <a:spLocks noGrp="1"/>
          </p:cNvSpPr>
          <p:nvPr>
            <p:ph type="dt" sz="half" idx="10"/>
          </p:nvPr>
        </p:nvSpPr>
        <p:spPr/>
        <p:txBody>
          <a:bodyPr/>
          <a:lstStyle/>
          <a:p>
            <a:fld id="{8C86F4EE-125E-E54F-B409-2C7884335437}" type="datetimeFigureOut">
              <a:rPr lang="en-US" smtClean="0"/>
              <a:t>6/19/23</a:t>
            </a:fld>
            <a:endParaRPr lang="en-US"/>
          </a:p>
        </p:txBody>
      </p:sp>
      <p:sp>
        <p:nvSpPr>
          <p:cNvPr id="5" name="Footer Placeholder 4">
            <a:extLst>
              <a:ext uri="{FF2B5EF4-FFF2-40B4-BE49-F238E27FC236}">
                <a16:creationId xmlns:a16="http://schemas.microsoft.com/office/drawing/2014/main" id="{EE9042B9-EB4C-F6E7-24BC-C76414373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5BE10-49A0-A00C-98E7-814D426F844F}"/>
              </a:ext>
            </a:extLst>
          </p:cNvPr>
          <p:cNvSpPr>
            <a:spLocks noGrp="1"/>
          </p:cNvSpPr>
          <p:nvPr>
            <p:ph type="sldNum" sz="quarter" idx="12"/>
          </p:nvPr>
        </p:nvSpPr>
        <p:spPr/>
        <p:txBody>
          <a:bodyPr/>
          <a:lstStyle/>
          <a:p>
            <a:fld id="{DFDB8CF9-EF8F-EF4A-B030-977BAA357727}" type="slidenum">
              <a:rPr lang="en-US" smtClean="0"/>
              <a:t>‹#›</a:t>
            </a:fld>
            <a:endParaRPr lang="en-US"/>
          </a:p>
        </p:txBody>
      </p:sp>
    </p:spTree>
    <p:extLst>
      <p:ext uri="{BB962C8B-B14F-4D97-AF65-F5344CB8AC3E}">
        <p14:creationId xmlns:p14="http://schemas.microsoft.com/office/powerpoint/2010/main" val="2168003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sic Text Slide (Grey)">
    <p:bg>
      <p:bgPr>
        <a:solidFill>
          <a:srgbClr val="7E7E7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B1C8-B398-0B43-98AF-ECE5979F57AA}"/>
              </a:ext>
            </a:extLst>
          </p:cNvPr>
          <p:cNvSpPr>
            <a:spLocks noGrp="1"/>
          </p:cNvSpPr>
          <p:nvPr>
            <p:ph type="title" hasCustomPrompt="1"/>
          </p:nvPr>
        </p:nvSpPr>
        <p:spPr>
          <a:xfrm>
            <a:off x="331200" y="784563"/>
            <a:ext cx="10861519" cy="908200"/>
          </a:xfrm>
          <a:prstGeom prst="rect">
            <a:avLst/>
          </a:prstGeom>
        </p:spPr>
        <p:txBody>
          <a:bodyPr/>
          <a:lstStyle>
            <a:lvl1pPr>
              <a:defRPr b="1" i="0" baseline="0">
                <a:solidFill>
                  <a:schemeClr val="tx1"/>
                </a:solidFill>
                <a:latin typeface="+mn-lt"/>
              </a:defRPr>
            </a:lvl1pPr>
          </a:lstStyle>
          <a:p>
            <a:r>
              <a:rPr lang="en-GB" dirty="0"/>
              <a:t>Click to edit slide title</a:t>
            </a:r>
            <a:endParaRPr lang="en-US" dirty="0"/>
          </a:p>
        </p:txBody>
      </p:sp>
      <p:cxnSp>
        <p:nvCxnSpPr>
          <p:cNvPr id="6" name="Straight Connector 5">
            <a:extLst>
              <a:ext uri="{FF2B5EF4-FFF2-40B4-BE49-F238E27FC236}">
                <a16:creationId xmlns:a16="http://schemas.microsoft.com/office/drawing/2014/main" id="{A5208CA6-E56F-E844-AB42-12323087147D}"/>
              </a:ext>
            </a:extLst>
          </p:cNvPr>
          <p:cNvCxnSpPr/>
          <p:nvPr userDrawn="1"/>
        </p:nvCxnSpPr>
        <p:spPr>
          <a:xfrm>
            <a:off x="446400" y="1690688"/>
            <a:ext cx="959133" cy="0"/>
          </a:xfrm>
          <a:prstGeom prst="line">
            <a:avLst/>
          </a:prstGeom>
          <a:ln w="38100" cmpd="sng">
            <a:solidFill>
              <a:srgbClr val="F3BA00"/>
            </a:solidFill>
            <a:round/>
          </a:ln>
          <a:effectLst/>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25A6495E-CD17-9A4D-9812-E831C6128CD7}"/>
              </a:ext>
            </a:extLst>
          </p:cNvPr>
          <p:cNvSpPr>
            <a:spLocks noGrp="1"/>
          </p:cNvSpPr>
          <p:nvPr>
            <p:ph type="body" sz="quarter" idx="12"/>
          </p:nvPr>
        </p:nvSpPr>
        <p:spPr>
          <a:xfrm>
            <a:off x="331788" y="1920875"/>
            <a:ext cx="10860931" cy="401470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207622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 Column + default image">
    <p:spTree>
      <p:nvGrpSpPr>
        <p:cNvPr id="1" name=""/>
        <p:cNvGrpSpPr/>
        <p:nvPr/>
      </p:nvGrpSpPr>
      <p:grpSpPr>
        <a:xfrm>
          <a:off x="0" y="0"/>
          <a:ext cx="0" cy="0"/>
          <a:chOff x="0" y="0"/>
          <a:chExt cx="0" cy="0"/>
        </a:xfrm>
      </p:grpSpPr>
      <p:pic>
        <p:nvPicPr>
          <p:cNvPr id="4" name="Picture 3" descr="A group of people in a room&#10;&#10;Description automatically generated with low confidence">
            <a:extLst>
              <a:ext uri="{FF2B5EF4-FFF2-40B4-BE49-F238E27FC236}">
                <a16:creationId xmlns:a16="http://schemas.microsoft.com/office/drawing/2014/main" id="{99118AA1-5455-954C-A527-D3D1037C5622}"/>
              </a:ext>
            </a:extLst>
          </p:cNvPr>
          <p:cNvPicPr>
            <a:picLocks noChangeAspect="1"/>
          </p:cNvPicPr>
          <p:nvPr userDrawn="1"/>
        </p:nvPicPr>
        <p:blipFill>
          <a:blip r:embed="rId2"/>
          <a:stretch>
            <a:fillRect/>
          </a:stretch>
        </p:blipFill>
        <p:spPr>
          <a:xfrm>
            <a:off x="5913904" y="0"/>
            <a:ext cx="6278096" cy="6858000"/>
          </a:xfrm>
          <a:prstGeom prst="rect">
            <a:avLst/>
          </a:prstGeom>
        </p:spPr>
      </p:pic>
      <p:sp>
        <p:nvSpPr>
          <p:cNvPr id="2" name="Title 1">
            <a:extLst>
              <a:ext uri="{FF2B5EF4-FFF2-40B4-BE49-F238E27FC236}">
                <a16:creationId xmlns:a16="http://schemas.microsoft.com/office/drawing/2014/main" id="{0E8CB1C8-B398-0B43-98AF-ECE5979F57AA}"/>
              </a:ext>
            </a:extLst>
          </p:cNvPr>
          <p:cNvSpPr>
            <a:spLocks noGrp="1"/>
          </p:cNvSpPr>
          <p:nvPr>
            <p:ph type="title" hasCustomPrompt="1"/>
          </p:nvPr>
        </p:nvSpPr>
        <p:spPr>
          <a:xfrm>
            <a:off x="331200" y="365125"/>
            <a:ext cx="5253172" cy="1325563"/>
          </a:xfrm>
          <a:prstGeom prst="rect">
            <a:avLst/>
          </a:prstGeom>
        </p:spPr>
        <p:txBody>
          <a:bodyPr>
            <a:normAutofit/>
          </a:bodyPr>
          <a:lstStyle>
            <a:lvl1pPr>
              <a:defRPr sz="4000" b="1" i="0" baseline="0">
                <a:latin typeface="+mn-lt"/>
              </a:defRPr>
            </a:lvl1pPr>
          </a:lstStyle>
          <a:p>
            <a:r>
              <a:rPr lang="en-GB" dirty="0"/>
              <a:t>Click to edit</a:t>
            </a:r>
            <a:br>
              <a:rPr lang="en-GB" dirty="0"/>
            </a:br>
            <a:r>
              <a:rPr lang="en-GB" dirty="0"/>
              <a:t>slide title</a:t>
            </a:r>
            <a:endParaRPr lang="en-US" dirty="0"/>
          </a:p>
        </p:txBody>
      </p:sp>
      <p:sp>
        <p:nvSpPr>
          <p:cNvPr id="5" name="Text Placeholder 4">
            <a:extLst>
              <a:ext uri="{FF2B5EF4-FFF2-40B4-BE49-F238E27FC236}">
                <a16:creationId xmlns:a16="http://schemas.microsoft.com/office/drawing/2014/main" id="{6813A813-3BA8-0947-8A89-39FAEBC4BC43}"/>
              </a:ext>
            </a:extLst>
          </p:cNvPr>
          <p:cNvSpPr>
            <a:spLocks noGrp="1"/>
          </p:cNvSpPr>
          <p:nvPr>
            <p:ph type="body" sz="quarter" idx="11" hasCustomPrompt="1"/>
          </p:nvPr>
        </p:nvSpPr>
        <p:spPr>
          <a:xfrm>
            <a:off x="331201" y="2229186"/>
            <a:ext cx="5253172" cy="4263690"/>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sz="2400"/>
            </a:lvl1pPr>
          </a:lstStyle>
          <a:p>
            <a:pPr lvl="0"/>
            <a:r>
              <a:rPr lang="en-GB" dirty="0"/>
              <a:t>Click to edit bullet point</a:t>
            </a:r>
          </a:p>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r>
              <a:rPr lang="en-GB" dirty="0"/>
              <a:t>Click to edit bullet point</a:t>
            </a:r>
          </a:p>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r>
              <a:rPr lang="en-GB" dirty="0"/>
              <a:t>Click to edit bullet point</a:t>
            </a:r>
          </a:p>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r>
              <a:rPr lang="en-GB" dirty="0"/>
              <a:t>Click to edit bullet point</a:t>
            </a:r>
          </a:p>
          <a:p>
            <a:pPr lvl="0"/>
            <a:endParaRPr lang="en-GB" dirty="0"/>
          </a:p>
        </p:txBody>
      </p:sp>
      <p:cxnSp>
        <p:nvCxnSpPr>
          <p:cNvPr id="6" name="Straight Connector 5">
            <a:extLst>
              <a:ext uri="{FF2B5EF4-FFF2-40B4-BE49-F238E27FC236}">
                <a16:creationId xmlns:a16="http://schemas.microsoft.com/office/drawing/2014/main" id="{A5208CA6-E56F-E844-AB42-12323087147D}"/>
              </a:ext>
            </a:extLst>
          </p:cNvPr>
          <p:cNvCxnSpPr>
            <a:cxnSpLocks/>
          </p:cNvCxnSpPr>
          <p:nvPr userDrawn="1"/>
        </p:nvCxnSpPr>
        <p:spPr>
          <a:xfrm>
            <a:off x="446400" y="1716088"/>
            <a:ext cx="957600" cy="0"/>
          </a:xfrm>
          <a:prstGeom prst="line">
            <a:avLst/>
          </a:prstGeom>
          <a:ln w="38100" cmpd="sng">
            <a:solidFill>
              <a:srgbClr val="EAB4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19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 Column + Custom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B1C8-B398-0B43-98AF-ECE5979F57AA}"/>
              </a:ext>
            </a:extLst>
          </p:cNvPr>
          <p:cNvSpPr>
            <a:spLocks noGrp="1"/>
          </p:cNvSpPr>
          <p:nvPr>
            <p:ph type="title" hasCustomPrompt="1"/>
          </p:nvPr>
        </p:nvSpPr>
        <p:spPr>
          <a:xfrm>
            <a:off x="331199" y="365125"/>
            <a:ext cx="6254795" cy="1325563"/>
          </a:xfrm>
          <a:prstGeom prst="rect">
            <a:avLst/>
          </a:prstGeom>
        </p:spPr>
        <p:txBody>
          <a:bodyPr/>
          <a:lstStyle>
            <a:lvl1pPr>
              <a:defRPr sz="4000" b="1" i="0" baseline="0">
                <a:latin typeface="+mn-lt"/>
              </a:defRPr>
            </a:lvl1pPr>
          </a:lstStyle>
          <a:p>
            <a:r>
              <a:rPr lang="en-GB" dirty="0"/>
              <a:t>Click to edit</a:t>
            </a:r>
            <a:br>
              <a:rPr lang="en-GB" dirty="0"/>
            </a:br>
            <a:r>
              <a:rPr lang="en-GB" dirty="0"/>
              <a:t>slide title</a:t>
            </a:r>
            <a:endParaRPr lang="en-US" dirty="0"/>
          </a:p>
        </p:txBody>
      </p:sp>
      <p:sp>
        <p:nvSpPr>
          <p:cNvPr id="5" name="Text Placeholder 4">
            <a:extLst>
              <a:ext uri="{FF2B5EF4-FFF2-40B4-BE49-F238E27FC236}">
                <a16:creationId xmlns:a16="http://schemas.microsoft.com/office/drawing/2014/main" id="{6813A813-3BA8-0947-8A89-39FAEBC4BC43}"/>
              </a:ext>
            </a:extLst>
          </p:cNvPr>
          <p:cNvSpPr>
            <a:spLocks noGrp="1"/>
          </p:cNvSpPr>
          <p:nvPr>
            <p:ph type="body" sz="quarter" idx="11" hasCustomPrompt="1"/>
          </p:nvPr>
        </p:nvSpPr>
        <p:spPr>
          <a:xfrm>
            <a:off x="331200" y="2229186"/>
            <a:ext cx="6254795" cy="4263690"/>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sz="2400"/>
            </a:lvl1pPr>
          </a:lstStyle>
          <a:p>
            <a:pPr lvl="0"/>
            <a:r>
              <a:rPr lang="en-GB" dirty="0"/>
              <a:t>Click to edit bullet point</a:t>
            </a:r>
          </a:p>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r>
              <a:rPr lang="en-GB" dirty="0"/>
              <a:t>Click to edit bullet point</a:t>
            </a:r>
          </a:p>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r>
              <a:rPr lang="en-GB" dirty="0"/>
              <a:t>Click to edit bullet point</a:t>
            </a:r>
          </a:p>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r>
              <a:rPr lang="en-GB" dirty="0"/>
              <a:t>Click to edit bullet point</a:t>
            </a:r>
          </a:p>
          <a:p>
            <a:pPr lvl="0"/>
            <a:endParaRPr lang="en-GB" dirty="0"/>
          </a:p>
        </p:txBody>
      </p:sp>
      <p:cxnSp>
        <p:nvCxnSpPr>
          <p:cNvPr id="6" name="Straight Connector 5">
            <a:extLst>
              <a:ext uri="{FF2B5EF4-FFF2-40B4-BE49-F238E27FC236}">
                <a16:creationId xmlns:a16="http://schemas.microsoft.com/office/drawing/2014/main" id="{A5208CA6-E56F-E844-AB42-12323087147D}"/>
              </a:ext>
            </a:extLst>
          </p:cNvPr>
          <p:cNvCxnSpPr>
            <a:cxnSpLocks/>
          </p:cNvCxnSpPr>
          <p:nvPr userDrawn="1"/>
        </p:nvCxnSpPr>
        <p:spPr>
          <a:xfrm>
            <a:off x="446400" y="1716088"/>
            <a:ext cx="957600" cy="0"/>
          </a:xfrm>
          <a:prstGeom prst="line">
            <a:avLst/>
          </a:prstGeom>
          <a:ln w="38100" cmpd="sng">
            <a:solidFill>
              <a:srgbClr val="EAB425"/>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descr="Add your Alt text here or if the image is decorative check the 'Mark as decorative' button.">
            <a:extLst>
              <a:ext uri="{FF2B5EF4-FFF2-40B4-BE49-F238E27FC236}">
                <a16:creationId xmlns:a16="http://schemas.microsoft.com/office/drawing/2014/main" id="{821B2D5E-3EC9-DB44-833E-74721238B285}"/>
              </a:ext>
            </a:extLst>
          </p:cNvPr>
          <p:cNvSpPr>
            <a:spLocks noGrp="1"/>
          </p:cNvSpPr>
          <p:nvPr>
            <p:ph type="pic" sz="quarter" idx="12"/>
          </p:nvPr>
        </p:nvSpPr>
        <p:spPr>
          <a:xfrm>
            <a:off x="7014500" y="0"/>
            <a:ext cx="5177500" cy="6857998"/>
          </a:xfrm>
          <a:prstGeom prst="rect">
            <a:avLst/>
          </a:prstGeom>
        </p:spPr>
        <p:txBody>
          <a:bodyPr/>
          <a:lstStyle>
            <a:lvl1pPr marL="0" indent="0" algn="ctr">
              <a:buFontTx/>
              <a:buNone/>
              <a:defRPr/>
            </a:lvl1pPr>
          </a:lstStyle>
          <a:p>
            <a:endParaRPr lang="en-US" dirty="0"/>
          </a:p>
          <a:p>
            <a:endParaRPr lang="en-US" dirty="0"/>
          </a:p>
          <a:p>
            <a:endParaRPr lang="en-US" dirty="0"/>
          </a:p>
          <a:p>
            <a:r>
              <a:rPr lang="en-US" dirty="0"/>
              <a:t>Click icon to insert image.</a:t>
            </a:r>
          </a:p>
          <a:p>
            <a:endParaRPr lang="en-US" dirty="0"/>
          </a:p>
          <a:p>
            <a:br>
              <a:rPr lang="en-US" dirty="0"/>
            </a:br>
            <a:endParaRPr lang="en-US" dirty="0"/>
          </a:p>
        </p:txBody>
      </p:sp>
    </p:spTree>
    <p:extLst>
      <p:ext uri="{BB962C8B-B14F-4D97-AF65-F5344CB8AC3E}">
        <p14:creationId xmlns:p14="http://schemas.microsoft.com/office/powerpoint/2010/main" val="276112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B1C8-B398-0B43-98AF-ECE5979F57AA}"/>
              </a:ext>
            </a:extLst>
          </p:cNvPr>
          <p:cNvSpPr>
            <a:spLocks noGrp="1"/>
          </p:cNvSpPr>
          <p:nvPr>
            <p:ph type="title" hasCustomPrompt="1"/>
          </p:nvPr>
        </p:nvSpPr>
        <p:spPr>
          <a:xfrm>
            <a:off x="331200" y="365126"/>
            <a:ext cx="10707919" cy="814739"/>
          </a:xfrm>
          <a:prstGeom prst="rect">
            <a:avLst/>
          </a:prstGeom>
        </p:spPr>
        <p:txBody>
          <a:bodyPr>
            <a:normAutofit/>
          </a:bodyPr>
          <a:lstStyle>
            <a:lvl1pPr>
              <a:defRPr sz="4000" b="1" i="0" baseline="0">
                <a:latin typeface="+mn-lt"/>
              </a:defRPr>
            </a:lvl1pPr>
          </a:lstStyle>
          <a:p>
            <a:r>
              <a:rPr lang="en-GB" dirty="0"/>
              <a:t>Click to edit slide title</a:t>
            </a:r>
            <a:endParaRPr lang="en-US" dirty="0"/>
          </a:p>
        </p:txBody>
      </p:sp>
      <p:sp>
        <p:nvSpPr>
          <p:cNvPr id="5" name="Text Placeholder 4">
            <a:extLst>
              <a:ext uri="{FF2B5EF4-FFF2-40B4-BE49-F238E27FC236}">
                <a16:creationId xmlns:a16="http://schemas.microsoft.com/office/drawing/2014/main" id="{6813A813-3BA8-0947-8A89-39FAEBC4BC43}"/>
              </a:ext>
            </a:extLst>
          </p:cNvPr>
          <p:cNvSpPr>
            <a:spLocks noGrp="1"/>
          </p:cNvSpPr>
          <p:nvPr>
            <p:ph type="body" sz="quarter" idx="11" hasCustomPrompt="1"/>
          </p:nvPr>
        </p:nvSpPr>
        <p:spPr>
          <a:xfrm>
            <a:off x="331200" y="4467830"/>
            <a:ext cx="10707919" cy="2025043"/>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F3BA00"/>
              </a:buClr>
              <a:buSzTx/>
              <a:buFontTx/>
              <a:buNone/>
              <a:tabLst/>
              <a:defRPr sz="2400"/>
            </a:lvl1pPr>
          </a:lstStyle>
          <a:p>
            <a:pPr lvl="0"/>
            <a:r>
              <a:rPr lang="en-GB" dirty="0"/>
              <a:t>Click to edit copy……..</a:t>
            </a:r>
          </a:p>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endParaRPr lang="en-GB" dirty="0"/>
          </a:p>
        </p:txBody>
      </p:sp>
      <p:sp>
        <p:nvSpPr>
          <p:cNvPr id="4" name="Content Placeholder 3">
            <a:extLst>
              <a:ext uri="{FF2B5EF4-FFF2-40B4-BE49-F238E27FC236}">
                <a16:creationId xmlns:a16="http://schemas.microsoft.com/office/drawing/2014/main" id="{6C8DC553-5738-9E4A-B62F-89971F9A8BFB}"/>
              </a:ext>
            </a:extLst>
          </p:cNvPr>
          <p:cNvSpPr>
            <a:spLocks noGrp="1"/>
          </p:cNvSpPr>
          <p:nvPr>
            <p:ph sz="quarter" idx="12" hasCustomPrompt="1"/>
          </p:nvPr>
        </p:nvSpPr>
        <p:spPr>
          <a:xfrm>
            <a:off x="331788" y="1331107"/>
            <a:ext cx="10707919" cy="3020232"/>
          </a:xfrm>
          <a:prstGeom prst="rect">
            <a:avLst/>
          </a:prstGeom>
        </p:spPr>
        <p:txBody>
          <a:bodyPr>
            <a:normAutofit/>
          </a:bodyPr>
          <a:lstStyle>
            <a:lvl1pPr marL="0" indent="0">
              <a:buNone/>
              <a:defRPr lang="en-GB" sz="2200" b="0" i="0" smtClean="0">
                <a:effectLst/>
              </a:defRPr>
            </a:lvl1pPr>
          </a:lstStyle>
          <a:p>
            <a:pPr lvl="0"/>
            <a:r>
              <a:rPr lang="en-GB" dirty="0"/>
              <a:t>Click to insert </a:t>
            </a:r>
            <a:r>
              <a:rPr lang="en-GB" b="0" i="0" dirty="0">
                <a:solidFill>
                  <a:srgbClr val="1E1E1E"/>
                </a:solidFill>
                <a:effectLst/>
                <a:latin typeface="Segoe UI"/>
              </a:rPr>
              <a:t>content. </a:t>
            </a:r>
            <a:br>
              <a:rPr lang="en-GB" b="0" i="0" dirty="0">
                <a:solidFill>
                  <a:srgbClr val="1E1E1E"/>
                </a:solidFill>
                <a:effectLst/>
                <a:latin typeface="Segoe UI"/>
              </a:rPr>
            </a:br>
            <a:r>
              <a:rPr lang="en-GB" b="0" i="0" dirty="0">
                <a:solidFill>
                  <a:srgbClr val="1E1E1E"/>
                </a:solidFill>
                <a:effectLst/>
                <a:latin typeface="Segoe UI"/>
              </a:rPr>
              <a:t>This placeholder accepts text, or a table, chart, SmartArt graphic, picture, or video as indicated by the clickable icons below.</a:t>
            </a:r>
            <a:endParaRPr lang="en-US" dirty="0"/>
          </a:p>
        </p:txBody>
      </p:sp>
      <p:cxnSp>
        <p:nvCxnSpPr>
          <p:cNvPr id="8" name="Straight Connector 7">
            <a:extLst>
              <a:ext uri="{FF2B5EF4-FFF2-40B4-BE49-F238E27FC236}">
                <a16:creationId xmlns:a16="http://schemas.microsoft.com/office/drawing/2014/main" id="{9EE4C8FB-F386-6747-B8D6-62A6B7626BA9}"/>
              </a:ext>
            </a:extLst>
          </p:cNvPr>
          <p:cNvCxnSpPr/>
          <p:nvPr userDrawn="1"/>
        </p:nvCxnSpPr>
        <p:spPr>
          <a:xfrm>
            <a:off x="446571" y="1179976"/>
            <a:ext cx="959133" cy="0"/>
          </a:xfrm>
          <a:prstGeom prst="line">
            <a:avLst/>
          </a:prstGeom>
          <a:ln w="38100" cmpd="sng">
            <a:solidFill>
              <a:srgbClr val="EAB425"/>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48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mparison x 2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B1C8-B398-0B43-98AF-ECE5979F57AA}"/>
              </a:ext>
            </a:extLst>
          </p:cNvPr>
          <p:cNvSpPr>
            <a:spLocks noGrp="1"/>
          </p:cNvSpPr>
          <p:nvPr>
            <p:ph type="title" hasCustomPrompt="1"/>
          </p:nvPr>
        </p:nvSpPr>
        <p:spPr>
          <a:xfrm>
            <a:off x="331199" y="365126"/>
            <a:ext cx="11361157" cy="814739"/>
          </a:xfrm>
          <a:prstGeom prst="rect">
            <a:avLst/>
          </a:prstGeom>
        </p:spPr>
        <p:txBody>
          <a:bodyPr>
            <a:normAutofit/>
          </a:bodyPr>
          <a:lstStyle>
            <a:lvl1pPr>
              <a:defRPr sz="4000" b="1" i="0" baseline="0">
                <a:latin typeface="+mn-lt"/>
              </a:defRPr>
            </a:lvl1pPr>
          </a:lstStyle>
          <a:p>
            <a:r>
              <a:rPr lang="en-GB" dirty="0"/>
              <a:t>Click to edit slide title</a:t>
            </a:r>
            <a:endParaRPr lang="en-US" dirty="0"/>
          </a:p>
        </p:txBody>
      </p:sp>
      <p:sp>
        <p:nvSpPr>
          <p:cNvPr id="5" name="Text Placeholder 4">
            <a:extLst>
              <a:ext uri="{FF2B5EF4-FFF2-40B4-BE49-F238E27FC236}">
                <a16:creationId xmlns:a16="http://schemas.microsoft.com/office/drawing/2014/main" id="{6813A813-3BA8-0947-8A89-39FAEBC4BC43}"/>
              </a:ext>
            </a:extLst>
          </p:cNvPr>
          <p:cNvSpPr>
            <a:spLocks noGrp="1"/>
          </p:cNvSpPr>
          <p:nvPr>
            <p:ph type="body" sz="quarter" idx="11" hasCustomPrompt="1"/>
          </p:nvPr>
        </p:nvSpPr>
        <p:spPr>
          <a:xfrm>
            <a:off x="331200" y="4572000"/>
            <a:ext cx="11347656" cy="1920873"/>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
                <a:srgbClr val="F3BA00"/>
              </a:buClr>
              <a:buSzTx/>
              <a:buFontTx/>
              <a:buNone/>
              <a:tabLst/>
              <a:defRPr sz="2400"/>
            </a:lvl1pPr>
          </a:lstStyle>
          <a:p>
            <a:pPr lvl="0"/>
            <a:r>
              <a:rPr lang="en-GB" dirty="0"/>
              <a:t>Click to edit copy……..</a:t>
            </a:r>
          </a:p>
          <a:p>
            <a:pPr marL="457200" marR="0" lvl="0" indent="-457200" algn="l" defTabSz="914400" rtl="0" eaLnBrk="1" fontAlgn="auto" latinLnBrk="0" hangingPunct="1">
              <a:lnSpc>
                <a:spcPct val="90000"/>
              </a:lnSpc>
              <a:spcBef>
                <a:spcPts val="1000"/>
              </a:spcBef>
              <a:spcAft>
                <a:spcPts val="0"/>
              </a:spcAft>
              <a:buClr>
                <a:srgbClr val="F3BA00"/>
              </a:buClr>
              <a:buSzTx/>
              <a:buFont typeface="Arial" panose="020B0604020202020204" pitchFamily="34" charset="0"/>
              <a:buChar char="•"/>
              <a:tabLst/>
              <a:defRPr/>
            </a:pPr>
            <a:endParaRPr lang="en-GB" dirty="0"/>
          </a:p>
        </p:txBody>
      </p:sp>
      <p:sp>
        <p:nvSpPr>
          <p:cNvPr id="4" name="Content Placeholder 3">
            <a:extLst>
              <a:ext uri="{FF2B5EF4-FFF2-40B4-BE49-F238E27FC236}">
                <a16:creationId xmlns:a16="http://schemas.microsoft.com/office/drawing/2014/main" id="{6C8DC553-5738-9E4A-B62F-89971F9A8BFB}"/>
              </a:ext>
            </a:extLst>
          </p:cNvPr>
          <p:cNvSpPr>
            <a:spLocks noGrp="1"/>
          </p:cNvSpPr>
          <p:nvPr>
            <p:ph sz="quarter" idx="12" hasCustomPrompt="1"/>
          </p:nvPr>
        </p:nvSpPr>
        <p:spPr>
          <a:xfrm>
            <a:off x="331788" y="1325306"/>
            <a:ext cx="5420830" cy="3020232"/>
          </a:xfrm>
          <a:prstGeom prst="rect">
            <a:avLst/>
          </a:prstGeom>
        </p:spPr>
        <p:txBody>
          <a:bodyPr>
            <a:normAutofit/>
          </a:bodyPr>
          <a:lstStyle>
            <a:lvl1pPr marL="0" indent="0">
              <a:buNone/>
              <a:defRPr lang="en-GB" sz="2400" b="0" i="0" smtClean="0">
                <a:effectLst/>
              </a:defRPr>
            </a:lvl1pPr>
          </a:lstStyle>
          <a:p>
            <a:pPr lvl="0"/>
            <a:r>
              <a:rPr lang="en-GB" dirty="0"/>
              <a:t>Click to insert </a:t>
            </a:r>
            <a:r>
              <a:rPr lang="en-GB" b="0" i="0" dirty="0">
                <a:solidFill>
                  <a:srgbClr val="1E1E1E"/>
                </a:solidFill>
                <a:effectLst/>
                <a:latin typeface="Segoe UI"/>
              </a:rPr>
              <a:t>content. This placeholder accepts text, or a table, chart, SmartArt graphic, picture, or video as indicated by the clickable icons below.</a:t>
            </a:r>
            <a:endParaRPr lang="en-US" dirty="0"/>
          </a:p>
        </p:txBody>
      </p:sp>
      <p:sp>
        <p:nvSpPr>
          <p:cNvPr id="8" name="Content Placeholder 3">
            <a:extLst>
              <a:ext uri="{FF2B5EF4-FFF2-40B4-BE49-F238E27FC236}">
                <a16:creationId xmlns:a16="http://schemas.microsoft.com/office/drawing/2014/main" id="{E0F09EAE-9D01-6048-8F8D-42D5B6233C3D}"/>
              </a:ext>
            </a:extLst>
          </p:cNvPr>
          <p:cNvSpPr>
            <a:spLocks noGrp="1"/>
          </p:cNvSpPr>
          <p:nvPr>
            <p:ph sz="quarter" idx="13" hasCustomPrompt="1"/>
          </p:nvPr>
        </p:nvSpPr>
        <p:spPr>
          <a:xfrm>
            <a:off x="6271526" y="1325306"/>
            <a:ext cx="5420830" cy="3020232"/>
          </a:xfrm>
          <a:prstGeom prst="rect">
            <a:avLst/>
          </a:prstGeom>
        </p:spPr>
        <p:txBody>
          <a:bodyPr>
            <a:normAutofit/>
          </a:bodyPr>
          <a:lstStyle>
            <a:lvl1pPr marL="0" indent="0">
              <a:buNone/>
              <a:defRPr lang="en-GB" sz="2400" b="0" i="0" smtClean="0">
                <a:effectLst/>
              </a:defRPr>
            </a:lvl1pPr>
          </a:lstStyle>
          <a:p>
            <a:pPr lvl="0"/>
            <a:r>
              <a:rPr lang="en-GB" dirty="0"/>
              <a:t>Click to insert </a:t>
            </a:r>
            <a:r>
              <a:rPr lang="en-GB" b="0" i="0" dirty="0">
                <a:solidFill>
                  <a:srgbClr val="1E1E1E"/>
                </a:solidFill>
                <a:effectLst/>
                <a:latin typeface="Segoe UI"/>
              </a:rPr>
              <a:t>content. This placeholder accepts text, or a table, chart, SmartArt graphic, picture, or video as indicated by the clickable icons below.</a:t>
            </a:r>
            <a:endParaRPr lang="en-US" dirty="0"/>
          </a:p>
        </p:txBody>
      </p:sp>
      <p:cxnSp>
        <p:nvCxnSpPr>
          <p:cNvPr id="9" name="Straight Connector 8">
            <a:extLst>
              <a:ext uri="{FF2B5EF4-FFF2-40B4-BE49-F238E27FC236}">
                <a16:creationId xmlns:a16="http://schemas.microsoft.com/office/drawing/2014/main" id="{3C136BFA-A48F-BC4C-85C0-C185B2CF6E7D}"/>
              </a:ext>
            </a:extLst>
          </p:cNvPr>
          <p:cNvCxnSpPr/>
          <p:nvPr userDrawn="1"/>
        </p:nvCxnSpPr>
        <p:spPr>
          <a:xfrm>
            <a:off x="446571" y="1179976"/>
            <a:ext cx="959133" cy="0"/>
          </a:xfrm>
          <a:prstGeom prst="line">
            <a:avLst/>
          </a:prstGeom>
          <a:ln w="38100" cmpd="sng">
            <a:solidFill>
              <a:srgbClr val="EAB425"/>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026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Slide + Gold Lin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B9919FF-69FB-F843-AB10-BFB796B087FA}"/>
              </a:ext>
            </a:extLst>
          </p:cNvPr>
          <p:cNvCxnSpPr>
            <a:cxnSpLocks/>
          </p:cNvCxnSpPr>
          <p:nvPr userDrawn="1"/>
        </p:nvCxnSpPr>
        <p:spPr>
          <a:xfrm>
            <a:off x="446400" y="1252800"/>
            <a:ext cx="959133" cy="0"/>
          </a:xfrm>
          <a:prstGeom prst="line">
            <a:avLst/>
          </a:prstGeom>
          <a:ln w="38100" cmpd="sng">
            <a:solidFill>
              <a:srgbClr val="F3BA00"/>
            </a:solidFill>
            <a:round/>
          </a:ln>
          <a:effectLst/>
        </p:spPr>
        <p:style>
          <a:lnRef idx="2">
            <a:schemeClr val="accent1"/>
          </a:lnRef>
          <a:fillRef idx="0">
            <a:schemeClr val="accent1"/>
          </a:fillRef>
          <a:effectRef idx="1">
            <a:schemeClr val="accent1"/>
          </a:effectRef>
          <a:fontRef idx="minor">
            <a:schemeClr val="tx1"/>
          </a:fontRef>
        </p:style>
      </p:cxnSp>
      <p:sp>
        <p:nvSpPr>
          <p:cNvPr id="6" name="Title 1">
            <a:extLst>
              <a:ext uri="{FF2B5EF4-FFF2-40B4-BE49-F238E27FC236}">
                <a16:creationId xmlns:a16="http://schemas.microsoft.com/office/drawing/2014/main" id="{71910165-8F1F-4D44-BC39-5BED1899EC56}"/>
              </a:ext>
            </a:extLst>
          </p:cNvPr>
          <p:cNvSpPr>
            <a:spLocks noGrp="1"/>
          </p:cNvSpPr>
          <p:nvPr>
            <p:ph type="title" hasCustomPrompt="1"/>
          </p:nvPr>
        </p:nvSpPr>
        <p:spPr>
          <a:xfrm>
            <a:off x="331200" y="365127"/>
            <a:ext cx="11347656" cy="708762"/>
          </a:xfrm>
          <a:prstGeom prst="rect">
            <a:avLst/>
          </a:prstGeom>
        </p:spPr>
        <p:txBody>
          <a:bodyPr>
            <a:normAutofit/>
          </a:bodyPr>
          <a:lstStyle>
            <a:lvl1pPr>
              <a:defRPr sz="4000" b="1" i="0" baseline="0">
                <a:latin typeface="+mn-lt"/>
              </a:defRPr>
            </a:lvl1pPr>
          </a:lstStyle>
          <a:p>
            <a:r>
              <a:rPr lang="en-GB" dirty="0"/>
              <a:t>Click to edit slide title</a:t>
            </a:r>
            <a:endParaRPr lang="en-US" dirty="0"/>
          </a:p>
        </p:txBody>
      </p:sp>
    </p:spTree>
    <p:extLst>
      <p:ext uri="{BB962C8B-B14F-4D97-AF65-F5344CB8AC3E}">
        <p14:creationId xmlns:p14="http://schemas.microsoft.com/office/powerpoint/2010/main" val="122592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910165-8F1F-4D44-BC39-5BED1899EC56}"/>
              </a:ext>
            </a:extLst>
          </p:cNvPr>
          <p:cNvSpPr>
            <a:spLocks noGrp="1"/>
          </p:cNvSpPr>
          <p:nvPr>
            <p:ph type="title" hasCustomPrompt="1"/>
          </p:nvPr>
        </p:nvSpPr>
        <p:spPr>
          <a:xfrm>
            <a:off x="331200" y="365126"/>
            <a:ext cx="11347656" cy="814739"/>
          </a:xfrm>
          <a:prstGeom prst="rect">
            <a:avLst/>
          </a:prstGeom>
        </p:spPr>
        <p:txBody>
          <a:bodyPr>
            <a:normAutofit/>
          </a:bodyPr>
          <a:lstStyle>
            <a:lvl1pPr>
              <a:defRPr sz="4000" b="1" i="0" baseline="0">
                <a:latin typeface="+mn-lt"/>
              </a:defRPr>
            </a:lvl1pPr>
          </a:lstStyle>
          <a:p>
            <a:r>
              <a:rPr lang="en-GB" dirty="0"/>
              <a:t>Click to edit slide title</a:t>
            </a:r>
            <a:endParaRPr lang="en-US" dirty="0"/>
          </a:p>
        </p:txBody>
      </p:sp>
    </p:spTree>
    <p:extLst>
      <p:ext uri="{BB962C8B-B14F-4D97-AF65-F5344CB8AC3E}">
        <p14:creationId xmlns:p14="http://schemas.microsoft.com/office/powerpoint/2010/main" val="43469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913BA-7DB8-C6D8-1CB6-D3E51C9EAA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5CF8ABB-6E9C-3018-4D6C-50FA090C98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F8F6133-0B60-CEEF-55F7-2D6DD414603F}"/>
              </a:ext>
            </a:extLst>
          </p:cNvPr>
          <p:cNvSpPr>
            <a:spLocks noGrp="1"/>
          </p:cNvSpPr>
          <p:nvPr>
            <p:ph type="dt" sz="half" idx="10"/>
          </p:nvPr>
        </p:nvSpPr>
        <p:spPr/>
        <p:txBody>
          <a:bodyPr/>
          <a:lstStyle/>
          <a:p>
            <a:fld id="{8C86F4EE-125E-E54F-B409-2C7884335437}" type="datetimeFigureOut">
              <a:rPr lang="en-US" smtClean="0"/>
              <a:t>6/19/23</a:t>
            </a:fld>
            <a:endParaRPr lang="en-US"/>
          </a:p>
        </p:txBody>
      </p:sp>
      <p:sp>
        <p:nvSpPr>
          <p:cNvPr id="5" name="Footer Placeholder 4">
            <a:extLst>
              <a:ext uri="{FF2B5EF4-FFF2-40B4-BE49-F238E27FC236}">
                <a16:creationId xmlns:a16="http://schemas.microsoft.com/office/drawing/2014/main" id="{E01A6ADB-6090-B39F-2F2C-18B8DFA59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8EADB-A320-2A14-E95A-F7838A04A4D2}"/>
              </a:ext>
            </a:extLst>
          </p:cNvPr>
          <p:cNvSpPr>
            <a:spLocks noGrp="1"/>
          </p:cNvSpPr>
          <p:nvPr>
            <p:ph type="sldNum" sz="quarter" idx="12"/>
          </p:nvPr>
        </p:nvSpPr>
        <p:spPr/>
        <p:txBody>
          <a:bodyPr/>
          <a:lstStyle/>
          <a:p>
            <a:fld id="{DFDB8CF9-EF8F-EF4A-B030-977BAA357727}" type="slidenum">
              <a:rPr lang="en-US" smtClean="0"/>
              <a:t>‹#›</a:t>
            </a:fld>
            <a:endParaRPr lang="en-US"/>
          </a:p>
        </p:txBody>
      </p:sp>
    </p:spTree>
    <p:extLst>
      <p:ext uri="{BB962C8B-B14F-4D97-AF65-F5344CB8AC3E}">
        <p14:creationId xmlns:p14="http://schemas.microsoft.com/office/powerpoint/2010/main" val="218022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505D7-195F-6B54-996A-BF36924DFC5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DEF9D1A-E92B-4DC4-523E-E133DE3E39F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8979E63-B704-A316-4276-783469251D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DF3577-9A47-0256-96C8-05284882AD5A}"/>
              </a:ext>
            </a:extLst>
          </p:cNvPr>
          <p:cNvSpPr>
            <a:spLocks noGrp="1"/>
          </p:cNvSpPr>
          <p:nvPr>
            <p:ph type="dt" sz="half" idx="10"/>
          </p:nvPr>
        </p:nvSpPr>
        <p:spPr/>
        <p:txBody>
          <a:bodyPr/>
          <a:lstStyle/>
          <a:p>
            <a:fld id="{8C86F4EE-125E-E54F-B409-2C7884335437}" type="datetimeFigureOut">
              <a:rPr lang="en-US" smtClean="0"/>
              <a:t>6/19/23</a:t>
            </a:fld>
            <a:endParaRPr lang="en-US"/>
          </a:p>
        </p:txBody>
      </p:sp>
      <p:sp>
        <p:nvSpPr>
          <p:cNvPr id="6" name="Footer Placeholder 5">
            <a:extLst>
              <a:ext uri="{FF2B5EF4-FFF2-40B4-BE49-F238E27FC236}">
                <a16:creationId xmlns:a16="http://schemas.microsoft.com/office/drawing/2014/main" id="{9DFF0DC8-050D-CFCB-A198-FD54E009B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0CB808-7E91-1805-90A3-8C52B073F3AE}"/>
              </a:ext>
            </a:extLst>
          </p:cNvPr>
          <p:cNvSpPr>
            <a:spLocks noGrp="1"/>
          </p:cNvSpPr>
          <p:nvPr>
            <p:ph type="sldNum" sz="quarter" idx="12"/>
          </p:nvPr>
        </p:nvSpPr>
        <p:spPr/>
        <p:txBody>
          <a:bodyPr/>
          <a:lstStyle/>
          <a:p>
            <a:fld id="{DFDB8CF9-EF8F-EF4A-B030-977BAA357727}" type="slidenum">
              <a:rPr lang="en-US" smtClean="0"/>
              <a:t>‹#›</a:t>
            </a:fld>
            <a:endParaRPr lang="en-US"/>
          </a:p>
        </p:txBody>
      </p:sp>
    </p:spTree>
    <p:extLst>
      <p:ext uri="{BB962C8B-B14F-4D97-AF65-F5344CB8AC3E}">
        <p14:creationId xmlns:p14="http://schemas.microsoft.com/office/powerpoint/2010/main" val="71151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BDE8-EAD0-3916-6D8E-41434E0ED5F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4F1F50E-1875-E37C-1C49-AD8844646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8A6B28E-2B11-158B-C1C8-098EF0D5565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B308BBC-0BEE-73E9-F16A-5DE92C769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21701A4-67E4-5448-AADC-7664A627D6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BD01602-36AD-1F6A-0DD1-882D6178EC5D}"/>
              </a:ext>
            </a:extLst>
          </p:cNvPr>
          <p:cNvSpPr>
            <a:spLocks noGrp="1"/>
          </p:cNvSpPr>
          <p:nvPr>
            <p:ph type="dt" sz="half" idx="10"/>
          </p:nvPr>
        </p:nvSpPr>
        <p:spPr/>
        <p:txBody>
          <a:bodyPr/>
          <a:lstStyle/>
          <a:p>
            <a:fld id="{8C86F4EE-125E-E54F-B409-2C7884335437}" type="datetimeFigureOut">
              <a:rPr lang="en-US" smtClean="0"/>
              <a:t>6/19/23</a:t>
            </a:fld>
            <a:endParaRPr lang="en-US"/>
          </a:p>
        </p:txBody>
      </p:sp>
      <p:sp>
        <p:nvSpPr>
          <p:cNvPr id="8" name="Footer Placeholder 7">
            <a:extLst>
              <a:ext uri="{FF2B5EF4-FFF2-40B4-BE49-F238E27FC236}">
                <a16:creationId xmlns:a16="http://schemas.microsoft.com/office/drawing/2014/main" id="{9307639B-141B-095F-1668-B1245E9876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C8E889-3647-9324-1888-74541FAF95BF}"/>
              </a:ext>
            </a:extLst>
          </p:cNvPr>
          <p:cNvSpPr>
            <a:spLocks noGrp="1"/>
          </p:cNvSpPr>
          <p:nvPr>
            <p:ph type="sldNum" sz="quarter" idx="12"/>
          </p:nvPr>
        </p:nvSpPr>
        <p:spPr/>
        <p:txBody>
          <a:bodyPr/>
          <a:lstStyle/>
          <a:p>
            <a:fld id="{DFDB8CF9-EF8F-EF4A-B030-977BAA357727}" type="slidenum">
              <a:rPr lang="en-US" smtClean="0"/>
              <a:t>‹#›</a:t>
            </a:fld>
            <a:endParaRPr lang="en-US"/>
          </a:p>
        </p:txBody>
      </p:sp>
    </p:spTree>
    <p:extLst>
      <p:ext uri="{BB962C8B-B14F-4D97-AF65-F5344CB8AC3E}">
        <p14:creationId xmlns:p14="http://schemas.microsoft.com/office/powerpoint/2010/main" val="90554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3C95-B9E9-887E-C790-A74F47AC0F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ACB0857-B8BD-C5B9-BC49-6B33FD342EEA}"/>
              </a:ext>
            </a:extLst>
          </p:cNvPr>
          <p:cNvSpPr>
            <a:spLocks noGrp="1"/>
          </p:cNvSpPr>
          <p:nvPr>
            <p:ph type="dt" sz="half" idx="10"/>
          </p:nvPr>
        </p:nvSpPr>
        <p:spPr/>
        <p:txBody>
          <a:bodyPr/>
          <a:lstStyle/>
          <a:p>
            <a:fld id="{8C86F4EE-125E-E54F-B409-2C7884335437}" type="datetimeFigureOut">
              <a:rPr lang="en-US" smtClean="0"/>
              <a:t>6/19/23</a:t>
            </a:fld>
            <a:endParaRPr lang="en-US"/>
          </a:p>
        </p:txBody>
      </p:sp>
      <p:sp>
        <p:nvSpPr>
          <p:cNvPr id="4" name="Footer Placeholder 3">
            <a:extLst>
              <a:ext uri="{FF2B5EF4-FFF2-40B4-BE49-F238E27FC236}">
                <a16:creationId xmlns:a16="http://schemas.microsoft.com/office/drawing/2014/main" id="{E1C6B7CA-58A7-FF11-4613-C62BBF75D0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A91F9C-3BB8-923F-2015-ACD89337E78E}"/>
              </a:ext>
            </a:extLst>
          </p:cNvPr>
          <p:cNvSpPr>
            <a:spLocks noGrp="1"/>
          </p:cNvSpPr>
          <p:nvPr>
            <p:ph type="sldNum" sz="quarter" idx="12"/>
          </p:nvPr>
        </p:nvSpPr>
        <p:spPr/>
        <p:txBody>
          <a:bodyPr/>
          <a:lstStyle/>
          <a:p>
            <a:fld id="{DFDB8CF9-EF8F-EF4A-B030-977BAA357727}" type="slidenum">
              <a:rPr lang="en-US" smtClean="0"/>
              <a:t>‹#›</a:t>
            </a:fld>
            <a:endParaRPr lang="en-US"/>
          </a:p>
        </p:txBody>
      </p:sp>
    </p:spTree>
    <p:extLst>
      <p:ext uri="{BB962C8B-B14F-4D97-AF65-F5344CB8AC3E}">
        <p14:creationId xmlns:p14="http://schemas.microsoft.com/office/powerpoint/2010/main" val="100860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474331-29D0-C73B-3B98-434C6D86068F}"/>
              </a:ext>
            </a:extLst>
          </p:cNvPr>
          <p:cNvSpPr>
            <a:spLocks noGrp="1"/>
          </p:cNvSpPr>
          <p:nvPr>
            <p:ph type="dt" sz="half" idx="10"/>
          </p:nvPr>
        </p:nvSpPr>
        <p:spPr/>
        <p:txBody>
          <a:bodyPr/>
          <a:lstStyle/>
          <a:p>
            <a:fld id="{8C86F4EE-125E-E54F-B409-2C7884335437}" type="datetimeFigureOut">
              <a:rPr lang="en-US" smtClean="0"/>
              <a:t>6/19/23</a:t>
            </a:fld>
            <a:endParaRPr lang="en-US"/>
          </a:p>
        </p:txBody>
      </p:sp>
      <p:sp>
        <p:nvSpPr>
          <p:cNvPr id="3" name="Footer Placeholder 2">
            <a:extLst>
              <a:ext uri="{FF2B5EF4-FFF2-40B4-BE49-F238E27FC236}">
                <a16:creationId xmlns:a16="http://schemas.microsoft.com/office/drawing/2014/main" id="{FF34A464-0868-02E5-CEDD-BBA815BDFD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9E227B-501E-A5C1-6064-E4C64C17FBE2}"/>
              </a:ext>
            </a:extLst>
          </p:cNvPr>
          <p:cNvSpPr>
            <a:spLocks noGrp="1"/>
          </p:cNvSpPr>
          <p:nvPr>
            <p:ph type="sldNum" sz="quarter" idx="12"/>
          </p:nvPr>
        </p:nvSpPr>
        <p:spPr/>
        <p:txBody>
          <a:bodyPr/>
          <a:lstStyle/>
          <a:p>
            <a:fld id="{DFDB8CF9-EF8F-EF4A-B030-977BAA357727}" type="slidenum">
              <a:rPr lang="en-US" smtClean="0"/>
              <a:t>‹#›</a:t>
            </a:fld>
            <a:endParaRPr lang="en-US"/>
          </a:p>
        </p:txBody>
      </p:sp>
    </p:spTree>
    <p:extLst>
      <p:ext uri="{BB962C8B-B14F-4D97-AF65-F5344CB8AC3E}">
        <p14:creationId xmlns:p14="http://schemas.microsoft.com/office/powerpoint/2010/main" val="291690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2BA5-5E70-40CA-983A-16BED22E3E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316B6BC-D67A-82DB-E4EE-4C2BACBAD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5A3337C-E964-558F-C9E3-75D558A88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315C6D-AD59-5972-A139-769209D3D454}"/>
              </a:ext>
            </a:extLst>
          </p:cNvPr>
          <p:cNvSpPr>
            <a:spLocks noGrp="1"/>
          </p:cNvSpPr>
          <p:nvPr>
            <p:ph type="dt" sz="half" idx="10"/>
          </p:nvPr>
        </p:nvSpPr>
        <p:spPr/>
        <p:txBody>
          <a:bodyPr/>
          <a:lstStyle/>
          <a:p>
            <a:fld id="{8C86F4EE-125E-E54F-B409-2C7884335437}" type="datetimeFigureOut">
              <a:rPr lang="en-US" smtClean="0"/>
              <a:t>6/19/23</a:t>
            </a:fld>
            <a:endParaRPr lang="en-US"/>
          </a:p>
        </p:txBody>
      </p:sp>
      <p:sp>
        <p:nvSpPr>
          <p:cNvPr id="6" name="Footer Placeholder 5">
            <a:extLst>
              <a:ext uri="{FF2B5EF4-FFF2-40B4-BE49-F238E27FC236}">
                <a16:creationId xmlns:a16="http://schemas.microsoft.com/office/drawing/2014/main" id="{F08B2210-6D30-5918-18B5-5A51701F89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2DDAD-A044-543E-1E1E-0A43216E68CC}"/>
              </a:ext>
            </a:extLst>
          </p:cNvPr>
          <p:cNvSpPr>
            <a:spLocks noGrp="1"/>
          </p:cNvSpPr>
          <p:nvPr>
            <p:ph type="sldNum" sz="quarter" idx="12"/>
          </p:nvPr>
        </p:nvSpPr>
        <p:spPr/>
        <p:txBody>
          <a:bodyPr/>
          <a:lstStyle/>
          <a:p>
            <a:fld id="{DFDB8CF9-EF8F-EF4A-B030-977BAA357727}" type="slidenum">
              <a:rPr lang="en-US" smtClean="0"/>
              <a:t>‹#›</a:t>
            </a:fld>
            <a:endParaRPr lang="en-US"/>
          </a:p>
        </p:txBody>
      </p:sp>
    </p:spTree>
    <p:extLst>
      <p:ext uri="{BB962C8B-B14F-4D97-AF65-F5344CB8AC3E}">
        <p14:creationId xmlns:p14="http://schemas.microsoft.com/office/powerpoint/2010/main" val="274751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7691-C595-0A0B-EDCC-E889A4AD98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FE2C4D8-DC10-06AF-421F-8011E2DD1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14138B-D7C3-6036-4613-F727FCD5F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9B610E-8CE0-0524-1125-00A1B7253EE3}"/>
              </a:ext>
            </a:extLst>
          </p:cNvPr>
          <p:cNvSpPr>
            <a:spLocks noGrp="1"/>
          </p:cNvSpPr>
          <p:nvPr>
            <p:ph type="dt" sz="half" idx="10"/>
          </p:nvPr>
        </p:nvSpPr>
        <p:spPr/>
        <p:txBody>
          <a:bodyPr/>
          <a:lstStyle/>
          <a:p>
            <a:fld id="{8C86F4EE-125E-E54F-B409-2C7884335437}" type="datetimeFigureOut">
              <a:rPr lang="en-US" smtClean="0"/>
              <a:t>6/19/23</a:t>
            </a:fld>
            <a:endParaRPr lang="en-US"/>
          </a:p>
        </p:txBody>
      </p:sp>
      <p:sp>
        <p:nvSpPr>
          <p:cNvPr id="6" name="Footer Placeholder 5">
            <a:extLst>
              <a:ext uri="{FF2B5EF4-FFF2-40B4-BE49-F238E27FC236}">
                <a16:creationId xmlns:a16="http://schemas.microsoft.com/office/drawing/2014/main" id="{8FED48EB-2C22-E0B9-BE51-8ADD7D5BB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078CF-9E6B-9711-4483-C8927637B37C}"/>
              </a:ext>
            </a:extLst>
          </p:cNvPr>
          <p:cNvSpPr>
            <a:spLocks noGrp="1"/>
          </p:cNvSpPr>
          <p:nvPr>
            <p:ph type="sldNum" sz="quarter" idx="12"/>
          </p:nvPr>
        </p:nvSpPr>
        <p:spPr/>
        <p:txBody>
          <a:bodyPr/>
          <a:lstStyle/>
          <a:p>
            <a:fld id="{DFDB8CF9-EF8F-EF4A-B030-977BAA357727}" type="slidenum">
              <a:rPr lang="en-US" smtClean="0"/>
              <a:t>‹#›</a:t>
            </a:fld>
            <a:endParaRPr lang="en-US"/>
          </a:p>
        </p:txBody>
      </p:sp>
    </p:spTree>
    <p:extLst>
      <p:ext uri="{BB962C8B-B14F-4D97-AF65-F5344CB8AC3E}">
        <p14:creationId xmlns:p14="http://schemas.microsoft.com/office/powerpoint/2010/main" val="37242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D3F26D-AA00-3A42-77CA-AEBC38227E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74EEF9F-D6E8-29B0-58BA-A18EFF930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3B9D18-AF62-D150-4681-424C220580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6F4EE-125E-E54F-B409-2C7884335437}" type="datetimeFigureOut">
              <a:rPr lang="en-US" smtClean="0"/>
              <a:t>6/19/23</a:t>
            </a:fld>
            <a:endParaRPr lang="en-US"/>
          </a:p>
        </p:txBody>
      </p:sp>
      <p:sp>
        <p:nvSpPr>
          <p:cNvPr id="5" name="Footer Placeholder 4">
            <a:extLst>
              <a:ext uri="{FF2B5EF4-FFF2-40B4-BE49-F238E27FC236}">
                <a16:creationId xmlns:a16="http://schemas.microsoft.com/office/drawing/2014/main" id="{2270C553-8A2B-E9A7-A78E-6521F3CDD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33DEE2-1797-8037-6234-F02A8FFFE0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B8CF9-EF8F-EF4A-B030-977BAA357727}" type="slidenum">
              <a:rPr lang="en-US" smtClean="0"/>
              <a:t>‹#›</a:t>
            </a:fld>
            <a:endParaRPr lang="en-US"/>
          </a:p>
        </p:txBody>
      </p:sp>
      <p:sp>
        <p:nvSpPr>
          <p:cNvPr id="9" name="TextBox 8">
            <a:extLst>
              <a:ext uri="{FF2B5EF4-FFF2-40B4-BE49-F238E27FC236}">
                <a16:creationId xmlns:a16="http://schemas.microsoft.com/office/drawing/2014/main" id="{4CF48E76-953C-DBD9-3232-A5175199E0AA}"/>
              </a:ext>
            </a:extLst>
          </p:cNvPr>
          <p:cNvSpPr txBox="1"/>
          <p:nvPr>
            <p:extLst>
              <p:ext uri="{1162E1C5-73C7-4A58-AE30-91384D911F3F}">
                <p184:classification xmlns:p184="http://schemas.microsoft.com/office/powerpoint/2018/4/main" val="hdr"/>
              </p:ext>
            </p:extLst>
          </p:nvPr>
        </p:nvSpPr>
        <p:spPr>
          <a:xfrm>
            <a:off x="5753862" y="0"/>
            <a:ext cx="715963" cy="167640"/>
          </a:xfrm>
          <a:prstGeom prst="rect">
            <a:avLst/>
          </a:prstGeom>
        </p:spPr>
        <p:txBody>
          <a:bodyPr horzOverflow="overflow" lIns="0" tIns="0" rIns="0" bIns="0">
            <a:spAutoFit/>
          </a:bodyPr>
          <a:lstStyle/>
          <a:p>
            <a:pPr algn="l"/>
            <a:r>
              <a:rPr lang="en-US" sz="1100">
                <a:solidFill>
                  <a:srgbClr val="FF8C00"/>
                </a:solidFill>
                <a:latin typeface="Calibri" panose="020F0502020204030204" pitchFamily="34" charset="0"/>
                <a:cs typeface="Calibri" panose="020F0502020204030204" pitchFamily="34" charset="0"/>
              </a:rPr>
              <a:t>RESTRICTED</a:t>
            </a:r>
          </a:p>
        </p:txBody>
      </p:sp>
      <p:sp>
        <p:nvSpPr>
          <p:cNvPr id="10" name="TextBox 9">
            <a:extLst>
              <a:ext uri="{FF2B5EF4-FFF2-40B4-BE49-F238E27FC236}">
                <a16:creationId xmlns:a16="http://schemas.microsoft.com/office/drawing/2014/main" id="{0A4267D7-8A88-897C-EDC3-97CB1BEB6F72}"/>
              </a:ext>
            </a:extLst>
          </p:cNvPr>
          <p:cNvSpPr txBox="1"/>
          <p:nvPr>
            <p:extLst>
              <p:ext uri="{1162E1C5-73C7-4A58-AE30-91384D911F3F}">
                <p184:classification xmlns:p184="http://schemas.microsoft.com/office/powerpoint/2018/4/main" val="ftr"/>
              </p:ext>
            </p:extLst>
          </p:nvPr>
        </p:nvSpPr>
        <p:spPr>
          <a:xfrm>
            <a:off x="5753862" y="6690360"/>
            <a:ext cx="715963" cy="167640"/>
          </a:xfrm>
          <a:prstGeom prst="rect">
            <a:avLst/>
          </a:prstGeom>
        </p:spPr>
        <p:txBody>
          <a:bodyPr horzOverflow="overflow" lIns="0" tIns="0" rIns="0" bIns="0">
            <a:spAutoFit/>
          </a:bodyPr>
          <a:lstStyle/>
          <a:p>
            <a:pPr algn="l"/>
            <a:r>
              <a:rPr lang="en-US" sz="1100">
                <a:solidFill>
                  <a:srgbClr val="FF8C00"/>
                </a:solidFill>
                <a:latin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213461478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679" r:id="rId15"/>
    <p:sldLayoutId id="2147483658" r:id="rId16"/>
    <p:sldLayoutId id="2147483677" r:id="rId17"/>
    <p:sldLayoutId id="2147483696" r:id="rId18"/>
    <p:sldLayoutId id="2147483702" r:id="rId19"/>
    <p:sldLayoutId id="2147483703" r:id="rId20"/>
    <p:sldLayoutId id="2147483657" r:id="rId21"/>
    <p:sldLayoutId id="2147483676" r:id="rId22"/>
    <p:sldLayoutId id="2147483680" r:id="rId23"/>
    <p:sldLayoutId id="2147483671" r:id="rId24"/>
    <p:sldLayoutId id="2147483693" r:id="rId25"/>
    <p:sldLayoutId id="2147483711"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ECCBC-DBD7-48AD-8852-32D7DBCFB0D0}"/>
              </a:ext>
            </a:extLst>
          </p:cNvPr>
          <p:cNvSpPr>
            <a:spLocks noGrp="1"/>
          </p:cNvSpPr>
          <p:nvPr>
            <p:ph type="title"/>
          </p:nvPr>
        </p:nvSpPr>
        <p:spPr>
          <a:xfrm>
            <a:off x="331199" y="1336431"/>
            <a:ext cx="10861519" cy="1124481"/>
          </a:xfrm>
        </p:spPr>
        <p:txBody>
          <a:bodyPr>
            <a:normAutofit fontScale="90000"/>
          </a:bodyPr>
          <a:lstStyle/>
          <a:p>
            <a:r>
              <a:rPr lang="en-GB" dirty="0"/>
              <a:t>Engaging Students as Entrepreneurs in local communities</a:t>
            </a:r>
          </a:p>
        </p:txBody>
      </p:sp>
      <p:sp>
        <p:nvSpPr>
          <p:cNvPr id="5" name="Rectangle 4">
            <a:extLst>
              <a:ext uri="{FF2B5EF4-FFF2-40B4-BE49-F238E27FC236}">
                <a16:creationId xmlns:a16="http://schemas.microsoft.com/office/drawing/2014/main" id="{851C665B-C388-2643-9F9D-DE803BB51FC0}"/>
              </a:ext>
            </a:extLst>
          </p:cNvPr>
          <p:cNvSpPr/>
          <p:nvPr/>
        </p:nvSpPr>
        <p:spPr>
          <a:xfrm>
            <a:off x="331198" y="3158726"/>
            <a:ext cx="9811607" cy="2677656"/>
          </a:xfrm>
          <a:prstGeom prst="rect">
            <a:avLst/>
          </a:prstGeom>
        </p:spPr>
        <p:txBody>
          <a:bodyPr wrap="square">
            <a:spAutoFit/>
          </a:bodyPr>
          <a:lstStyle/>
          <a:p>
            <a:pPr>
              <a:lnSpc>
                <a:spcPct val="100000"/>
              </a:lnSpc>
            </a:pPr>
            <a:r>
              <a:rPr lang="en-GB" sz="2800" dirty="0"/>
              <a:t>Student Engagement in Knowledge Exchange for Civic Good Conference</a:t>
            </a:r>
          </a:p>
          <a:p>
            <a:pPr>
              <a:lnSpc>
                <a:spcPct val="100000"/>
              </a:lnSpc>
            </a:pPr>
            <a:endParaRPr lang="en-GB" sz="2800" b="1" dirty="0"/>
          </a:p>
          <a:p>
            <a:pPr>
              <a:lnSpc>
                <a:spcPct val="100000"/>
              </a:lnSpc>
            </a:pPr>
            <a:endParaRPr lang="en-GB" sz="2800" b="1" dirty="0"/>
          </a:p>
          <a:p>
            <a:pPr>
              <a:lnSpc>
                <a:spcPct val="100000"/>
              </a:lnSpc>
            </a:pPr>
            <a:r>
              <a:rPr lang="en-GB" sz="2800" b="1" dirty="0"/>
              <a:t>Adrian Bossey, Marcus Simmons, Chloe Lingard, John Lewis</a:t>
            </a:r>
          </a:p>
          <a:p>
            <a:pPr>
              <a:lnSpc>
                <a:spcPct val="100000"/>
              </a:lnSpc>
            </a:pPr>
            <a:r>
              <a:rPr lang="en-GB" sz="2800" dirty="0"/>
              <a:t>8</a:t>
            </a:r>
            <a:r>
              <a:rPr lang="en-GB" sz="2800" baseline="30000" dirty="0"/>
              <a:t>th</a:t>
            </a:r>
            <a:r>
              <a:rPr lang="en-GB" sz="2800" dirty="0"/>
              <a:t> July 2022</a:t>
            </a:r>
          </a:p>
        </p:txBody>
      </p:sp>
      <p:sp>
        <p:nvSpPr>
          <p:cNvPr id="6" name="Text Placeholder 5">
            <a:extLst>
              <a:ext uri="{FF2B5EF4-FFF2-40B4-BE49-F238E27FC236}">
                <a16:creationId xmlns:a16="http://schemas.microsoft.com/office/drawing/2014/main" id="{32FEAA17-B409-82A3-FA59-0CC69FD8995F}"/>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371960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a:xfrm>
            <a:off x="464024" y="1651378"/>
            <a:ext cx="12268624" cy="928723"/>
          </a:xfrm>
        </p:spPr>
        <p:txBody>
          <a:bodyPr>
            <a:normAutofit fontScale="90000"/>
          </a:bodyPr>
          <a:lstStyle/>
          <a:p>
            <a:pPr>
              <a:lnSpc>
                <a:spcPct val="150000"/>
              </a:lnSpc>
            </a:pPr>
            <a:r>
              <a:rPr lang="en-GB" dirty="0"/>
              <a:t>Why?</a:t>
            </a:r>
            <a:br>
              <a:rPr lang="en-GB" sz="4400" dirty="0"/>
            </a:br>
            <a:endParaRPr lang="en-GB" dirty="0"/>
          </a:p>
        </p:txBody>
      </p:sp>
      <p:sp>
        <p:nvSpPr>
          <p:cNvPr id="2" name="TextBox 1">
            <a:extLst>
              <a:ext uri="{FF2B5EF4-FFF2-40B4-BE49-F238E27FC236}">
                <a16:creationId xmlns:a16="http://schemas.microsoft.com/office/drawing/2014/main" id="{E822C145-36AF-4140-A18E-5909D7DD8A14}"/>
              </a:ext>
            </a:extLst>
          </p:cNvPr>
          <p:cNvSpPr txBox="1"/>
          <p:nvPr/>
        </p:nvSpPr>
        <p:spPr>
          <a:xfrm>
            <a:off x="98475" y="2802489"/>
            <a:ext cx="12093525" cy="3682226"/>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400" dirty="0"/>
              <a:t>Entrepreneurship is hard (so is social enterprise)</a:t>
            </a:r>
          </a:p>
          <a:p>
            <a:pPr marL="285750" indent="-285750">
              <a:lnSpc>
                <a:spcPct val="200000"/>
              </a:lnSpc>
              <a:buFont typeface="Arial" panose="020B0604020202020204" pitchFamily="34" charset="0"/>
              <a:buChar char="•"/>
            </a:pPr>
            <a:r>
              <a:rPr lang="en-GB" sz="2400" dirty="0"/>
              <a:t>Start-up mortality rates are extremely high</a:t>
            </a:r>
          </a:p>
          <a:p>
            <a:pPr marL="285750" indent="-285750">
              <a:lnSpc>
                <a:spcPct val="200000"/>
              </a:lnSpc>
              <a:buFont typeface="Arial" panose="020B0604020202020204" pitchFamily="34" charset="0"/>
              <a:buChar char="•"/>
            </a:pPr>
            <a:r>
              <a:rPr lang="en-GB" sz="2400" dirty="0"/>
              <a:t>Product failure rates are high</a:t>
            </a:r>
          </a:p>
          <a:p>
            <a:pPr marL="285750" indent="-285750">
              <a:lnSpc>
                <a:spcPct val="200000"/>
              </a:lnSpc>
              <a:buFont typeface="Arial" panose="020B0604020202020204" pitchFamily="34" charset="0"/>
              <a:buChar char="•"/>
            </a:pPr>
            <a:r>
              <a:rPr lang="en-GB" sz="2400" dirty="0"/>
              <a:t>Entrepreneurship is organised chaos – you’re trying to do unprecedented things, to solve problems / pains in the world.</a:t>
            </a:r>
          </a:p>
        </p:txBody>
      </p:sp>
    </p:spTree>
    <p:extLst>
      <p:ext uri="{BB962C8B-B14F-4D97-AF65-F5344CB8AC3E}">
        <p14:creationId xmlns:p14="http://schemas.microsoft.com/office/powerpoint/2010/main" val="311653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a:xfrm>
            <a:off x="464024" y="1651378"/>
            <a:ext cx="12268624" cy="928723"/>
          </a:xfrm>
        </p:spPr>
        <p:txBody>
          <a:bodyPr>
            <a:normAutofit fontScale="90000"/>
          </a:bodyPr>
          <a:lstStyle/>
          <a:p>
            <a:pPr>
              <a:lnSpc>
                <a:spcPct val="150000"/>
              </a:lnSpc>
            </a:pPr>
            <a:r>
              <a:rPr lang="en-GB" dirty="0"/>
              <a:t>Our Teaching Approach</a:t>
            </a:r>
            <a:br>
              <a:rPr lang="en-GB" sz="4400" dirty="0"/>
            </a:br>
            <a:endParaRPr lang="en-GB" dirty="0"/>
          </a:p>
        </p:txBody>
      </p:sp>
      <p:sp>
        <p:nvSpPr>
          <p:cNvPr id="2" name="TextBox 1">
            <a:extLst>
              <a:ext uri="{FF2B5EF4-FFF2-40B4-BE49-F238E27FC236}">
                <a16:creationId xmlns:a16="http://schemas.microsoft.com/office/drawing/2014/main" id="{E822C145-36AF-4140-A18E-5909D7DD8A14}"/>
              </a:ext>
            </a:extLst>
          </p:cNvPr>
          <p:cNvSpPr txBox="1"/>
          <p:nvPr/>
        </p:nvSpPr>
        <p:spPr>
          <a:xfrm>
            <a:off x="98475" y="2813370"/>
            <a:ext cx="12093525" cy="3682226"/>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400" dirty="0"/>
              <a:t>All modules and assessments are designed for learners on their entrepreneurial journey e.g. design thinking, opportunity </a:t>
            </a:r>
            <a:r>
              <a:rPr lang="en-GB" sz="2400" dirty="0" err="1"/>
              <a:t>mgt</a:t>
            </a:r>
            <a:r>
              <a:rPr lang="en-GB" sz="2400" dirty="0"/>
              <a:t>, finance, work based project</a:t>
            </a:r>
          </a:p>
          <a:p>
            <a:pPr marL="285750" indent="-285750">
              <a:lnSpc>
                <a:spcPct val="200000"/>
              </a:lnSpc>
              <a:buFont typeface="Arial" panose="020B0604020202020204" pitchFamily="34" charset="0"/>
              <a:buChar char="•"/>
            </a:pPr>
            <a:r>
              <a:rPr lang="en-GB" sz="2400" dirty="0"/>
              <a:t>Interactive workshops, tutorials, informal feedback, formal feedback, industry experts, EIRs</a:t>
            </a:r>
          </a:p>
          <a:p>
            <a:pPr marL="285750" indent="-285750">
              <a:lnSpc>
                <a:spcPct val="200000"/>
              </a:lnSpc>
              <a:buFont typeface="Arial" panose="020B0604020202020204" pitchFamily="34" charset="0"/>
              <a:buChar char="•"/>
            </a:pPr>
            <a:r>
              <a:rPr lang="en-GB" sz="2400" dirty="0"/>
              <a:t>We expect learners to read around the subject and become expert in THEIR domain (~200 hours) – independent learners</a:t>
            </a:r>
          </a:p>
        </p:txBody>
      </p:sp>
    </p:spTree>
    <p:extLst>
      <p:ext uri="{BB962C8B-B14F-4D97-AF65-F5344CB8AC3E}">
        <p14:creationId xmlns:p14="http://schemas.microsoft.com/office/powerpoint/2010/main" val="1430006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a:xfrm>
            <a:off x="464024" y="1651378"/>
            <a:ext cx="12268624" cy="928723"/>
          </a:xfrm>
        </p:spPr>
        <p:txBody>
          <a:bodyPr>
            <a:normAutofit fontScale="90000"/>
          </a:bodyPr>
          <a:lstStyle/>
          <a:p>
            <a:pPr>
              <a:lnSpc>
                <a:spcPct val="150000"/>
              </a:lnSpc>
            </a:pPr>
            <a:r>
              <a:rPr lang="en-GB" dirty="0"/>
              <a:t>Launchpad Venture Studio</a:t>
            </a:r>
            <a:br>
              <a:rPr lang="en-GB" sz="4400" dirty="0"/>
            </a:br>
            <a:endParaRPr lang="en-GB" dirty="0"/>
          </a:p>
        </p:txBody>
      </p:sp>
      <p:sp>
        <p:nvSpPr>
          <p:cNvPr id="2" name="TextBox 1">
            <a:extLst>
              <a:ext uri="{FF2B5EF4-FFF2-40B4-BE49-F238E27FC236}">
                <a16:creationId xmlns:a16="http://schemas.microsoft.com/office/drawing/2014/main" id="{E822C145-36AF-4140-A18E-5909D7DD8A14}"/>
              </a:ext>
            </a:extLst>
          </p:cNvPr>
          <p:cNvSpPr txBox="1"/>
          <p:nvPr/>
        </p:nvSpPr>
        <p:spPr>
          <a:xfrm>
            <a:off x="98475" y="2814004"/>
            <a:ext cx="12093525" cy="3682226"/>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400" dirty="0"/>
              <a:t>Monthly stipend following successful stage gate reviews</a:t>
            </a:r>
          </a:p>
          <a:p>
            <a:pPr marL="285750" indent="-285750">
              <a:lnSpc>
                <a:spcPct val="200000"/>
              </a:lnSpc>
              <a:buFont typeface="Arial" panose="020B0604020202020204" pitchFamily="34" charset="0"/>
              <a:buChar char="•"/>
            </a:pPr>
            <a:r>
              <a:rPr lang="en-GB" sz="2400" dirty="0"/>
              <a:t>Access to market test funds (MTF) for rapid evaluation of ideas</a:t>
            </a:r>
          </a:p>
          <a:p>
            <a:pPr marL="285750" indent="-285750">
              <a:lnSpc>
                <a:spcPct val="200000"/>
              </a:lnSpc>
              <a:buFont typeface="Arial" panose="020B0604020202020204" pitchFamily="34" charset="0"/>
              <a:buChar char="•"/>
            </a:pPr>
            <a:r>
              <a:rPr lang="en-GB" sz="2400" dirty="0"/>
              <a:t>Bi-weekly business coaching reviews</a:t>
            </a:r>
          </a:p>
          <a:p>
            <a:pPr marL="285750" indent="-285750">
              <a:lnSpc>
                <a:spcPct val="200000"/>
              </a:lnSpc>
              <a:buFont typeface="Arial" panose="020B0604020202020204" pitchFamily="34" charset="0"/>
              <a:buChar char="•"/>
            </a:pPr>
            <a:r>
              <a:rPr lang="en-GB" sz="2400" dirty="0"/>
              <a:t>Access to Entrepreneurs in Residence (EIRs)</a:t>
            </a:r>
          </a:p>
          <a:p>
            <a:pPr marL="285750" indent="-285750">
              <a:lnSpc>
                <a:spcPct val="200000"/>
              </a:lnSpc>
              <a:buFont typeface="Arial" panose="020B0604020202020204" pitchFamily="34" charset="0"/>
              <a:buChar char="•"/>
            </a:pPr>
            <a:r>
              <a:rPr lang="en-GB" sz="2400" dirty="0"/>
              <a:t>Access to funding opportunities once incorporated</a:t>
            </a:r>
          </a:p>
        </p:txBody>
      </p:sp>
    </p:spTree>
    <p:extLst>
      <p:ext uri="{BB962C8B-B14F-4D97-AF65-F5344CB8AC3E}">
        <p14:creationId xmlns:p14="http://schemas.microsoft.com/office/powerpoint/2010/main" val="107630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a:xfrm>
            <a:off x="5202621" y="4665605"/>
            <a:ext cx="6638806" cy="1598717"/>
          </a:xfrm>
        </p:spPr>
        <p:txBody>
          <a:bodyPr vert="horz" lIns="91440" tIns="45720" rIns="91440" bIns="45720" rtlCol="0" anchor="ctr">
            <a:normAutofit fontScale="90000"/>
          </a:bodyPr>
          <a:lstStyle/>
          <a:p>
            <a:r>
              <a:rPr lang="en-US" sz="4800" kern="1200" dirty="0">
                <a:solidFill>
                  <a:schemeClr val="tx1"/>
                </a:solidFill>
                <a:latin typeface="+mj-lt"/>
                <a:ea typeface="+mj-ea"/>
                <a:cs typeface="+mj-cs"/>
              </a:rPr>
              <a:t>Fantastic facility to </a:t>
            </a:r>
            <a:r>
              <a:rPr lang="en-US" sz="4800" kern="1200" dirty="0" err="1">
                <a:solidFill>
                  <a:schemeClr val="tx1"/>
                </a:solidFill>
                <a:latin typeface="+mj-lt"/>
                <a:ea typeface="+mj-ea"/>
                <a:cs typeface="+mj-cs"/>
              </a:rPr>
              <a:t>catalyse</a:t>
            </a:r>
            <a:r>
              <a:rPr lang="en-US" sz="4800" kern="1200" dirty="0">
                <a:solidFill>
                  <a:schemeClr val="tx1"/>
                </a:solidFill>
                <a:latin typeface="+mj-lt"/>
                <a:ea typeface="+mj-ea"/>
                <a:cs typeface="+mj-cs"/>
              </a:rPr>
              <a:t> the creative process of business building</a:t>
            </a:r>
          </a:p>
        </p:txBody>
      </p:sp>
      <p:pic>
        <p:nvPicPr>
          <p:cNvPr id="5" name="Picture 4" descr="A group of people standing in front of a poster&#10;&#10;Description automatically generated with medium confidence">
            <a:extLst>
              <a:ext uri="{FF2B5EF4-FFF2-40B4-BE49-F238E27FC236}">
                <a16:creationId xmlns:a16="http://schemas.microsoft.com/office/drawing/2014/main" id="{04C4CBB2-6586-1126-277A-73090373F1D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3"/>
          <a:stretch/>
        </p:blipFill>
        <p:spPr>
          <a:xfrm>
            <a:off x="20" y="1"/>
            <a:ext cx="4848284" cy="4359438"/>
          </a:xfrm>
          <a:prstGeom prst="rect">
            <a:avLst/>
          </a:prstGeom>
        </p:spPr>
      </p:pic>
      <p:pic>
        <p:nvPicPr>
          <p:cNvPr id="9" name="Picture 8" descr="A group of people sitting at a table with laptops&#10;&#10;Description automatically generated with low confidence">
            <a:extLst>
              <a:ext uri="{FF2B5EF4-FFF2-40B4-BE49-F238E27FC236}">
                <a16:creationId xmlns:a16="http://schemas.microsoft.com/office/drawing/2014/main" id="{53C818F7-7AF3-E232-7843-089E2710DC3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b="-1"/>
          <a:stretch/>
        </p:blipFill>
        <p:spPr>
          <a:xfrm>
            <a:off x="4972050" y="-1"/>
            <a:ext cx="7216902" cy="4359440"/>
          </a:xfrm>
          <a:prstGeom prst="rect">
            <a:avLst/>
          </a:prstGeom>
        </p:spPr>
      </p:pic>
      <p:pic>
        <p:nvPicPr>
          <p:cNvPr id="7" name="Picture 6" descr="A group of people in a meeting&#10;&#10;Description automatically generated with medium confidence">
            <a:extLst>
              <a:ext uri="{FF2B5EF4-FFF2-40B4-BE49-F238E27FC236}">
                <a16:creationId xmlns:a16="http://schemas.microsoft.com/office/drawing/2014/main" id="{4936BABB-78E7-6DEE-0C01-1793699584C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 y="4472610"/>
            <a:ext cx="4848284" cy="2385390"/>
          </a:xfrm>
          <a:prstGeom prst="rect">
            <a:avLst/>
          </a:prstGeom>
        </p:spPr>
      </p:pic>
    </p:spTree>
    <p:extLst>
      <p:ext uri="{BB962C8B-B14F-4D97-AF65-F5344CB8AC3E}">
        <p14:creationId xmlns:p14="http://schemas.microsoft.com/office/powerpoint/2010/main" val="303915091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a:xfrm>
            <a:off x="331200" y="1494619"/>
            <a:ext cx="10707919" cy="873444"/>
          </a:xfrm>
        </p:spPr>
        <p:txBody>
          <a:bodyPr/>
          <a:lstStyle/>
          <a:p>
            <a:r>
              <a:rPr lang="en-GB" dirty="0"/>
              <a:t>UG Student Case Study</a:t>
            </a:r>
          </a:p>
        </p:txBody>
      </p:sp>
      <p:sp>
        <p:nvSpPr>
          <p:cNvPr id="2" name="TextBox 1">
            <a:extLst>
              <a:ext uri="{FF2B5EF4-FFF2-40B4-BE49-F238E27FC236}">
                <a16:creationId xmlns:a16="http://schemas.microsoft.com/office/drawing/2014/main" id="{E822C145-36AF-4140-A18E-5909D7DD8A14}"/>
              </a:ext>
            </a:extLst>
          </p:cNvPr>
          <p:cNvSpPr txBox="1"/>
          <p:nvPr/>
        </p:nvSpPr>
        <p:spPr>
          <a:xfrm>
            <a:off x="462807" y="3260036"/>
            <a:ext cx="10576311" cy="3046988"/>
          </a:xfrm>
          <a:prstGeom prst="rect">
            <a:avLst/>
          </a:prstGeom>
          <a:noFill/>
        </p:spPr>
        <p:txBody>
          <a:bodyPr wrap="square" rtlCol="0">
            <a:spAutoFit/>
          </a:bodyPr>
          <a:lstStyle/>
          <a:p>
            <a:pPr marL="342900" indent="-342900">
              <a:buFont typeface="Arial" panose="020B0604020202020204" pitchFamily="34" charset="0"/>
              <a:buChar char="•"/>
            </a:pPr>
            <a:r>
              <a:rPr lang="en-GB" sz="3200" b="1" dirty="0"/>
              <a:t>Chloe Lingard</a:t>
            </a:r>
          </a:p>
          <a:p>
            <a:pPr marL="342900" indent="-342900">
              <a:buFont typeface="Arial" panose="020B0604020202020204" pitchFamily="34" charset="0"/>
              <a:buChar char="•"/>
            </a:pPr>
            <a:endParaRPr lang="en-GB" sz="3200" b="1" dirty="0"/>
          </a:p>
          <a:p>
            <a:pPr marL="342900" indent="-342900">
              <a:buFont typeface="Arial" panose="020B0604020202020204" pitchFamily="34" charset="0"/>
              <a:buChar char="•"/>
            </a:pPr>
            <a:r>
              <a:rPr lang="en-GB" sz="3200" b="1" dirty="0"/>
              <a:t>BSc(Hons) Business &amp; Management (2Yr) </a:t>
            </a:r>
          </a:p>
          <a:p>
            <a:pPr marL="342900" indent="-342900">
              <a:buFont typeface="Arial" panose="020B0604020202020204" pitchFamily="34" charset="0"/>
              <a:buChar char="•"/>
            </a:pPr>
            <a:r>
              <a:rPr lang="en-GB" sz="3200" b="1" dirty="0"/>
              <a:t>MSc Entrepreneurship</a:t>
            </a:r>
          </a:p>
          <a:p>
            <a:pPr marL="342900" indent="-342900">
              <a:buFont typeface="Arial" panose="020B0604020202020204" pitchFamily="34" charset="0"/>
              <a:buChar char="•"/>
            </a:pPr>
            <a:endParaRPr lang="en-GB" sz="3200" b="1" dirty="0"/>
          </a:p>
          <a:p>
            <a:pPr marL="342900" indent="-342900">
              <a:buFont typeface="Arial" panose="020B0604020202020204" pitchFamily="34" charset="0"/>
              <a:buChar char="•"/>
            </a:pPr>
            <a:r>
              <a:rPr lang="en-GB" sz="3200" b="1" dirty="0"/>
              <a:t>Founder, The Sustain Ability Project</a:t>
            </a:r>
          </a:p>
        </p:txBody>
      </p:sp>
    </p:spTree>
    <p:extLst>
      <p:ext uri="{BB962C8B-B14F-4D97-AF65-F5344CB8AC3E}">
        <p14:creationId xmlns:p14="http://schemas.microsoft.com/office/powerpoint/2010/main" val="3573582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a:xfrm>
            <a:off x="331200" y="1494619"/>
            <a:ext cx="10707919" cy="873444"/>
          </a:xfrm>
        </p:spPr>
        <p:txBody>
          <a:bodyPr>
            <a:normAutofit fontScale="90000"/>
          </a:bodyPr>
          <a:lstStyle/>
          <a:p>
            <a:pPr>
              <a:lnSpc>
                <a:spcPts val="8574"/>
              </a:lnSpc>
              <a:spcBef>
                <a:spcPct val="0"/>
              </a:spcBef>
            </a:pPr>
            <a:r>
              <a:rPr lang="en-US" sz="4400" dirty="0">
                <a:solidFill>
                  <a:srgbClr val="1E1E1E"/>
                </a:solidFill>
                <a:latin typeface="Nunito Bold"/>
              </a:rPr>
              <a:t>Chloe Lingard &amp; TSAP Travel</a:t>
            </a:r>
          </a:p>
        </p:txBody>
      </p:sp>
      <p:sp>
        <p:nvSpPr>
          <p:cNvPr id="2" name="TextBox 1">
            <a:extLst>
              <a:ext uri="{FF2B5EF4-FFF2-40B4-BE49-F238E27FC236}">
                <a16:creationId xmlns:a16="http://schemas.microsoft.com/office/drawing/2014/main" id="{E822C145-36AF-4140-A18E-5909D7DD8A14}"/>
              </a:ext>
            </a:extLst>
          </p:cNvPr>
          <p:cNvSpPr txBox="1"/>
          <p:nvPr/>
        </p:nvSpPr>
        <p:spPr>
          <a:xfrm>
            <a:off x="462807" y="3260036"/>
            <a:ext cx="10576311" cy="3046988"/>
          </a:xfrm>
          <a:prstGeom prst="rect">
            <a:avLst/>
          </a:prstGeom>
          <a:noFill/>
        </p:spPr>
        <p:txBody>
          <a:bodyPr wrap="square" rtlCol="0">
            <a:spAutoFit/>
          </a:bodyPr>
          <a:lstStyle/>
          <a:p>
            <a:pPr marL="342900" indent="-342900">
              <a:buFont typeface="Arial" panose="020B0604020202020204" pitchFamily="34" charset="0"/>
              <a:buChar char="•"/>
            </a:pPr>
            <a:r>
              <a:rPr lang="en-GB" sz="3200" b="1" dirty="0"/>
              <a:t>Chloe Lingard</a:t>
            </a:r>
          </a:p>
          <a:p>
            <a:pPr marL="342900" indent="-342900">
              <a:buFont typeface="Arial" panose="020B0604020202020204" pitchFamily="34" charset="0"/>
              <a:buChar char="•"/>
            </a:pPr>
            <a:endParaRPr lang="en-GB" sz="3200" b="1" dirty="0"/>
          </a:p>
          <a:p>
            <a:pPr marL="342900" indent="-342900">
              <a:buFont typeface="Arial" panose="020B0604020202020204" pitchFamily="34" charset="0"/>
              <a:buChar char="•"/>
            </a:pPr>
            <a:r>
              <a:rPr lang="en-GB" sz="3200" b="1" dirty="0"/>
              <a:t>BSc(Hons) Business &amp; Management (2Yr) </a:t>
            </a:r>
          </a:p>
          <a:p>
            <a:pPr marL="342900" indent="-342900">
              <a:buFont typeface="Arial" panose="020B0604020202020204" pitchFamily="34" charset="0"/>
              <a:buChar char="•"/>
            </a:pPr>
            <a:r>
              <a:rPr lang="en-GB" sz="3200" b="1" dirty="0"/>
              <a:t>MSc Entrepreneurship</a:t>
            </a:r>
          </a:p>
          <a:p>
            <a:pPr marL="342900" indent="-342900">
              <a:buFont typeface="Arial" panose="020B0604020202020204" pitchFamily="34" charset="0"/>
              <a:buChar char="•"/>
            </a:pPr>
            <a:endParaRPr lang="en-GB" sz="3200" b="1" dirty="0"/>
          </a:p>
          <a:p>
            <a:pPr marL="342900" indent="-342900">
              <a:buFont typeface="Arial" panose="020B0604020202020204" pitchFamily="34" charset="0"/>
              <a:buChar char="•"/>
            </a:pPr>
            <a:r>
              <a:rPr lang="en-GB" sz="3200" b="1" dirty="0"/>
              <a:t>Founder, The Sustain Ability Project</a:t>
            </a:r>
          </a:p>
        </p:txBody>
      </p:sp>
      <p:grpSp>
        <p:nvGrpSpPr>
          <p:cNvPr id="3" name="Group 2" descr="TSAP Travel logo &amp; graphic">
            <a:extLst>
              <a:ext uri="{FF2B5EF4-FFF2-40B4-BE49-F238E27FC236}">
                <a16:creationId xmlns:a16="http://schemas.microsoft.com/office/drawing/2014/main" id="{CEF62C22-3F02-8584-94E0-7533F63AF491}"/>
              </a:ext>
            </a:extLst>
          </p:cNvPr>
          <p:cNvGrpSpPr/>
          <p:nvPr/>
        </p:nvGrpSpPr>
        <p:grpSpPr>
          <a:xfrm>
            <a:off x="8016338" y="3214283"/>
            <a:ext cx="6708065" cy="5809811"/>
            <a:chOff x="8016338" y="3214283"/>
            <a:chExt cx="6708065" cy="5809811"/>
          </a:xfrm>
        </p:grpSpPr>
        <p:grpSp>
          <p:nvGrpSpPr>
            <p:cNvPr id="5" name="Group 4">
              <a:extLst>
                <a:ext uri="{FF2B5EF4-FFF2-40B4-BE49-F238E27FC236}">
                  <a16:creationId xmlns:a16="http://schemas.microsoft.com/office/drawing/2014/main" id="{8D984672-3FF0-35B8-C639-079164FDD7CF}"/>
                </a:ext>
                <a:ext uri="{C183D7F6-B498-43B3-948B-1728B52AA6E4}">
                  <adec:decorative xmlns:adec="http://schemas.microsoft.com/office/drawing/2017/decorative" val="1"/>
                </a:ext>
              </a:extLst>
            </p:cNvPr>
            <p:cNvGrpSpPr/>
            <p:nvPr/>
          </p:nvGrpSpPr>
          <p:grpSpPr>
            <a:xfrm>
              <a:off x="8016338" y="3214283"/>
              <a:ext cx="6708065" cy="5809811"/>
              <a:chOff x="8016338" y="3214283"/>
              <a:chExt cx="6708065" cy="5809811"/>
            </a:xfrm>
          </p:grpSpPr>
          <p:grpSp>
            <p:nvGrpSpPr>
              <p:cNvPr id="9" name="Group 6">
                <a:extLst>
                  <a:ext uri="{FF2B5EF4-FFF2-40B4-BE49-F238E27FC236}">
                    <a16:creationId xmlns:a16="http://schemas.microsoft.com/office/drawing/2014/main" id="{EBE2D4AD-BB20-6B0F-7669-C829E87B47CF}"/>
                  </a:ext>
                  <a:ext uri="{C183D7F6-B498-43B3-948B-1728B52AA6E4}">
                    <adec:decorative xmlns:adec="http://schemas.microsoft.com/office/drawing/2017/decorative" val="1"/>
                  </a:ext>
                </a:extLst>
              </p:cNvPr>
              <p:cNvGrpSpPr/>
              <p:nvPr/>
            </p:nvGrpSpPr>
            <p:grpSpPr>
              <a:xfrm>
                <a:off x="8016338" y="3214283"/>
                <a:ext cx="6708065" cy="5809811"/>
                <a:chOff x="0" y="0"/>
                <a:chExt cx="6202680" cy="5372100"/>
              </a:xfrm>
            </p:grpSpPr>
            <p:sp>
              <p:nvSpPr>
                <p:cNvPr id="12" name="Freeform 7">
                  <a:extLst>
                    <a:ext uri="{FF2B5EF4-FFF2-40B4-BE49-F238E27FC236}">
                      <a16:creationId xmlns:a16="http://schemas.microsoft.com/office/drawing/2014/main" id="{C14231B8-0961-FA16-3765-5517D0A07CDE}"/>
                    </a:ext>
                  </a:extLst>
                </p:cNvPr>
                <p:cNvSpPr/>
                <p:nvPr/>
              </p:nvSpPr>
              <p:spPr>
                <a:xfrm>
                  <a:off x="0" y="0"/>
                  <a:ext cx="6202680" cy="5372100"/>
                </a:xfrm>
                <a:custGeom>
                  <a:avLst/>
                  <a:gdLst/>
                  <a:ahLst/>
                  <a:cxnLst/>
                  <a:rect l="l" t="t" r="r" b="b"/>
                  <a:pathLst>
                    <a:path w="6202680" h="5372100">
                      <a:moveTo>
                        <a:pt x="4652010" y="0"/>
                      </a:moveTo>
                      <a:lnTo>
                        <a:pt x="4652010" y="0"/>
                      </a:lnTo>
                      <a:lnTo>
                        <a:pt x="1560830" y="0"/>
                      </a:lnTo>
                      <a:lnTo>
                        <a:pt x="1550670" y="0"/>
                      </a:lnTo>
                      <a:lnTo>
                        <a:pt x="0" y="2686050"/>
                      </a:lnTo>
                      <a:lnTo>
                        <a:pt x="1550670" y="5372100"/>
                      </a:lnTo>
                      <a:lnTo>
                        <a:pt x="1560830" y="5372100"/>
                      </a:lnTo>
                      <a:lnTo>
                        <a:pt x="4650740" y="5372100"/>
                      </a:lnTo>
                      <a:lnTo>
                        <a:pt x="4652010" y="5372100"/>
                      </a:lnTo>
                      <a:lnTo>
                        <a:pt x="6202680" y="2686050"/>
                      </a:lnTo>
                      <a:lnTo>
                        <a:pt x="4652010" y="0"/>
                      </a:lnTo>
                      <a:close/>
                    </a:path>
                  </a:pathLst>
                </a:custGeom>
                <a:solidFill>
                  <a:srgbClr val="F1A638">
                    <a:alpha val="29804"/>
                  </a:srgbClr>
                </a:solidFill>
              </p:spPr>
            </p:sp>
          </p:grpSp>
          <p:grpSp>
            <p:nvGrpSpPr>
              <p:cNvPr id="10" name="Group 10">
                <a:extLst>
                  <a:ext uri="{FF2B5EF4-FFF2-40B4-BE49-F238E27FC236}">
                    <a16:creationId xmlns:a16="http://schemas.microsoft.com/office/drawing/2014/main" id="{46210782-F23C-967E-AA26-331B4540543D}"/>
                  </a:ext>
                  <a:ext uri="{C183D7F6-B498-43B3-948B-1728B52AA6E4}">
                    <adec:decorative xmlns:adec="http://schemas.microsoft.com/office/drawing/2017/decorative" val="1"/>
                  </a:ext>
                </a:extLst>
              </p:cNvPr>
              <p:cNvGrpSpPr/>
              <p:nvPr/>
            </p:nvGrpSpPr>
            <p:grpSpPr>
              <a:xfrm>
                <a:off x="8658858" y="3770766"/>
                <a:ext cx="5281724" cy="4574466"/>
                <a:chOff x="0" y="0"/>
                <a:chExt cx="6202680" cy="5372100"/>
              </a:xfrm>
            </p:grpSpPr>
            <p:sp>
              <p:nvSpPr>
                <p:cNvPr id="11" name="Freeform 11">
                  <a:extLst>
                    <a:ext uri="{FF2B5EF4-FFF2-40B4-BE49-F238E27FC236}">
                      <a16:creationId xmlns:a16="http://schemas.microsoft.com/office/drawing/2014/main" id="{3E397CFF-9A15-7555-62A0-2C3485E3FAFE}"/>
                    </a:ext>
                  </a:extLst>
                </p:cNvPr>
                <p:cNvSpPr/>
                <p:nvPr/>
              </p:nvSpPr>
              <p:spPr>
                <a:xfrm>
                  <a:off x="0" y="0"/>
                  <a:ext cx="6202680" cy="5372100"/>
                </a:xfrm>
                <a:custGeom>
                  <a:avLst/>
                  <a:gdLst/>
                  <a:ahLst/>
                  <a:cxnLst/>
                  <a:rect l="l" t="t" r="r" b="b"/>
                  <a:pathLst>
                    <a:path w="6202680" h="5372100">
                      <a:moveTo>
                        <a:pt x="4652010" y="0"/>
                      </a:moveTo>
                      <a:lnTo>
                        <a:pt x="4652010" y="0"/>
                      </a:lnTo>
                      <a:lnTo>
                        <a:pt x="1560830" y="0"/>
                      </a:lnTo>
                      <a:lnTo>
                        <a:pt x="1550670" y="0"/>
                      </a:lnTo>
                      <a:lnTo>
                        <a:pt x="0" y="2686050"/>
                      </a:lnTo>
                      <a:lnTo>
                        <a:pt x="1550670" y="5372100"/>
                      </a:lnTo>
                      <a:lnTo>
                        <a:pt x="1560830" y="5372100"/>
                      </a:lnTo>
                      <a:lnTo>
                        <a:pt x="4650740" y="5372100"/>
                      </a:lnTo>
                      <a:lnTo>
                        <a:pt x="4652010" y="5372100"/>
                      </a:lnTo>
                      <a:lnTo>
                        <a:pt x="6202680" y="2686050"/>
                      </a:lnTo>
                      <a:lnTo>
                        <a:pt x="4652010" y="0"/>
                      </a:lnTo>
                      <a:close/>
                    </a:path>
                  </a:pathLst>
                </a:custGeom>
                <a:solidFill>
                  <a:srgbClr val="F1A638">
                    <a:alpha val="49804"/>
                  </a:srgbClr>
                </a:solidFill>
              </p:spPr>
            </p:sp>
          </p:grpSp>
        </p:grpSp>
        <p:grpSp>
          <p:nvGrpSpPr>
            <p:cNvPr id="6" name="Group 12">
              <a:extLst>
                <a:ext uri="{FF2B5EF4-FFF2-40B4-BE49-F238E27FC236}">
                  <a16:creationId xmlns:a16="http://schemas.microsoft.com/office/drawing/2014/main" id="{7745341F-CD20-8B11-1636-EDE513D961D4}"/>
                </a:ext>
                <a:ext uri="{C183D7F6-B498-43B3-948B-1728B52AA6E4}">
                  <adec:decorative xmlns:adec="http://schemas.microsoft.com/office/drawing/2017/decorative" val="1"/>
                </a:ext>
              </a:extLst>
            </p:cNvPr>
            <p:cNvGrpSpPr/>
            <p:nvPr/>
          </p:nvGrpSpPr>
          <p:grpSpPr>
            <a:xfrm>
              <a:off x="9384295" y="4399062"/>
              <a:ext cx="3830850" cy="3317874"/>
              <a:chOff x="0" y="0"/>
              <a:chExt cx="6202680" cy="5372100"/>
            </a:xfrm>
          </p:grpSpPr>
          <p:sp>
            <p:nvSpPr>
              <p:cNvPr id="8" name="Freeform 13">
                <a:extLst>
                  <a:ext uri="{FF2B5EF4-FFF2-40B4-BE49-F238E27FC236}">
                    <a16:creationId xmlns:a16="http://schemas.microsoft.com/office/drawing/2014/main" id="{FDD60C95-E262-1BAC-6E8C-4E93DBBE74D3}"/>
                  </a:ext>
                </a:extLst>
              </p:cNvPr>
              <p:cNvSpPr/>
              <p:nvPr/>
            </p:nvSpPr>
            <p:spPr>
              <a:xfrm>
                <a:off x="0" y="0"/>
                <a:ext cx="6202680" cy="5372100"/>
              </a:xfrm>
              <a:custGeom>
                <a:avLst/>
                <a:gdLst/>
                <a:ahLst/>
                <a:cxnLst/>
                <a:rect l="l" t="t" r="r" b="b"/>
                <a:pathLst>
                  <a:path w="6202680" h="5372100">
                    <a:moveTo>
                      <a:pt x="4652010" y="0"/>
                    </a:moveTo>
                    <a:lnTo>
                      <a:pt x="4652010" y="0"/>
                    </a:lnTo>
                    <a:lnTo>
                      <a:pt x="1560830" y="0"/>
                    </a:lnTo>
                    <a:lnTo>
                      <a:pt x="1550670" y="0"/>
                    </a:lnTo>
                    <a:lnTo>
                      <a:pt x="0" y="2686050"/>
                    </a:lnTo>
                    <a:lnTo>
                      <a:pt x="1550670" y="5372100"/>
                    </a:lnTo>
                    <a:lnTo>
                      <a:pt x="1560830" y="5372100"/>
                    </a:lnTo>
                    <a:lnTo>
                      <a:pt x="4650740" y="5372100"/>
                    </a:lnTo>
                    <a:lnTo>
                      <a:pt x="4652010" y="5372100"/>
                    </a:lnTo>
                    <a:lnTo>
                      <a:pt x="6202680" y="2686050"/>
                    </a:lnTo>
                    <a:lnTo>
                      <a:pt x="4652010" y="0"/>
                    </a:lnTo>
                    <a:close/>
                  </a:path>
                </a:pathLst>
              </a:custGeom>
              <a:solidFill>
                <a:srgbClr val="F1A638"/>
              </a:solidFill>
            </p:spPr>
          </p:sp>
        </p:grpSp>
        <p:pic>
          <p:nvPicPr>
            <p:cNvPr id="7" name="Picture 30">
              <a:extLst>
                <a:ext uri="{FF2B5EF4-FFF2-40B4-BE49-F238E27FC236}">
                  <a16:creationId xmlns:a16="http://schemas.microsoft.com/office/drawing/2014/main" id="{252855E5-B50F-D6B4-E621-90C38F7BAF5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71354" y="5054287"/>
              <a:ext cx="1015975" cy="939777"/>
            </a:xfrm>
            <a:prstGeom prst="rect">
              <a:avLst/>
            </a:prstGeom>
          </p:spPr>
        </p:pic>
      </p:grpSp>
    </p:spTree>
    <p:extLst>
      <p:ext uri="{BB962C8B-B14F-4D97-AF65-F5344CB8AC3E}">
        <p14:creationId xmlns:p14="http://schemas.microsoft.com/office/powerpoint/2010/main" val="107350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a:spLocks noGrp="1"/>
          </p:cNvSpPr>
          <p:nvPr>
            <p:ph type="title" idx="4294967295"/>
          </p:nvPr>
        </p:nvSpPr>
        <p:spPr>
          <a:xfrm>
            <a:off x="327366" y="370446"/>
            <a:ext cx="6953601" cy="74379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848"/>
              </a:lnSpc>
              <a:spcBef>
                <a:spcPts val="0"/>
              </a:spcBef>
              <a:spcAft>
                <a:spcPts val="0"/>
              </a:spcAft>
              <a:buClrTx/>
              <a:buSzTx/>
              <a:buFontTx/>
              <a:buNone/>
              <a:tabLst/>
              <a:defRPr/>
            </a:pPr>
            <a:r>
              <a:rPr kumimoji="0" lang="en-US" sz="5734" b="0" i="0" u="none" strike="noStrike" kern="1200" cap="none" spc="0" normalizeH="0" baseline="0" noProof="0" dirty="0">
                <a:ln>
                  <a:noFill/>
                </a:ln>
                <a:solidFill>
                  <a:srgbClr val="000000"/>
                </a:solidFill>
                <a:effectLst/>
                <a:uLnTx/>
                <a:uFillTx/>
                <a:latin typeface="Nunito Bold"/>
                <a:ea typeface="+mn-ea"/>
                <a:cs typeface="+mn-cs"/>
              </a:rPr>
              <a:t>How it evolved...</a:t>
            </a:r>
          </a:p>
        </p:txBody>
      </p:sp>
      <p:pic>
        <p:nvPicPr>
          <p:cNvPr id="15" name="Picture 15" descr="Falmouth University logo"/>
          <p:cNvPicPr>
            <a:picLocks noChangeAspect="1"/>
          </p:cNvPicPr>
          <p:nvPr/>
        </p:nvPicPr>
        <p:blipFill>
          <a:blip r:embed="rId3"/>
          <a:srcRect t="11311" b="16997"/>
          <a:stretch>
            <a:fillRect/>
          </a:stretch>
        </p:blipFill>
        <p:spPr>
          <a:xfrm>
            <a:off x="327365" y="1603855"/>
            <a:ext cx="2803391" cy="1118171"/>
          </a:xfrm>
          <a:prstGeom prst="rect">
            <a:avLst/>
          </a:prstGeom>
        </p:spPr>
      </p:pic>
      <p:grpSp>
        <p:nvGrpSpPr>
          <p:cNvPr id="24" name="Group 23" descr="Key dates and education steps taken by Chloe">
            <a:extLst>
              <a:ext uri="{FF2B5EF4-FFF2-40B4-BE49-F238E27FC236}">
                <a16:creationId xmlns:a16="http://schemas.microsoft.com/office/drawing/2014/main" id="{1C0BBD5E-19EB-3323-3405-4FAEC563CDAE}"/>
              </a:ext>
            </a:extLst>
          </p:cNvPr>
          <p:cNvGrpSpPr/>
          <p:nvPr/>
        </p:nvGrpSpPr>
        <p:grpSpPr>
          <a:xfrm>
            <a:off x="558651" y="1098411"/>
            <a:ext cx="2340821" cy="5552727"/>
            <a:chOff x="558651" y="1098411"/>
            <a:chExt cx="2340821" cy="5552727"/>
          </a:xfrm>
        </p:grpSpPr>
        <p:pic>
          <p:nvPicPr>
            <p:cNvPr id="14" name="Picture 14" descr="A graduation cap and diploma"/>
            <p:cNvPicPr>
              <a:picLocks noChangeAspect="1"/>
            </p:cNvPicPr>
            <p:nvPr/>
          </p:nvPicPr>
          <p:blipFill>
            <a:blip r:embed="rId4"/>
            <a:srcRect l="9348" r="2896"/>
            <a:stretch>
              <a:fillRect/>
            </a:stretch>
          </p:blipFill>
          <p:spPr>
            <a:xfrm>
              <a:off x="558651" y="3465092"/>
              <a:ext cx="2340821" cy="1147008"/>
            </a:xfrm>
            <a:prstGeom prst="rect">
              <a:avLst/>
            </a:prstGeom>
          </p:spPr>
        </p:pic>
        <p:pic>
          <p:nvPicPr>
            <p:cNvPr id="16" name="Picture 16" descr="Launchpad Logo"/>
            <p:cNvPicPr>
              <a:picLocks noChangeAspect="1"/>
            </p:cNvPicPr>
            <p:nvPr/>
          </p:nvPicPr>
          <p:blipFill>
            <a:blip r:embed="rId5"/>
            <a:srcRect/>
            <a:stretch>
              <a:fillRect/>
            </a:stretch>
          </p:blipFill>
          <p:spPr>
            <a:xfrm>
              <a:off x="870985" y="5250895"/>
              <a:ext cx="1716151" cy="1400243"/>
            </a:xfrm>
            <a:prstGeom prst="rect">
              <a:avLst/>
            </a:prstGeom>
          </p:spPr>
        </p:pic>
        <p:sp>
          <p:nvSpPr>
            <p:cNvPr id="18" name="TextBox 18"/>
            <p:cNvSpPr txBox="1"/>
            <p:nvPr/>
          </p:nvSpPr>
          <p:spPr>
            <a:xfrm>
              <a:off x="1090726" y="1098411"/>
              <a:ext cx="1276669" cy="304571"/>
            </a:xfrm>
            <a:prstGeom prst="rect">
              <a:avLst/>
            </a:prstGeom>
          </p:spPr>
          <p:txBody>
            <a:bodyPr lIns="0" tIns="0" rIns="0" bIns="0" rtlCol="0" anchor="t">
              <a:spAutoFit/>
            </a:bodyPr>
            <a:lstStyle/>
            <a:p>
              <a:pPr algn="ctr">
                <a:lnSpc>
                  <a:spcPts val="2613"/>
                </a:lnSpc>
                <a:spcBef>
                  <a:spcPct val="0"/>
                </a:spcBef>
              </a:pPr>
              <a:r>
                <a:rPr lang="en-US" sz="1866">
                  <a:solidFill>
                    <a:srgbClr val="000000"/>
                  </a:solidFill>
                  <a:latin typeface="Alice"/>
                </a:rPr>
                <a:t>2019</a:t>
              </a:r>
            </a:p>
          </p:txBody>
        </p:sp>
        <p:sp>
          <p:nvSpPr>
            <p:cNvPr id="19" name="TextBox 19"/>
            <p:cNvSpPr txBox="1"/>
            <p:nvPr/>
          </p:nvSpPr>
          <p:spPr>
            <a:xfrm>
              <a:off x="1291253" y="2959648"/>
              <a:ext cx="875616" cy="304571"/>
            </a:xfrm>
            <a:prstGeom prst="rect">
              <a:avLst/>
            </a:prstGeom>
          </p:spPr>
          <p:txBody>
            <a:bodyPr lIns="0" tIns="0" rIns="0" bIns="0" rtlCol="0" anchor="t">
              <a:spAutoFit/>
            </a:bodyPr>
            <a:lstStyle/>
            <a:p>
              <a:pPr algn="ctr">
                <a:lnSpc>
                  <a:spcPts val="2613"/>
                </a:lnSpc>
                <a:spcBef>
                  <a:spcPct val="0"/>
                </a:spcBef>
              </a:pPr>
              <a:r>
                <a:rPr lang="en-US" sz="1866">
                  <a:solidFill>
                    <a:srgbClr val="000000"/>
                  </a:solidFill>
                  <a:latin typeface="Alice"/>
                </a:rPr>
                <a:t>2021</a:t>
              </a:r>
            </a:p>
          </p:txBody>
        </p:sp>
        <p:sp>
          <p:nvSpPr>
            <p:cNvPr id="20" name="TextBox 20"/>
            <p:cNvSpPr txBox="1"/>
            <p:nvPr/>
          </p:nvSpPr>
          <p:spPr>
            <a:xfrm>
              <a:off x="1291253" y="4745451"/>
              <a:ext cx="875616" cy="304571"/>
            </a:xfrm>
            <a:prstGeom prst="rect">
              <a:avLst/>
            </a:prstGeom>
          </p:spPr>
          <p:txBody>
            <a:bodyPr lIns="0" tIns="0" rIns="0" bIns="0" rtlCol="0" anchor="t">
              <a:spAutoFit/>
            </a:bodyPr>
            <a:lstStyle/>
            <a:p>
              <a:pPr algn="ctr">
                <a:lnSpc>
                  <a:spcPts val="2613"/>
                </a:lnSpc>
                <a:spcBef>
                  <a:spcPct val="0"/>
                </a:spcBef>
              </a:pPr>
              <a:r>
                <a:rPr lang="en-US" sz="1866">
                  <a:solidFill>
                    <a:srgbClr val="000000"/>
                  </a:solidFill>
                  <a:latin typeface="Alice"/>
                </a:rPr>
                <a:t>2021</a:t>
              </a:r>
            </a:p>
          </p:txBody>
        </p:sp>
      </p:grpSp>
      <p:sp>
        <p:nvSpPr>
          <p:cNvPr id="21" name="TextBox 21"/>
          <p:cNvSpPr txBox="1"/>
          <p:nvPr/>
        </p:nvSpPr>
        <p:spPr>
          <a:xfrm>
            <a:off x="3271064" y="1737244"/>
            <a:ext cx="8589565" cy="3200300"/>
          </a:xfrm>
          <a:prstGeom prst="rect">
            <a:avLst/>
          </a:prstGeom>
        </p:spPr>
        <p:txBody>
          <a:bodyPr lIns="0" tIns="0" rIns="0" bIns="0" rtlCol="0" anchor="t">
            <a:spAutoFit/>
          </a:bodyPr>
          <a:lstStyle/>
          <a:p>
            <a:pPr algn="ctr">
              <a:lnSpc>
                <a:spcPts val="2800"/>
              </a:lnSpc>
            </a:pPr>
            <a:r>
              <a:rPr lang="en-US" sz="2000">
                <a:solidFill>
                  <a:srgbClr val="000000"/>
                </a:solidFill>
                <a:latin typeface="Alice"/>
              </a:rPr>
              <a:t>Completed assignments researching sustainability</a:t>
            </a:r>
          </a:p>
          <a:p>
            <a:pPr algn="ctr">
              <a:lnSpc>
                <a:spcPts val="2800"/>
              </a:lnSpc>
            </a:pPr>
            <a:endParaRPr lang="en-US" sz="2000">
              <a:solidFill>
                <a:srgbClr val="000000"/>
              </a:solidFill>
              <a:latin typeface="Alice"/>
            </a:endParaRPr>
          </a:p>
          <a:p>
            <a:pPr algn="ctr">
              <a:lnSpc>
                <a:spcPts val="2800"/>
              </a:lnSpc>
            </a:pPr>
            <a:r>
              <a:rPr lang="en-US" sz="2000">
                <a:solidFill>
                  <a:srgbClr val="000000"/>
                </a:solidFill>
                <a:latin typeface="Alice"/>
              </a:rPr>
              <a:t>Aligned assignment research with my business idea</a:t>
            </a:r>
          </a:p>
          <a:p>
            <a:pPr algn="ctr">
              <a:lnSpc>
                <a:spcPts val="2800"/>
              </a:lnSpc>
            </a:pPr>
            <a:endParaRPr lang="en-US" sz="2000">
              <a:solidFill>
                <a:srgbClr val="000000"/>
              </a:solidFill>
              <a:latin typeface="Alice"/>
            </a:endParaRPr>
          </a:p>
          <a:p>
            <a:pPr algn="ctr">
              <a:lnSpc>
                <a:spcPts val="2800"/>
              </a:lnSpc>
            </a:pPr>
            <a:r>
              <a:rPr lang="en-US" sz="2000">
                <a:solidFill>
                  <a:srgbClr val="000000"/>
                </a:solidFill>
                <a:latin typeface="Alice"/>
              </a:rPr>
              <a:t>Utilised the university library to support and research the market  </a:t>
            </a:r>
          </a:p>
          <a:p>
            <a:pPr algn="ctr">
              <a:lnSpc>
                <a:spcPts val="2800"/>
              </a:lnSpc>
            </a:pPr>
            <a:endParaRPr lang="en-US" sz="2000">
              <a:solidFill>
                <a:srgbClr val="000000"/>
              </a:solidFill>
              <a:latin typeface="Alice"/>
            </a:endParaRPr>
          </a:p>
          <a:p>
            <a:pPr algn="ctr">
              <a:lnSpc>
                <a:spcPts val="2800"/>
              </a:lnSpc>
            </a:pPr>
            <a:r>
              <a:rPr lang="en-US" sz="2000">
                <a:solidFill>
                  <a:srgbClr val="000000"/>
                </a:solidFill>
                <a:latin typeface="Alice"/>
              </a:rPr>
              <a:t>Utilised knowledge developed when employing staff</a:t>
            </a:r>
          </a:p>
          <a:p>
            <a:pPr algn="ctr">
              <a:lnSpc>
                <a:spcPts val="2800"/>
              </a:lnSpc>
            </a:pPr>
            <a:endParaRPr lang="en-US" sz="2000">
              <a:solidFill>
                <a:srgbClr val="000000"/>
              </a:solidFill>
              <a:latin typeface="Alice"/>
            </a:endParaRPr>
          </a:p>
          <a:p>
            <a:pPr algn="ctr">
              <a:lnSpc>
                <a:spcPts val="2800"/>
              </a:lnSpc>
            </a:pPr>
            <a:r>
              <a:rPr lang="en-US" sz="2000">
                <a:solidFill>
                  <a:srgbClr val="000000"/>
                </a:solidFill>
                <a:latin typeface="Alice"/>
              </a:rPr>
              <a:t>Worked with external speakers and guest lecturers to support the company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a:spLocks noGrp="1"/>
          </p:cNvSpPr>
          <p:nvPr>
            <p:ph type="title" idx="4294967295"/>
          </p:nvPr>
        </p:nvSpPr>
        <p:spPr>
          <a:xfrm>
            <a:off x="327366" y="370446"/>
            <a:ext cx="6953601" cy="74379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848"/>
              </a:lnSpc>
              <a:spcBef>
                <a:spcPts val="0"/>
              </a:spcBef>
              <a:spcAft>
                <a:spcPts val="0"/>
              </a:spcAft>
              <a:buClrTx/>
              <a:buSzTx/>
              <a:buFontTx/>
              <a:buNone/>
              <a:tabLst/>
              <a:defRPr/>
            </a:pPr>
            <a:r>
              <a:rPr kumimoji="0" lang="en-US" sz="5734" b="0" i="0" u="none" strike="noStrike" kern="1200" cap="none" spc="0" normalizeH="0" baseline="0" noProof="0" dirty="0">
                <a:ln>
                  <a:noFill/>
                </a:ln>
                <a:solidFill>
                  <a:srgbClr val="000000"/>
                </a:solidFill>
                <a:effectLst/>
                <a:uLnTx/>
                <a:uFillTx/>
                <a:latin typeface="Nunito Bold"/>
                <a:ea typeface="+mn-ea"/>
                <a:cs typeface="+mn-cs"/>
              </a:rPr>
              <a:t>Achievements...</a:t>
            </a:r>
          </a:p>
        </p:txBody>
      </p:sp>
      <p:pic>
        <p:nvPicPr>
          <p:cNvPr id="14" name="Picture 14" descr="RealWorks employability team logo"/>
          <p:cNvPicPr>
            <a:picLocks noChangeAspect="1"/>
          </p:cNvPicPr>
          <p:nvPr/>
        </p:nvPicPr>
        <p:blipFill>
          <a:blip r:embed="rId3"/>
          <a:srcRect/>
          <a:stretch>
            <a:fillRect/>
          </a:stretch>
        </p:blipFill>
        <p:spPr>
          <a:xfrm>
            <a:off x="5942840" y="66179"/>
            <a:ext cx="2332397" cy="1221328"/>
          </a:xfrm>
          <a:prstGeom prst="rect">
            <a:avLst/>
          </a:prstGeom>
        </p:spPr>
      </p:pic>
      <p:pic>
        <p:nvPicPr>
          <p:cNvPr id="15" name="Picture 15" descr="Chloe Lingard presenting her pitch in the Dragons Den competition"/>
          <p:cNvPicPr>
            <a:picLocks noChangeAspect="1"/>
          </p:cNvPicPr>
          <p:nvPr/>
        </p:nvPicPr>
        <p:blipFill>
          <a:blip r:embed="rId4"/>
          <a:srcRect/>
          <a:stretch>
            <a:fillRect/>
          </a:stretch>
        </p:blipFill>
        <p:spPr>
          <a:xfrm>
            <a:off x="327365" y="1223864"/>
            <a:ext cx="3427095" cy="5140642"/>
          </a:xfrm>
          <a:prstGeom prst="rect">
            <a:avLst/>
          </a:prstGeom>
        </p:spPr>
      </p:pic>
      <p:pic>
        <p:nvPicPr>
          <p:cNvPr id="16" name="Picture 1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15">
            <a:off x="3853941" y="2990007"/>
            <a:ext cx="1924355" cy="877987"/>
          </a:xfrm>
          <a:prstGeom prst="rect">
            <a:avLst/>
          </a:prstGeom>
        </p:spPr>
      </p:pic>
      <p:sp>
        <p:nvSpPr>
          <p:cNvPr id="18" name="TextBox 18"/>
          <p:cNvSpPr txBox="1"/>
          <p:nvPr/>
        </p:nvSpPr>
        <p:spPr>
          <a:xfrm>
            <a:off x="5778297" y="2704827"/>
            <a:ext cx="6082333" cy="1350050"/>
          </a:xfrm>
          <a:prstGeom prst="rect">
            <a:avLst/>
          </a:prstGeom>
        </p:spPr>
        <p:txBody>
          <a:bodyPr lIns="0" tIns="0" rIns="0" bIns="0" rtlCol="0" anchor="t">
            <a:spAutoFit/>
          </a:bodyPr>
          <a:lstStyle/>
          <a:p>
            <a:pPr algn="ctr">
              <a:lnSpc>
                <a:spcPts val="5548"/>
              </a:lnSpc>
            </a:pPr>
            <a:r>
              <a:rPr lang="en-US" sz="3962">
                <a:solidFill>
                  <a:srgbClr val="000000"/>
                </a:solidFill>
                <a:latin typeface="Alice"/>
              </a:rPr>
              <a:t>Awarded £2000 in the Dragons Den Competition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a:spLocks noGrp="1"/>
          </p:cNvSpPr>
          <p:nvPr>
            <p:ph type="title" idx="4294967295"/>
          </p:nvPr>
        </p:nvSpPr>
        <p:spPr>
          <a:xfrm>
            <a:off x="327366" y="370446"/>
            <a:ext cx="6953601" cy="74379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848"/>
              </a:lnSpc>
              <a:spcBef>
                <a:spcPts val="0"/>
              </a:spcBef>
              <a:spcAft>
                <a:spcPts val="0"/>
              </a:spcAft>
              <a:buClrTx/>
              <a:buSzTx/>
              <a:buFontTx/>
              <a:buNone/>
              <a:tabLst/>
              <a:defRPr/>
            </a:pPr>
            <a:r>
              <a:rPr kumimoji="0" lang="en-US" sz="5734" b="0" i="0" u="none" strike="noStrike" kern="1200" cap="none" spc="0" normalizeH="0" baseline="0" noProof="0" dirty="0">
                <a:ln>
                  <a:noFill/>
                </a:ln>
                <a:solidFill>
                  <a:srgbClr val="000000"/>
                </a:solidFill>
                <a:effectLst/>
                <a:uLnTx/>
                <a:uFillTx/>
                <a:latin typeface="Nunito Bold"/>
                <a:ea typeface="+mn-ea"/>
                <a:cs typeface="+mn-cs"/>
              </a:rPr>
              <a:t>Moving Forward...</a:t>
            </a:r>
          </a:p>
        </p:txBody>
      </p:sp>
      <p:sp>
        <p:nvSpPr>
          <p:cNvPr id="24" name="TextBox 24"/>
          <p:cNvSpPr txBox="1"/>
          <p:nvPr/>
        </p:nvSpPr>
        <p:spPr>
          <a:xfrm>
            <a:off x="327366" y="1404888"/>
            <a:ext cx="10536314" cy="350737"/>
          </a:xfrm>
          <a:prstGeom prst="rect">
            <a:avLst/>
          </a:prstGeom>
        </p:spPr>
        <p:txBody>
          <a:bodyPr lIns="0" tIns="0" rIns="0" bIns="0" rtlCol="0" anchor="t">
            <a:spAutoFit/>
          </a:bodyPr>
          <a:lstStyle/>
          <a:p>
            <a:pPr>
              <a:lnSpc>
                <a:spcPts val="2982"/>
              </a:lnSpc>
              <a:spcBef>
                <a:spcPct val="0"/>
              </a:spcBef>
            </a:pPr>
            <a:r>
              <a:rPr lang="en-US" sz="2130" dirty="0">
                <a:solidFill>
                  <a:srgbClr val="000000"/>
                </a:solidFill>
                <a:latin typeface="Alice"/>
              </a:rPr>
              <a:t>We match  graduate talents with impoverished community needs. </a:t>
            </a:r>
          </a:p>
        </p:txBody>
      </p:sp>
      <p:grpSp>
        <p:nvGrpSpPr>
          <p:cNvPr id="2" name="Group 1" descr="Graphic showing the matching of graduate talents with the needs of impoverished comminities">
            <a:extLst>
              <a:ext uri="{FF2B5EF4-FFF2-40B4-BE49-F238E27FC236}">
                <a16:creationId xmlns:a16="http://schemas.microsoft.com/office/drawing/2014/main" id="{4219E67D-1303-2FC3-0BDA-E148FF387836}"/>
              </a:ext>
            </a:extLst>
          </p:cNvPr>
          <p:cNvGrpSpPr/>
          <p:nvPr/>
        </p:nvGrpSpPr>
        <p:grpSpPr>
          <a:xfrm>
            <a:off x="337193" y="2739207"/>
            <a:ext cx="11517615" cy="2682937"/>
            <a:chOff x="337193" y="2739207"/>
            <a:chExt cx="11517615" cy="2682937"/>
          </a:xfrm>
        </p:grpSpPr>
        <p:grpSp>
          <p:nvGrpSpPr>
            <p:cNvPr id="14" name="Group 14" descr="Madagascar flag"/>
            <p:cNvGrpSpPr>
              <a:grpSpLocks noChangeAspect="1"/>
            </p:cNvGrpSpPr>
            <p:nvPr/>
          </p:nvGrpSpPr>
          <p:grpSpPr>
            <a:xfrm>
              <a:off x="337193" y="3352018"/>
              <a:ext cx="2070126" cy="2070126"/>
              <a:chOff x="0" y="0"/>
              <a:chExt cx="6350000" cy="6350000"/>
            </a:xfrm>
          </p:grpSpPr>
          <p:sp>
            <p:nvSpPr>
              <p:cNvPr id="15" name="Freeform 15" descr="Image of Madagascar flag"/>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a:stretch>
                  <a:fillRect l="-3462" r="-46660"/>
                </a:stretch>
              </a:blipFill>
            </p:spPr>
            <p:txBody>
              <a:bodyPr/>
              <a:lstStyle/>
              <a:p>
                <a:endParaRPr lang="en-US" dirty="0"/>
              </a:p>
            </p:txBody>
          </p:sp>
        </p:grpSp>
        <p:grpSp>
          <p:nvGrpSpPr>
            <p:cNvPr id="16" name="Group 16" descr="English Flag"/>
            <p:cNvGrpSpPr>
              <a:grpSpLocks noChangeAspect="1"/>
            </p:cNvGrpSpPr>
            <p:nvPr/>
          </p:nvGrpSpPr>
          <p:grpSpPr>
            <a:xfrm>
              <a:off x="2719495" y="3352018"/>
              <a:ext cx="2070126" cy="2070126"/>
              <a:chOff x="0" y="0"/>
              <a:chExt cx="6350000" cy="6350000"/>
            </a:xfrm>
          </p:grpSpPr>
          <p:sp>
            <p:nvSpPr>
              <p:cNvPr id="17" name="Freeform 17" descr="Image of the cross of St George"/>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3"/>
                <a:stretch>
                  <a:fillRect l="-25061" r="-25061"/>
                </a:stretch>
              </a:blipFill>
            </p:spPr>
          </p:sp>
        </p:grpSp>
        <p:grpSp>
          <p:nvGrpSpPr>
            <p:cNvPr id="18" name="Group 18" descr="People on a beach"/>
            <p:cNvGrpSpPr>
              <a:grpSpLocks noChangeAspect="1"/>
            </p:cNvGrpSpPr>
            <p:nvPr/>
          </p:nvGrpSpPr>
          <p:grpSpPr>
            <a:xfrm>
              <a:off x="7389408" y="3352018"/>
              <a:ext cx="2070126" cy="2070126"/>
              <a:chOff x="0" y="0"/>
              <a:chExt cx="6350000" cy="6350000"/>
            </a:xfrm>
          </p:grpSpPr>
          <p:sp>
            <p:nvSpPr>
              <p:cNvPr id="19" name="Freeform 19"/>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4"/>
                <a:stretch>
                  <a:fillRect l="-47955" r="-11017"/>
                </a:stretch>
              </a:blipFill>
            </p:spPr>
          </p:sp>
        </p:grpSp>
        <p:grpSp>
          <p:nvGrpSpPr>
            <p:cNvPr id="20" name="Group 20" descr="Globe"/>
            <p:cNvGrpSpPr>
              <a:grpSpLocks noChangeAspect="1"/>
            </p:cNvGrpSpPr>
            <p:nvPr/>
          </p:nvGrpSpPr>
          <p:grpSpPr>
            <a:xfrm>
              <a:off x="9784682" y="3352018"/>
              <a:ext cx="2070126" cy="2070126"/>
              <a:chOff x="0" y="0"/>
              <a:chExt cx="6350000" cy="6350000"/>
            </a:xfrm>
          </p:grpSpPr>
          <p:sp>
            <p:nvSpPr>
              <p:cNvPr id="21" name="Freeform 21" descr="Image of a globe of the world"/>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a:stretch>
                  <a:fillRect t="-431" b="-431"/>
                </a:stretch>
              </a:blipFill>
            </p:spPr>
          </p:sp>
        </p:grpSp>
        <p:pic>
          <p:nvPicPr>
            <p:cNvPr id="22" name="Picture 22" descr="A graduation cap and diploma"/>
            <p:cNvPicPr>
              <a:picLocks noChangeAspect="1"/>
            </p:cNvPicPr>
            <p:nvPr/>
          </p:nvPicPr>
          <p:blipFill>
            <a:blip r:embed="rId6"/>
            <a:srcRect l="9348" r="2896"/>
            <a:stretch>
              <a:fillRect/>
            </a:stretch>
          </p:blipFill>
          <p:spPr>
            <a:xfrm>
              <a:off x="4925590" y="3813577"/>
              <a:ext cx="2340821" cy="1147008"/>
            </a:xfrm>
            <a:prstGeom prst="rect">
              <a:avLst/>
            </a:prstGeom>
          </p:spPr>
        </p:pic>
        <p:sp>
          <p:nvSpPr>
            <p:cNvPr id="25" name="TextBox 25"/>
            <p:cNvSpPr txBox="1"/>
            <p:nvPr/>
          </p:nvSpPr>
          <p:spPr>
            <a:xfrm>
              <a:off x="733921" y="2797902"/>
              <a:ext cx="1276669" cy="637995"/>
            </a:xfrm>
            <a:prstGeom prst="rect">
              <a:avLst/>
            </a:prstGeom>
          </p:spPr>
          <p:txBody>
            <a:bodyPr lIns="0" tIns="0" rIns="0" bIns="0" rtlCol="0" anchor="t">
              <a:spAutoFit/>
            </a:bodyPr>
            <a:lstStyle/>
            <a:p>
              <a:pPr>
                <a:lnSpc>
                  <a:spcPts val="2613"/>
                </a:lnSpc>
                <a:spcBef>
                  <a:spcPct val="0"/>
                </a:spcBef>
              </a:pPr>
              <a:r>
                <a:rPr lang="en-US" sz="1866" dirty="0">
                  <a:solidFill>
                    <a:srgbClr val="000000"/>
                  </a:solidFill>
                  <a:latin typeface="Alice"/>
                </a:rPr>
                <a:t>Madagascar</a:t>
              </a:r>
            </a:p>
          </p:txBody>
        </p:sp>
        <p:sp>
          <p:nvSpPr>
            <p:cNvPr id="26" name="TextBox 26"/>
            <p:cNvSpPr txBox="1"/>
            <p:nvPr/>
          </p:nvSpPr>
          <p:spPr>
            <a:xfrm>
              <a:off x="4719445" y="2739207"/>
              <a:ext cx="140352" cy="385427"/>
            </a:xfrm>
            <a:prstGeom prst="rect">
              <a:avLst/>
            </a:prstGeom>
          </p:spPr>
          <p:txBody>
            <a:bodyPr lIns="0" tIns="0" rIns="0" bIns="0" rtlCol="0" anchor="t">
              <a:spAutoFit/>
            </a:bodyPr>
            <a:lstStyle/>
            <a:p>
              <a:pPr>
                <a:lnSpc>
                  <a:spcPts val="3262"/>
                </a:lnSpc>
                <a:spcBef>
                  <a:spcPct val="0"/>
                </a:spcBef>
              </a:pPr>
              <a:r>
                <a:rPr lang="en-US" sz="2330">
                  <a:solidFill>
                    <a:srgbClr val="000000"/>
                  </a:solidFill>
                  <a:latin typeface="Alice"/>
                </a:rPr>
                <a:t>+</a:t>
              </a:r>
            </a:p>
          </p:txBody>
        </p:sp>
        <p:sp>
          <p:nvSpPr>
            <p:cNvPr id="27" name="TextBox 27"/>
            <p:cNvSpPr txBox="1"/>
            <p:nvPr/>
          </p:nvSpPr>
          <p:spPr>
            <a:xfrm>
              <a:off x="3316749" y="2797902"/>
              <a:ext cx="875616" cy="304571"/>
            </a:xfrm>
            <a:prstGeom prst="rect">
              <a:avLst/>
            </a:prstGeom>
          </p:spPr>
          <p:txBody>
            <a:bodyPr lIns="0" tIns="0" rIns="0" bIns="0" rtlCol="0" anchor="t">
              <a:spAutoFit/>
            </a:bodyPr>
            <a:lstStyle/>
            <a:p>
              <a:pPr>
                <a:lnSpc>
                  <a:spcPts val="2613"/>
                </a:lnSpc>
                <a:spcBef>
                  <a:spcPct val="0"/>
                </a:spcBef>
              </a:pPr>
              <a:r>
                <a:rPr lang="en-US" sz="1866">
                  <a:solidFill>
                    <a:srgbClr val="000000"/>
                  </a:solidFill>
                  <a:latin typeface="Alice"/>
                </a:rPr>
                <a:t>England</a:t>
              </a:r>
            </a:p>
          </p:txBody>
        </p:sp>
        <p:sp>
          <p:nvSpPr>
            <p:cNvPr id="28" name="TextBox 28"/>
            <p:cNvSpPr txBox="1"/>
            <p:nvPr/>
          </p:nvSpPr>
          <p:spPr>
            <a:xfrm>
              <a:off x="2542819" y="2739207"/>
              <a:ext cx="176675" cy="350737"/>
            </a:xfrm>
            <a:prstGeom prst="rect">
              <a:avLst/>
            </a:prstGeom>
          </p:spPr>
          <p:txBody>
            <a:bodyPr lIns="0" tIns="0" rIns="0" bIns="0" rtlCol="0" anchor="t">
              <a:spAutoFit/>
            </a:bodyPr>
            <a:lstStyle/>
            <a:p>
              <a:pPr>
                <a:lnSpc>
                  <a:spcPts val="2982"/>
                </a:lnSpc>
                <a:spcBef>
                  <a:spcPct val="0"/>
                </a:spcBef>
              </a:pPr>
              <a:r>
                <a:rPr lang="en-US" sz="2130">
                  <a:solidFill>
                    <a:srgbClr val="000000"/>
                  </a:solidFill>
                  <a:latin typeface="Alice"/>
                </a:rPr>
                <a:t>X</a:t>
              </a:r>
            </a:p>
          </p:txBody>
        </p:sp>
        <p:sp>
          <p:nvSpPr>
            <p:cNvPr id="29" name="TextBox 29"/>
            <p:cNvSpPr txBox="1"/>
            <p:nvPr/>
          </p:nvSpPr>
          <p:spPr>
            <a:xfrm>
              <a:off x="5356469" y="2779057"/>
              <a:ext cx="1479063" cy="304571"/>
            </a:xfrm>
            <a:prstGeom prst="rect">
              <a:avLst/>
            </a:prstGeom>
          </p:spPr>
          <p:txBody>
            <a:bodyPr lIns="0" tIns="0" rIns="0" bIns="0" rtlCol="0" anchor="t">
              <a:spAutoFit/>
            </a:bodyPr>
            <a:lstStyle/>
            <a:p>
              <a:pPr>
                <a:lnSpc>
                  <a:spcPts val="2611"/>
                </a:lnSpc>
                <a:spcBef>
                  <a:spcPct val="0"/>
                </a:spcBef>
              </a:pPr>
              <a:r>
                <a:rPr lang="en-US" sz="1865">
                  <a:solidFill>
                    <a:srgbClr val="000000"/>
                  </a:solidFill>
                  <a:latin typeface="Alice"/>
                </a:rPr>
                <a:t>Graduates</a:t>
              </a:r>
            </a:p>
          </p:txBody>
        </p:sp>
        <p:sp>
          <p:nvSpPr>
            <p:cNvPr id="30" name="TextBox 30"/>
            <p:cNvSpPr txBox="1"/>
            <p:nvPr/>
          </p:nvSpPr>
          <p:spPr>
            <a:xfrm>
              <a:off x="7191978" y="2779057"/>
              <a:ext cx="2464985" cy="304571"/>
            </a:xfrm>
            <a:prstGeom prst="rect">
              <a:avLst/>
            </a:prstGeom>
          </p:spPr>
          <p:txBody>
            <a:bodyPr lIns="0" tIns="0" rIns="0" bIns="0" rtlCol="0" anchor="t">
              <a:spAutoFit/>
            </a:bodyPr>
            <a:lstStyle/>
            <a:p>
              <a:pPr>
                <a:lnSpc>
                  <a:spcPts val="2611"/>
                </a:lnSpc>
                <a:spcBef>
                  <a:spcPct val="0"/>
                </a:spcBef>
              </a:pPr>
              <a:r>
                <a:rPr lang="en-US" sz="1865" dirty="0">
                  <a:solidFill>
                    <a:srgbClr val="000000"/>
                  </a:solidFill>
                  <a:latin typeface="Alice"/>
                </a:rPr>
                <a:t>Community Supported</a:t>
              </a:r>
            </a:p>
          </p:txBody>
        </p:sp>
        <p:sp>
          <p:nvSpPr>
            <p:cNvPr id="31" name="TextBox 31"/>
            <p:cNvSpPr txBox="1"/>
            <p:nvPr/>
          </p:nvSpPr>
          <p:spPr>
            <a:xfrm>
              <a:off x="6981613" y="2739207"/>
              <a:ext cx="148828" cy="350737"/>
            </a:xfrm>
            <a:prstGeom prst="rect">
              <a:avLst/>
            </a:prstGeom>
          </p:spPr>
          <p:txBody>
            <a:bodyPr lIns="0" tIns="0" rIns="0" bIns="0" rtlCol="0" anchor="t">
              <a:spAutoFit/>
            </a:bodyPr>
            <a:lstStyle/>
            <a:p>
              <a:pPr>
                <a:lnSpc>
                  <a:spcPts val="2982"/>
                </a:lnSpc>
                <a:spcBef>
                  <a:spcPct val="0"/>
                </a:spcBef>
              </a:pPr>
              <a:r>
                <a:rPr lang="en-US" sz="2130">
                  <a:solidFill>
                    <a:srgbClr val="000000"/>
                  </a:solidFill>
                  <a:latin typeface="Alice"/>
                </a:rPr>
                <a:t>=</a:t>
              </a:r>
            </a:p>
          </p:txBody>
        </p:sp>
        <p:sp>
          <p:nvSpPr>
            <p:cNvPr id="32" name="TextBox 32"/>
            <p:cNvSpPr txBox="1"/>
            <p:nvPr/>
          </p:nvSpPr>
          <p:spPr>
            <a:xfrm>
              <a:off x="9784681" y="2739207"/>
              <a:ext cx="140352" cy="385427"/>
            </a:xfrm>
            <a:prstGeom prst="rect">
              <a:avLst/>
            </a:prstGeom>
          </p:spPr>
          <p:txBody>
            <a:bodyPr lIns="0" tIns="0" rIns="0" bIns="0" rtlCol="0" anchor="t">
              <a:spAutoFit/>
            </a:bodyPr>
            <a:lstStyle/>
            <a:p>
              <a:pPr>
                <a:lnSpc>
                  <a:spcPts val="3262"/>
                </a:lnSpc>
                <a:spcBef>
                  <a:spcPct val="0"/>
                </a:spcBef>
              </a:pPr>
              <a:r>
                <a:rPr lang="en-US" sz="2330">
                  <a:solidFill>
                    <a:srgbClr val="000000"/>
                  </a:solidFill>
                  <a:latin typeface="Alice"/>
                </a:rPr>
                <a:t>+</a:t>
              </a:r>
            </a:p>
          </p:txBody>
        </p:sp>
        <p:sp>
          <p:nvSpPr>
            <p:cNvPr id="33" name="TextBox 33"/>
            <p:cNvSpPr txBox="1"/>
            <p:nvPr/>
          </p:nvSpPr>
          <p:spPr>
            <a:xfrm>
              <a:off x="10138243" y="2759133"/>
              <a:ext cx="1536882" cy="637995"/>
            </a:xfrm>
            <a:prstGeom prst="rect">
              <a:avLst/>
            </a:prstGeom>
          </p:spPr>
          <p:txBody>
            <a:bodyPr lIns="0" tIns="0" rIns="0" bIns="0" rtlCol="0" anchor="t">
              <a:spAutoFit/>
            </a:bodyPr>
            <a:lstStyle/>
            <a:p>
              <a:pPr>
                <a:lnSpc>
                  <a:spcPts val="2611"/>
                </a:lnSpc>
                <a:spcBef>
                  <a:spcPct val="0"/>
                </a:spcBef>
              </a:pPr>
              <a:r>
                <a:rPr lang="en-US" sz="1865">
                  <a:solidFill>
                    <a:srgbClr val="000000"/>
                  </a:solidFill>
                  <a:latin typeface="Alice"/>
                </a:rPr>
                <a:t>Global Change</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a:spLocks noGrp="1"/>
          </p:cNvSpPr>
          <p:nvPr>
            <p:ph type="title" idx="4294967295"/>
          </p:nvPr>
        </p:nvSpPr>
        <p:spPr>
          <a:xfrm>
            <a:off x="327366" y="370446"/>
            <a:ext cx="6953601" cy="74379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848"/>
              </a:lnSpc>
              <a:spcBef>
                <a:spcPts val="0"/>
              </a:spcBef>
              <a:spcAft>
                <a:spcPts val="0"/>
              </a:spcAft>
              <a:buClrTx/>
              <a:buSzTx/>
              <a:buFontTx/>
              <a:buNone/>
              <a:tabLst/>
              <a:defRPr/>
            </a:pPr>
            <a:r>
              <a:rPr kumimoji="0" lang="en-US" sz="5734" b="0" i="0" u="none" strike="noStrike" kern="1200" cap="none" spc="0" normalizeH="0" baseline="0" noProof="0" dirty="0">
                <a:ln>
                  <a:noFill/>
                </a:ln>
                <a:solidFill>
                  <a:srgbClr val="000000"/>
                </a:solidFill>
                <a:effectLst/>
                <a:uLnTx/>
                <a:uFillTx/>
                <a:latin typeface="Nunito Bold"/>
                <a:ea typeface="+mn-ea"/>
                <a:cs typeface="+mn-cs"/>
              </a:rPr>
              <a:t>Q&amp;A  </a:t>
            </a:r>
          </a:p>
        </p:txBody>
      </p:sp>
      <p:pic>
        <p:nvPicPr>
          <p:cNvPr id="14" name="Picture 14" descr="Question marks"/>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97319" y="1791772"/>
            <a:ext cx="5597363" cy="3274458"/>
          </a:xfrm>
          <a:prstGeom prst="rect">
            <a:avLst/>
          </a:prstGeom>
        </p:spPr>
      </p:pic>
      <p:pic>
        <p:nvPicPr>
          <p:cNvPr id="16" name="Picture 16" descr="Facebook logo"/>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71324" y="5324691"/>
            <a:ext cx="650886" cy="650886"/>
          </a:xfrm>
          <a:prstGeom prst="rect">
            <a:avLst/>
          </a:prstGeom>
        </p:spPr>
      </p:pic>
      <p:sp>
        <p:nvSpPr>
          <p:cNvPr id="18" name="TextBox 18"/>
          <p:cNvSpPr txBox="1"/>
          <p:nvPr/>
        </p:nvSpPr>
        <p:spPr>
          <a:xfrm>
            <a:off x="10117067" y="5474450"/>
            <a:ext cx="1996300" cy="408702"/>
          </a:xfrm>
          <a:prstGeom prst="rect">
            <a:avLst/>
          </a:prstGeom>
        </p:spPr>
        <p:txBody>
          <a:bodyPr wrap="square" lIns="0" tIns="0" rIns="0" bIns="0" rtlCol="0" anchor="t">
            <a:spAutoFit/>
          </a:bodyPr>
          <a:lstStyle/>
          <a:p>
            <a:pPr algn="ctr">
              <a:lnSpc>
                <a:spcPts val="3453"/>
              </a:lnSpc>
            </a:pPr>
            <a:r>
              <a:rPr lang="en-US" sz="2466" dirty="0">
                <a:solidFill>
                  <a:srgbClr val="000000"/>
                </a:solidFill>
                <a:latin typeface="Alice"/>
              </a:rPr>
              <a:t>@tsaptravel</a:t>
            </a:r>
          </a:p>
        </p:txBody>
      </p:sp>
      <p:pic>
        <p:nvPicPr>
          <p:cNvPr id="15" name="Picture 15" descr="Instagram logo"/>
          <p:cNvPicPr>
            <a:picLocks noChangeAspect="1"/>
          </p:cNvPicPr>
          <p:nvPr/>
        </p:nvPicPr>
        <p:blipFill>
          <a:blip r:embed="rId6"/>
          <a:srcRect/>
          <a:stretch>
            <a:fillRect/>
          </a:stretch>
        </p:blipFill>
        <p:spPr>
          <a:xfrm>
            <a:off x="9271324" y="6091917"/>
            <a:ext cx="650886" cy="650886"/>
          </a:xfrm>
          <a:prstGeom prst="rect">
            <a:avLst/>
          </a:prstGeom>
        </p:spPr>
      </p:pic>
      <p:sp>
        <p:nvSpPr>
          <p:cNvPr id="19" name="TextBox 19"/>
          <p:cNvSpPr txBox="1"/>
          <p:nvPr/>
        </p:nvSpPr>
        <p:spPr>
          <a:xfrm>
            <a:off x="10125410" y="6114329"/>
            <a:ext cx="1863390" cy="408702"/>
          </a:xfrm>
          <a:prstGeom prst="rect">
            <a:avLst/>
          </a:prstGeom>
        </p:spPr>
        <p:txBody>
          <a:bodyPr wrap="square" lIns="0" tIns="0" rIns="0" bIns="0" rtlCol="0" anchor="t">
            <a:spAutoFit/>
          </a:bodyPr>
          <a:lstStyle/>
          <a:p>
            <a:pPr algn="ctr">
              <a:lnSpc>
                <a:spcPts val="3453"/>
              </a:lnSpc>
            </a:pPr>
            <a:r>
              <a:rPr lang="en-US" sz="2466" dirty="0">
                <a:solidFill>
                  <a:srgbClr val="000000"/>
                </a:solidFill>
                <a:latin typeface="Alice"/>
              </a:rPr>
              <a:t>@tsaptravel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a:xfrm>
            <a:off x="331201" y="1494619"/>
            <a:ext cx="7581876" cy="749817"/>
          </a:xfrm>
        </p:spPr>
        <p:txBody>
          <a:bodyPr/>
          <a:lstStyle/>
          <a:p>
            <a:r>
              <a:rPr lang="en-GB" dirty="0"/>
              <a:t>Overview: </a:t>
            </a:r>
          </a:p>
        </p:txBody>
      </p:sp>
      <p:sp>
        <p:nvSpPr>
          <p:cNvPr id="3" name="TextBox 2">
            <a:extLst>
              <a:ext uri="{FF2B5EF4-FFF2-40B4-BE49-F238E27FC236}">
                <a16:creationId xmlns:a16="http://schemas.microsoft.com/office/drawing/2014/main" id="{46685454-49C4-D448-9FF5-ACD68A9C6875}"/>
              </a:ext>
            </a:extLst>
          </p:cNvPr>
          <p:cNvSpPr txBox="1"/>
          <p:nvPr/>
        </p:nvSpPr>
        <p:spPr>
          <a:xfrm>
            <a:off x="331201" y="3078905"/>
            <a:ext cx="10793999" cy="3662541"/>
          </a:xfrm>
          <a:prstGeom prst="rect">
            <a:avLst/>
          </a:prstGeom>
          <a:noFill/>
        </p:spPr>
        <p:txBody>
          <a:bodyPr wrap="square" rtlCol="0">
            <a:spAutoFit/>
          </a:bodyPr>
          <a:lstStyle/>
          <a:p>
            <a:pPr marL="457200" indent="-457200">
              <a:buFont typeface="Arial" panose="020B0604020202020204" pitchFamily="34" charset="0"/>
              <a:buChar char="•"/>
            </a:pPr>
            <a:r>
              <a:rPr lang="en-GB" sz="3200" b="1" dirty="0"/>
              <a:t>Cornwall Business School in context</a:t>
            </a:r>
          </a:p>
          <a:p>
            <a:endParaRPr lang="en-GB" sz="1000" b="1" dirty="0"/>
          </a:p>
          <a:p>
            <a:pPr marL="457200" indent="-457200">
              <a:buFont typeface="Arial" panose="020B0604020202020204" pitchFamily="34" charset="0"/>
              <a:buChar char="•"/>
            </a:pPr>
            <a:r>
              <a:rPr lang="en-GB" sz="3200" b="1" dirty="0"/>
              <a:t>Launchpad</a:t>
            </a:r>
            <a:endParaRPr lang="en-GB" sz="3200" dirty="0"/>
          </a:p>
          <a:p>
            <a:endParaRPr lang="en-GB" sz="1000" dirty="0"/>
          </a:p>
          <a:p>
            <a:pPr marL="457200" indent="-457200">
              <a:buFont typeface="Arial" panose="020B0604020202020204" pitchFamily="34" charset="0"/>
              <a:buChar char="•"/>
            </a:pPr>
            <a:r>
              <a:rPr lang="en-GB" sz="3200" b="1" dirty="0"/>
              <a:t>UG student case study</a:t>
            </a:r>
          </a:p>
          <a:p>
            <a:endParaRPr lang="en-GB" sz="1000" b="1" dirty="0"/>
          </a:p>
          <a:p>
            <a:pPr marL="457200" indent="-457200">
              <a:buFont typeface="Arial" panose="020B0604020202020204" pitchFamily="34" charset="0"/>
              <a:buChar char="•"/>
            </a:pPr>
            <a:r>
              <a:rPr lang="en-GB" sz="3200" b="1" dirty="0"/>
              <a:t>PG student case study</a:t>
            </a:r>
            <a:endParaRPr lang="en-GB" sz="1000" dirty="0"/>
          </a:p>
          <a:p>
            <a:endParaRPr lang="en-GB" sz="1000" b="1" dirty="0"/>
          </a:p>
          <a:p>
            <a:pPr marL="457200" indent="-457200">
              <a:buFont typeface="Arial" panose="020B0604020202020204" pitchFamily="34" charset="0"/>
              <a:buChar char="•"/>
            </a:pPr>
            <a:r>
              <a:rPr lang="en-GB" sz="3200" b="1" dirty="0"/>
              <a:t>Discussion</a:t>
            </a:r>
          </a:p>
          <a:p>
            <a:pPr marL="457200" indent="-457200">
              <a:buFont typeface="Arial" panose="020B0604020202020204" pitchFamily="34" charset="0"/>
              <a:buChar char="•"/>
            </a:pPr>
            <a:endParaRPr lang="en-US" sz="3200" b="1" dirty="0"/>
          </a:p>
        </p:txBody>
      </p:sp>
    </p:spTree>
    <p:extLst>
      <p:ext uri="{BB962C8B-B14F-4D97-AF65-F5344CB8AC3E}">
        <p14:creationId xmlns:p14="http://schemas.microsoft.com/office/powerpoint/2010/main" val="3063016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a:xfrm>
            <a:off x="331200" y="1494619"/>
            <a:ext cx="10707919" cy="873444"/>
          </a:xfrm>
        </p:spPr>
        <p:txBody>
          <a:bodyPr/>
          <a:lstStyle/>
          <a:p>
            <a:r>
              <a:rPr lang="en-GB" dirty="0"/>
              <a:t>PG Student Case Study</a:t>
            </a:r>
          </a:p>
        </p:txBody>
      </p:sp>
      <p:sp>
        <p:nvSpPr>
          <p:cNvPr id="5" name="TextBox 4">
            <a:extLst>
              <a:ext uri="{FF2B5EF4-FFF2-40B4-BE49-F238E27FC236}">
                <a16:creationId xmlns:a16="http://schemas.microsoft.com/office/drawing/2014/main" id="{5710230B-4BE6-1258-103D-4F5ECE79E748}"/>
              </a:ext>
            </a:extLst>
          </p:cNvPr>
          <p:cNvSpPr txBox="1"/>
          <p:nvPr/>
        </p:nvSpPr>
        <p:spPr>
          <a:xfrm>
            <a:off x="462808" y="3721701"/>
            <a:ext cx="10576311" cy="2554545"/>
          </a:xfrm>
          <a:prstGeom prst="rect">
            <a:avLst/>
          </a:prstGeom>
          <a:noFill/>
        </p:spPr>
        <p:txBody>
          <a:bodyPr wrap="square" rtlCol="0">
            <a:spAutoFit/>
          </a:bodyPr>
          <a:lstStyle/>
          <a:p>
            <a:pPr marL="342900" indent="-342900">
              <a:buFont typeface="Arial" panose="020B0604020202020204" pitchFamily="34" charset="0"/>
              <a:buChar char="•"/>
            </a:pPr>
            <a:r>
              <a:rPr lang="en-GB" sz="3200" b="1" dirty="0"/>
              <a:t>John Lewis </a:t>
            </a:r>
          </a:p>
          <a:p>
            <a:pPr marL="342900" indent="-342900">
              <a:buFont typeface="Arial" panose="020B0604020202020204" pitchFamily="34" charset="0"/>
              <a:buChar char="•"/>
            </a:pPr>
            <a:endParaRPr lang="en-GB" sz="3200" b="1" dirty="0"/>
          </a:p>
          <a:p>
            <a:pPr marL="342900" indent="-342900">
              <a:buFont typeface="Arial" panose="020B0604020202020204" pitchFamily="34" charset="0"/>
              <a:buChar char="•"/>
            </a:pPr>
            <a:r>
              <a:rPr lang="en-GB" sz="3200" b="1" dirty="0"/>
              <a:t>MSc Entrepreneurship &amp; Launchpad </a:t>
            </a:r>
          </a:p>
          <a:p>
            <a:pPr marL="342900" indent="-342900">
              <a:buFont typeface="Arial" panose="020B0604020202020204" pitchFamily="34" charset="0"/>
              <a:buChar char="•"/>
            </a:pPr>
            <a:endParaRPr lang="en-GB" sz="3200" b="1" dirty="0"/>
          </a:p>
          <a:p>
            <a:pPr marL="342900" indent="-342900">
              <a:buFont typeface="Arial" panose="020B0604020202020204" pitchFamily="34" charset="0"/>
              <a:buChar char="•"/>
            </a:pPr>
            <a:r>
              <a:rPr lang="en-GB" sz="3200" b="1" dirty="0"/>
              <a:t>CIC Director and Co-Founder </a:t>
            </a:r>
          </a:p>
        </p:txBody>
      </p:sp>
    </p:spTree>
    <p:extLst>
      <p:ext uri="{BB962C8B-B14F-4D97-AF65-F5344CB8AC3E}">
        <p14:creationId xmlns:p14="http://schemas.microsoft.com/office/powerpoint/2010/main" val="1901638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FD4A-DA10-4B25-1549-8021CF54B12A}"/>
              </a:ext>
            </a:extLst>
          </p:cNvPr>
          <p:cNvSpPr>
            <a:spLocks noGrp="1"/>
          </p:cNvSpPr>
          <p:nvPr>
            <p:ph type="ctrTitle"/>
          </p:nvPr>
        </p:nvSpPr>
        <p:spPr>
          <a:xfrm>
            <a:off x="2066544" y="1911096"/>
            <a:ext cx="8055864" cy="2076651"/>
          </a:xfrm>
        </p:spPr>
        <p:txBody>
          <a:bodyPr anchor="b">
            <a:normAutofit/>
          </a:bodyPr>
          <a:lstStyle/>
          <a:p>
            <a:r>
              <a:rPr lang="en-GB" sz="5600">
                <a:solidFill>
                  <a:srgbClr val="FFFFFF"/>
                </a:solidFill>
              </a:rPr>
              <a:t>Social Impact Management</a:t>
            </a:r>
            <a:br>
              <a:rPr lang="en-GB" sz="5600">
                <a:solidFill>
                  <a:srgbClr val="FFFFFF"/>
                </a:solidFill>
              </a:rPr>
            </a:br>
            <a:r>
              <a:rPr lang="en-GB" sz="5600">
                <a:solidFill>
                  <a:srgbClr val="FFFFFF"/>
                </a:solidFill>
              </a:rPr>
              <a:t>South West</a:t>
            </a:r>
          </a:p>
        </p:txBody>
      </p:sp>
      <p:sp>
        <p:nvSpPr>
          <p:cNvPr id="3" name="Subtitle 2">
            <a:extLst>
              <a:ext uri="{FF2B5EF4-FFF2-40B4-BE49-F238E27FC236}">
                <a16:creationId xmlns:a16="http://schemas.microsoft.com/office/drawing/2014/main" id="{FF26227A-5165-8693-F2D7-025BE0CBC888}"/>
              </a:ext>
            </a:extLst>
          </p:cNvPr>
          <p:cNvSpPr>
            <a:spLocks noGrp="1"/>
          </p:cNvSpPr>
          <p:nvPr>
            <p:ph type="subTitle" idx="1"/>
          </p:nvPr>
        </p:nvSpPr>
        <p:spPr>
          <a:xfrm>
            <a:off x="3227832" y="4353507"/>
            <a:ext cx="5733288" cy="932688"/>
          </a:xfrm>
        </p:spPr>
        <p:txBody>
          <a:bodyPr>
            <a:normAutofit/>
          </a:bodyPr>
          <a:lstStyle/>
          <a:p>
            <a:r>
              <a:rPr lang="en-GB">
                <a:solidFill>
                  <a:srgbClr val="FFFFFF"/>
                </a:solidFill>
              </a:rPr>
              <a:t>John Lewis </a:t>
            </a:r>
          </a:p>
        </p:txBody>
      </p:sp>
      <p:pic>
        <p:nvPicPr>
          <p:cNvPr id="7" name="Picture 6" descr="Social Impact Management South West by John Lewis">
            <a:extLst>
              <a:ext uri="{FF2B5EF4-FFF2-40B4-BE49-F238E27FC236}">
                <a16:creationId xmlns:a16="http://schemas.microsoft.com/office/drawing/2014/main" id="{28C5EC1E-DEA8-E82C-C1BA-2848BC6617AC}"/>
              </a:ext>
            </a:extLst>
          </p:cNvPr>
          <p:cNvPicPr>
            <a:picLocks noChangeAspect="1"/>
          </p:cNvPicPr>
          <p:nvPr/>
        </p:nvPicPr>
        <p:blipFill>
          <a:blip r:embed="rId2"/>
          <a:stretch>
            <a:fillRect/>
          </a:stretch>
        </p:blipFill>
        <p:spPr>
          <a:xfrm>
            <a:off x="281354" y="158262"/>
            <a:ext cx="11523002" cy="6481689"/>
          </a:xfrm>
          <a:prstGeom prst="rect">
            <a:avLst/>
          </a:prstGeom>
        </p:spPr>
      </p:pic>
    </p:spTree>
    <p:extLst>
      <p:ext uri="{BB962C8B-B14F-4D97-AF65-F5344CB8AC3E}">
        <p14:creationId xmlns:p14="http://schemas.microsoft.com/office/powerpoint/2010/main" val="40025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8A7635-F426-04E7-05FA-66DB7F21AEFC}"/>
              </a:ext>
            </a:extLst>
          </p:cNvPr>
          <p:cNvSpPr txBox="1">
            <a:spLocks noGrp="1"/>
          </p:cNvSpPr>
          <p:nvPr>
            <p:ph type="title" idx="4294967295"/>
          </p:nvPr>
        </p:nvSpPr>
        <p:spPr>
          <a:xfrm>
            <a:off x="640080" y="325369"/>
            <a:ext cx="4368602" cy="19568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600" b="0" i="0" u="none" strike="noStrike" kern="1200" cap="none" spc="0" normalizeH="0" baseline="0" noProof="0" dirty="0">
                <a:ln>
                  <a:noFill/>
                </a:ln>
                <a:solidFill>
                  <a:schemeClr val="tx1"/>
                </a:solidFill>
                <a:effectLst/>
                <a:uLnTx/>
                <a:uFillTx/>
                <a:latin typeface="+mj-lt"/>
                <a:ea typeface="+mj-ea"/>
                <a:cs typeface="+mj-cs"/>
              </a:rPr>
              <a:t>How I came to be at Launchpad? </a:t>
            </a:r>
          </a:p>
        </p:txBody>
      </p:sp>
      <p:sp>
        <p:nvSpPr>
          <p:cNvPr id="8" name="Content Placeholder 7">
            <a:extLst>
              <a:ext uri="{FF2B5EF4-FFF2-40B4-BE49-F238E27FC236}">
                <a16:creationId xmlns:a16="http://schemas.microsoft.com/office/drawing/2014/main" id="{AA4DAB8B-DDF5-5D1F-E3FD-302A762DECB7}"/>
              </a:ext>
            </a:extLst>
          </p:cNvPr>
          <p:cNvSpPr>
            <a:spLocks noGrp="1"/>
          </p:cNvSpPr>
          <p:nvPr>
            <p:ph idx="1"/>
          </p:nvPr>
        </p:nvSpPr>
        <p:spPr>
          <a:xfrm>
            <a:off x="640080" y="2816628"/>
            <a:ext cx="4243589" cy="3320668"/>
          </a:xfrm>
        </p:spPr>
        <p:txBody>
          <a:bodyPr vert="horz" lIns="91440" tIns="45720" rIns="91440" bIns="45720" rtlCol="0">
            <a:normAutofit/>
          </a:bodyPr>
          <a:lstStyle/>
          <a:p>
            <a:r>
              <a:rPr lang="en-US" sz="2200" dirty="0"/>
              <a:t>17 Years working and volunteering in the Social and Community Sector </a:t>
            </a:r>
          </a:p>
          <a:p>
            <a:r>
              <a:rPr lang="en-US" sz="2200" dirty="0"/>
              <a:t>8 years of support work in Cornwall</a:t>
            </a:r>
          </a:p>
          <a:p>
            <a:r>
              <a:rPr lang="en-US" sz="2200" dirty="0"/>
              <a:t>2017 Business Degree</a:t>
            </a:r>
          </a:p>
          <a:p>
            <a:r>
              <a:rPr lang="en-US" sz="2200" dirty="0"/>
              <a:t>Business Development </a:t>
            </a:r>
          </a:p>
          <a:p>
            <a:r>
              <a:rPr lang="en-US" sz="2200" dirty="0"/>
              <a:t>CIC Director and Co-Founder </a:t>
            </a:r>
          </a:p>
        </p:txBody>
      </p:sp>
      <p:pic>
        <p:nvPicPr>
          <p:cNvPr id="4" name="Content Placeholder 3" descr="John Lewis working with children in Africa">
            <a:extLst>
              <a:ext uri="{FF2B5EF4-FFF2-40B4-BE49-F238E27FC236}">
                <a16:creationId xmlns:a16="http://schemas.microsoft.com/office/drawing/2014/main" id="{B79D31D4-D3D9-B668-A1E6-006CA270E15B}"/>
              </a:ext>
            </a:extLst>
          </p:cNvPr>
          <p:cNvPicPr>
            <a:picLocks noChangeAspect="1"/>
          </p:cNvPicPr>
          <p:nvPr/>
        </p:nvPicPr>
        <p:blipFill rotWithShape="1">
          <a:blip r:embed="rId2"/>
          <a:srcRect l="24379" r="39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D6DAEB05-937C-B62A-5E94-732840FA31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585661" y="363431"/>
            <a:ext cx="352425" cy="4371975"/>
          </a:xfrm>
          <a:prstGeom prst="rect">
            <a:avLst/>
          </a:prstGeom>
        </p:spPr>
      </p:pic>
    </p:spTree>
    <p:extLst>
      <p:ext uri="{BB962C8B-B14F-4D97-AF65-F5344CB8AC3E}">
        <p14:creationId xmlns:p14="http://schemas.microsoft.com/office/powerpoint/2010/main" val="1395731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08AD-1864-D7CE-4E02-704A2BB9EC2F}"/>
              </a:ext>
            </a:extLst>
          </p:cNvPr>
          <p:cNvSpPr>
            <a:spLocks noGrp="1"/>
          </p:cNvSpPr>
          <p:nvPr>
            <p:ph type="title"/>
          </p:nvPr>
        </p:nvSpPr>
        <p:spPr>
          <a:xfrm>
            <a:off x="841248" y="548640"/>
            <a:ext cx="3600860" cy="5431536"/>
          </a:xfrm>
        </p:spPr>
        <p:txBody>
          <a:bodyPr>
            <a:normAutofit/>
          </a:bodyPr>
          <a:lstStyle/>
          <a:p>
            <a:r>
              <a:rPr lang="en-GB" sz="5400"/>
              <a:t>Social Impact</a:t>
            </a:r>
          </a:p>
        </p:txBody>
      </p:sp>
      <p:graphicFrame>
        <p:nvGraphicFramePr>
          <p:cNvPr id="12" name="Content Placeholder 2" descr="Questions about voluntary projects e.g. how can we decide who to support?">
            <a:extLst>
              <a:ext uri="{FF2B5EF4-FFF2-40B4-BE49-F238E27FC236}">
                <a16:creationId xmlns:a16="http://schemas.microsoft.com/office/drawing/2014/main" id="{0175BBDE-57AD-D546-42C0-468CEEE3CCE5}"/>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516825756"/>
              </p:ext>
            </p:extLst>
          </p:nvPr>
        </p:nvGraphicFramePr>
        <p:xfrm>
          <a:off x="5126418" y="552091"/>
          <a:ext cx="6224335" cy="5431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A002DF38-2B35-CBF0-3839-E6782063D95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669010" y="1243012"/>
            <a:ext cx="352425" cy="4371975"/>
          </a:xfrm>
          <a:prstGeom prst="rect">
            <a:avLst/>
          </a:prstGeom>
        </p:spPr>
      </p:pic>
    </p:spTree>
    <p:extLst>
      <p:ext uri="{BB962C8B-B14F-4D97-AF65-F5344CB8AC3E}">
        <p14:creationId xmlns:p14="http://schemas.microsoft.com/office/powerpoint/2010/main" val="3024153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9368-82DA-B13C-0655-2647C1E7688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Newspaper clippings</a:t>
            </a:r>
          </a:p>
        </p:txBody>
      </p:sp>
      <p:pic>
        <p:nvPicPr>
          <p:cNvPr id="5" name="Picture 4" descr="Newspaper cuttings concerning problems with some charitable organisations ">
            <a:extLst>
              <a:ext uri="{FF2B5EF4-FFF2-40B4-BE49-F238E27FC236}">
                <a16:creationId xmlns:a16="http://schemas.microsoft.com/office/drawing/2014/main" id="{5A3391EA-1512-5545-EDFF-C89D6B2F172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6" name="Picture 5" descr="Newspaper cuttings concerning problems with some charitable organisations ">
            <a:extLst>
              <a:ext uri="{FF2B5EF4-FFF2-40B4-BE49-F238E27FC236}">
                <a16:creationId xmlns:a16="http://schemas.microsoft.com/office/drawing/2014/main" id="{4812F8F3-759F-6DE5-4832-3938BBDC88A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58302" y="-22547"/>
            <a:ext cx="3809132" cy="3139531"/>
          </a:xfrm>
          <a:prstGeom prst="rect">
            <a:avLst/>
          </a:prstGeom>
        </p:spPr>
      </p:pic>
      <p:pic>
        <p:nvPicPr>
          <p:cNvPr id="10" name="Picture 9" descr="Newspaper cuttings concerning problems with some charitable organisations ">
            <a:extLst>
              <a:ext uri="{FF2B5EF4-FFF2-40B4-BE49-F238E27FC236}">
                <a16:creationId xmlns:a16="http://schemas.microsoft.com/office/drawing/2014/main" id="{850D7A5B-93B8-4ABE-C712-8A9A3B3A968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744"/>
          <a:stretch/>
        </p:blipFill>
        <p:spPr>
          <a:xfrm>
            <a:off x="1" y="4065775"/>
            <a:ext cx="5001186" cy="2792224"/>
          </a:xfrm>
          <a:prstGeom prst="rect">
            <a:avLst/>
          </a:prstGeom>
        </p:spPr>
      </p:pic>
      <p:pic>
        <p:nvPicPr>
          <p:cNvPr id="8" name="Picture 7" descr="Newspaper cuttings concerning problems with some charitable organisations ">
            <a:extLst>
              <a:ext uri="{FF2B5EF4-FFF2-40B4-BE49-F238E27FC236}">
                <a16:creationId xmlns:a16="http://schemas.microsoft.com/office/drawing/2014/main" id="{76D6CF4E-3692-B302-C558-B2B1380107B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4215" r="-1" b="-1"/>
          <a:stretch/>
        </p:blipFill>
        <p:spPr>
          <a:xfrm>
            <a:off x="5162052" y="3272588"/>
            <a:ext cx="6105382" cy="3585411"/>
          </a:xfrm>
          <a:prstGeom prst="rect">
            <a:avLst/>
          </a:prstGeom>
        </p:spPr>
      </p:pic>
    </p:spTree>
    <p:extLst>
      <p:ext uri="{BB962C8B-B14F-4D97-AF65-F5344CB8AC3E}">
        <p14:creationId xmlns:p14="http://schemas.microsoft.com/office/powerpoint/2010/main" val="2829640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897EF-B87B-7E6F-89CF-F0D633828B4D}"/>
              </a:ext>
            </a:extLst>
          </p:cNvPr>
          <p:cNvSpPr>
            <a:spLocks noGrp="1"/>
          </p:cNvSpPr>
          <p:nvPr>
            <p:ph type="title"/>
          </p:nvPr>
        </p:nvSpPr>
        <p:spPr>
          <a:xfrm>
            <a:off x="841248" y="548640"/>
            <a:ext cx="3600860" cy="5431536"/>
          </a:xfrm>
        </p:spPr>
        <p:txBody>
          <a:bodyPr>
            <a:normAutofit/>
          </a:bodyPr>
          <a:lstStyle/>
          <a:p>
            <a:r>
              <a:rPr lang="en-GB" sz="5400"/>
              <a:t>Social Return on Investment</a:t>
            </a:r>
          </a:p>
        </p:txBody>
      </p:sp>
      <p:sp>
        <p:nvSpPr>
          <p:cNvPr id="3" name="Content Placeholder 2">
            <a:extLst>
              <a:ext uri="{FF2B5EF4-FFF2-40B4-BE49-F238E27FC236}">
                <a16:creationId xmlns:a16="http://schemas.microsoft.com/office/drawing/2014/main" id="{C0F06615-0B89-5FC6-DA4F-94355F6C92C1}"/>
              </a:ext>
            </a:extLst>
          </p:cNvPr>
          <p:cNvSpPr>
            <a:spLocks noGrp="1"/>
          </p:cNvSpPr>
          <p:nvPr>
            <p:ph idx="1"/>
          </p:nvPr>
        </p:nvSpPr>
        <p:spPr>
          <a:xfrm>
            <a:off x="5126418" y="552091"/>
            <a:ext cx="6224335" cy="5431536"/>
          </a:xfrm>
        </p:spPr>
        <p:txBody>
          <a:bodyPr anchor="ctr">
            <a:normAutofit/>
          </a:bodyPr>
          <a:lstStyle/>
          <a:p>
            <a:r>
              <a:rPr lang="en-GB" sz="2200" dirty="0"/>
              <a:t>Social Value UK</a:t>
            </a:r>
          </a:p>
          <a:p>
            <a:r>
              <a:rPr lang="en-GB" sz="2200" dirty="0"/>
              <a:t>Ratio </a:t>
            </a:r>
          </a:p>
          <a:p>
            <a:r>
              <a:rPr lang="en-GB" sz="2200" dirty="0"/>
              <a:t>Qualitative vs Quantitative </a:t>
            </a:r>
          </a:p>
          <a:p>
            <a:r>
              <a:rPr lang="en-GB" sz="2200" dirty="0"/>
              <a:t>What has change?</a:t>
            </a:r>
          </a:p>
          <a:p>
            <a:endParaRPr lang="en-GB" sz="2200" dirty="0"/>
          </a:p>
        </p:txBody>
      </p:sp>
      <p:pic>
        <p:nvPicPr>
          <p:cNvPr id="5" name="Picture 4">
            <a:extLst>
              <a:ext uri="{FF2B5EF4-FFF2-40B4-BE49-F238E27FC236}">
                <a16:creationId xmlns:a16="http://schemas.microsoft.com/office/drawing/2014/main" id="{AF56B152-94A5-50DD-EAE9-FE7852FB28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08050" y="1243012"/>
            <a:ext cx="352425" cy="4371975"/>
          </a:xfrm>
          <a:prstGeom prst="rect">
            <a:avLst/>
          </a:prstGeom>
        </p:spPr>
      </p:pic>
    </p:spTree>
    <p:extLst>
      <p:ext uri="{BB962C8B-B14F-4D97-AF65-F5344CB8AC3E}">
        <p14:creationId xmlns:p14="http://schemas.microsoft.com/office/powerpoint/2010/main" val="4167282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75A7-464A-2D5A-A048-500815079069}"/>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gn="ctr"/>
            <a:r>
              <a:rPr lang="en-US" sz="6600" kern="1200">
                <a:solidFill>
                  <a:srgbClr val="FFFFFF"/>
                </a:solidFill>
                <a:latin typeface="+mj-lt"/>
                <a:ea typeface="+mj-ea"/>
                <a:cs typeface="+mj-cs"/>
              </a:rPr>
              <a:t>How can we use impact information better?</a:t>
            </a:r>
          </a:p>
        </p:txBody>
      </p:sp>
      <p:pic>
        <p:nvPicPr>
          <p:cNvPr id="3" name="Picture 2" descr="How can we use impact information better?">
            <a:extLst>
              <a:ext uri="{FF2B5EF4-FFF2-40B4-BE49-F238E27FC236}">
                <a16:creationId xmlns:a16="http://schemas.microsoft.com/office/drawing/2014/main" id="{5FDE4B7A-DA6E-7F86-3325-FD0EF0B90E79}"/>
              </a:ext>
            </a:extLst>
          </p:cNvPr>
          <p:cNvPicPr>
            <a:picLocks noChangeAspect="1"/>
          </p:cNvPicPr>
          <p:nvPr/>
        </p:nvPicPr>
        <p:blipFill>
          <a:blip r:embed="rId3"/>
          <a:stretch>
            <a:fillRect/>
          </a:stretch>
        </p:blipFill>
        <p:spPr>
          <a:xfrm>
            <a:off x="787791" y="443133"/>
            <a:ext cx="11057206" cy="6219678"/>
          </a:xfrm>
          <a:prstGeom prst="rect">
            <a:avLst/>
          </a:prstGeom>
        </p:spPr>
      </p:pic>
    </p:spTree>
    <p:extLst>
      <p:ext uri="{BB962C8B-B14F-4D97-AF65-F5344CB8AC3E}">
        <p14:creationId xmlns:p14="http://schemas.microsoft.com/office/powerpoint/2010/main" val="856772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p:txBody>
          <a:bodyPr/>
          <a:lstStyle/>
          <a:p>
            <a:r>
              <a:rPr lang="en-GB" dirty="0"/>
              <a:t>Thank You</a:t>
            </a:r>
          </a:p>
        </p:txBody>
      </p:sp>
      <p:sp>
        <p:nvSpPr>
          <p:cNvPr id="2" name="TextBox 1">
            <a:extLst>
              <a:ext uri="{FF2B5EF4-FFF2-40B4-BE49-F238E27FC236}">
                <a16:creationId xmlns:a16="http://schemas.microsoft.com/office/drawing/2014/main" id="{E822C145-36AF-4140-A18E-5909D7DD8A14}"/>
              </a:ext>
            </a:extLst>
          </p:cNvPr>
          <p:cNvSpPr txBox="1"/>
          <p:nvPr/>
        </p:nvSpPr>
        <p:spPr>
          <a:xfrm>
            <a:off x="556592" y="3564836"/>
            <a:ext cx="4288540" cy="1077218"/>
          </a:xfrm>
          <a:prstGeom prst="rect">
            <a:avLst/>
          </a:prstGeom>
          <a:noFill/>
        </p:spPr>
        <p:txBody>
          <a:bodyPr wrap="square" rtlCol="0">
            <a:spAutoFit/>
          </a:bodyPr>
          <a:lstStyle/>
          <a:p>
            <a:pPr marL="342900" indent="-342900">
              <a:buFont typeface="Arial" panose="020B0604020202020204" pitchFamily="34" charset="0"/>
              <a:buChar char="•"/>
            </a:pPr>
            <a:r>
              <a:rPr lang="en-GB" sz="3200" b="1" dirty="0"/>
              <a:t>It would be great to discuss this further</a:t>
            </a:r>
          </a:p>
        </p:txBody>
      </p:sp>
      <p:pic>
        <p:nvPicPr>
          <p:cNvPr id="7" name="Picture 6" descr="Photo showing three people in discussion">
            <a:extLst>
              <a:ext uri="{FF2B5EF4-FFF2-40B4-BE49-F238E27FC236}">
                <a16:creationId xmlns:a16="http://schemas.microsoft.com/office/drawing/2014/main" id="{D7914DB9-0BF2-21B1-FF4F-43AE00EA1A26}"/>
              </a:ext>
            </a:extLst>
          </p:cNvPr>
          <p:cNvPicPr>
            <a:picLocks noChangeAspect="1"/>
          </p:cNvPicPr>
          <p:nvPr/>
        </p:nvPicPr>
        <p:blipFill>
          <a:blip r:embed="rId2"/>
          <a:stretch>
            <a:fillRect/>
          </a:stretch>
        </p:blipFill>
        <p:spPr>
          <a:xfrm>
            <a:off x="7186246" y="1817658"/>
            <a:ext cx="2496677" cy="3745016"/>
          </a:xfrm>
          <a:prstGeom prst="rect">
            <a:avLst/>
          </a:prstGeom>
        </p:spPr>
      </p:pic>
    </p:spTree>
    <p:extLst>
      <p:ext uri="{BB962C8B-B14F-4D97-AF65-F5344CB8AC3E}">
        <p14:creationId xmlns:p14="http://schemas.microsoft.com/office/powerpoint/2010/main" val="96130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1FAF-AEB8-FD45-858E-2EEC571CD192}"/>
              </a:ext>
            </a:extLst>
          </p:cNvPr>
          <p:cNvSpPr>
            <a:spLocks noGrp="1"/>
          </p:cNvSpPr>
          <p:nvPr>
            <p:ph type="title"/>
          </p:nvPr>
        </p:nvSpPr>
        <p:spPr/>
        <p:txBody>
          <a:bodyPr>
            <a:normAutofit fontScale="90000"/>
          </a:bodyPr>
          <a:lstStyle/>
          <a:p>
            <a:r>
              <a:rPr lang="en-US" sz="4400" dirty="0"/>
              <a:t>Cornwall Business School – in context</a:t>
            </a:r>
            <a:br>
              <a:rPr lang="en-US" sz="2500" dirty="0"/>
            </a:br>
            <a:endParaRPr lang="en-US" sz="2500" b="0" i="1" dirty="0"/>
          </a:p>
        </p:txBody>
      </p:sp>
      <p:sp>
        <p:nvSpPr>
          <p:cNvPr id="6" name="TextBox 5">
            <a:extLst>
              <a:ext uri="{FF2B5EF4-FFF2-40B4-BE49-F238E27FC236}">
                <a16:creationId xmlns:a16="http://schemas.microsoft.com/office/drawing/2014/main" id="{9247348E-6143-004A-9691-DD0EC0BDB3E9}"/>
              </a:ext>
            </a:extLst>
          </p:cNvPr>
          <p:cNvSpPr txBox="1"/>
          <p:nvPr/>
        </p:nvSpPr>
        <p:spPr>
          <a:xfrm>
            <a:off x="331200" y="1361074"/>
            <a:ext cx="5900788" cy="5167568"/>
          </a:xfrm>
          <a:prstGeom prst="rect">
            <a:avLst/>
          </a:prstGeom>
        </p:spPr>
        <p:txBody>
          <a:bodyPr rtlCol="0">
            <a:normAutofit/>
          </a:bodyPr>
          <a:lstStyle/>
          <a:p>
            <a:pPr>
              <a:lnSpc>
                <a:spcPct val="90000"/>
              </a:lnSpc>
              <a:spcBef>
                <a:spcPts val="1000"/>
              </a:spcBef>
            </a:pPr>
            <a:r>
              <a:rPr lang="en-US" sz="2800" b="1" dirty="0">
                <a:solidFill>
                  <a:schemeClr val="accent4"/>
                </a:solidFill>
              </a:rPr>
              <a:t>Vision:</a:t>
            </a:r>
          </a:p>
          <a:p>
            <a:pPr>
              <a:lnSpc>
                <a:spcPct val="90000"/>
              </a:lnSpc>
              <a:spcBef>
                <a:spcPts val="1000"/>
              </a:spcBef>
            </a:pPr>
            <a:r>
              <a:rPr lang="en-GB" sz="2400" b="1" dirty="0"/>
              <a:t>To be known as a Civic Business School at the heart of the community – working in partnership with entrepreneurs and SMEs on their road to success</a:t>
            </a:r>
          </a:p>
          <a:p>
            <a:pPr>
              <a:lnSpc>
                <a:spcPct val="90000"/>
              </a:lnSpc>
              <a:spcBef>
                <a:spcPts val="1000"/>
              </a:spcBef>
            </a:pPr>
            <a:endParaRPr lang="en-US" sz="2400" dirty="0"/>
          </a:p>
          <a:p>
            <a:pPr>
              <a:lnSpc>
                <a:spcPct val="90000"/>
              </a:lnSpc>
              <a:spcBef>
                <a:spcPts val="1000"/>
              </a:spcBef>
            </a:pPr>
            <a:r>
              <a:rPr lang="en-US" sz="2800" b="1" dirty="0">
                <a:solidFill>
                  <a:schemeClr val="accent4"/>
                </a:solidFill>
              </a:rPr>
              <a:t>Thematic areas of research focus:</a:t>
            </a:r>
            <a:endParaRPr lang="en-US" sz="2800" b="1" dirty="0"/>
          </a:p>
          <a:p>
            <a:pPr marL="285750" indent="-285750">
              <a:buFont typeface="Arial" panose="020B0604020202020204" pitchFamily="34" charset="0"/>
              <a:buChar char="•"/>
            </a:pPr>
            <a:r>
              <a:rPr lang="en-GB" sz="2400" dirty="0"/>
              <a:t>Entrepreneurship and Small and Medium-Sized Enterprises (SMEs)</a:t>
            </a:r>
          </a:p>
          <a:p>
            <a:pPr marL="285750" indent="-285750">
              <a:buFont typeface="Arial" panose="020B0604020202020204" pitchFamily="34" charset="0"/>
              <a:buChar char="•"/>
            </a:pPr>
            <a:r>
              <a:rPr lang="en-GB" sz="2400" dirty="0"/>
              <a:t>Events &amp; Tourism</a:t>
            </a:r>
          </a:p>
          <a:p>
            <a:pPr marL="285750" indent="-285750">
              <a:buFont typeface="Arial" panose="020B0604020202020204" pitchFamily="34" charset="0"/>
              <a:buChar char="•"/>
            </a:pPr>
            <a:r>
              <a:rPr lang="en-GB" sz="2400" dirty="0"/>
              <a:t>University-Based Incubation</a:t>
            </a:r>
          </a:p>
          <a:p>
            <a:pPr>
              <a:lnSpc>
                <a:spcPct val="90000"/>
              </a:lnSpc>
              <a:spcBef>
                <a:spcPts val="1000"/>
              </a:spcBef>
            </a:pPr>
            <a:endParaRPr lang="en-US" sz="2400" dirty="0"/>
          </a:p>
        </p:txBody>
      </p:sp>
      <p:pic>
        <p:nvPicPr>
          <p:cNvPr id="5" name="Graphic 4">
            <a:extLst>
              <a:ext uri="{FF2B5EF4-FFF2-40B4-BE49-F238E27FC236}">
                <a16:creationId xmlns:a16="http://schemas.microsoft.com/office/drawing/2014/main" id="{B6AA4A40-40E1-2045-942F-1350497BFD6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8157" y="1325306"/>
            <a:ext cx="5167568" cy="5167568"/>
          </a:xfrm>
          <a:prstGeom prst="rect">
            <a:avLst/>
          </a:prstGeom>
        </p:spPr>
      </p:pic>
    </p:spTree>
    <p:extLst>
      <p:ext uri="{BB962C8B-B14F-4D97-AF65-F5344CB8AC3E}">
        <p14:creationId xmlns:p14="http://schemas.microsoft.com/office/powerpoint/2010/main" val="152481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a:xfrm>
            <a:off x="331200" y="1494619"/>
            <a:ext cx="10707919" cy="873444"/>
          </a:xfrm>
        </p:spPr>
        <p:txBody>
          <a:bodyPr/>
          <a:lstStyle/>
          <a:p>
            <a:r>
              <a:rPr lang="en-GB" dirty="0"/>
              <a:t>UG Courses</a:t>
            </a:r>
          </a:p>
        </p:txBody>
      </p:sp>
      <p:sp>
        <p:nvSpPr>
          <p:cNvPr id="7" name="Rectangle 6">
            <a:extLst>
              <a:ext uri="{FF2B5EF4-FFF2-40B4-BE49-F238E27FC236}">
                <a16:creationId xmlns:a16="http://schemas.microsoft.com/office/drawing/2014/main" id="{295DEF37-965A-6020-5B60-9501F16AF037}"/>
              </a:ext>
            </a:extLst>
          </p:cNvPr>
          <p:cNvSpPr/>
          <p:nvPr/>
        </p:nvSpPr>
        <p:spPr>
          <a:xfrm>
            <a:off x="3305196" y="2580876"/>
            <a:ext cx="3006044" cy="8151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500" b="1" dirty="0">
              <a:solidFill>
                <a:schemeClr val="tx1"/>
              </a:solidFill>
            </a:endParaRPr>
          </a:p>
          <a:p>
            <a:pPr algn="ctr"/>
            <a:r>
              <a:rPr lang="en-GB" sz="1500" b="1" dirty="0">
                <a:solidFill>
                  <a:schemeClr val="tx1"/>
                </a:solidFill>
              </a:rPr>
              <a:t>BSc(Hons) Business &amp; Entrepreneurship</a:t>
            </a:r>
          </a:p>
          <a:p>
            <a:pPr algn="ctr"/>
            <a:r>
              <a:rPr lang="en-GB" sz="1500" dirty="0">
                <a:solidFill>
                  <a:schemeClr val="tx1"/>
                </a:solidFill>
              </a:rPr>
              <a:t>3 year course</a:t>
            </a:r>
          </a:p>
          <a:p>
            <a:pPr algn="ctr"/>
            <a:endParaRPr lang="en-GB" sz="1500" b="1" dirty="0">
              <a:solidFill>
                <a:schemeClr val="tx1"/>
              </a:solidFill>
            </a:endParaRPr>
          </a:p>
        </p:txBody>
      </p:sp>
      <p:sp>
        <p:nvSpPr>
          <p:cNvPr id="6" name="Rectangle 5">
            <a:extLst>
              <a:ext uri="{FF2B5EF4-FFF2-40B4-BE49-F238E27FC236}">
                <a16:creationId xmlns:a16="http://schemas.microsoft.com/office/drawing/2014/main" id="{79DF04DE-B076-FF52-5700-0818F52488C9}"/>
              </a:ext>
            </a:extLst>
          </p:cNvPr>
          <p:cNvSpPr/>
          <p:nvPr/>
        </p:nvSpPr>
        <p:spPr>
          <a:xfrm>
            <a:off x="3306977" y="3498019"/>
            <a:ext cx="3004263" cy="8412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500" b="1" dirty="0">
                <a:solidFill>
                  <a:schemeClr val="tx1"/>
                </a:solidFill>
              </a:rPr>
              <a:t>BSc(Hons) Business &amp; Digital Marketing  </a:t>
            </a:r>
          </a:p>
          <a:p>
            <a:pPr algn="ctr"/>
            <a:r>
              <a:rPr lang="en-GB" sz="1500" dirty="0">
                <a:solidFill>
                  <a:schemeClr val="tx1"/>
                </a:solidFill>
              </a:rPr>
              <a:t>3 year course</a:t>
            </a:r>
          </a:p>
        </p:txBody>
      </p:sp>
      <p:sp>
        <p:nvSpPr>
          <p:cNvPr id="8" name="Rectangle 7">
            <a:extLst>
              <a:ext uri="{FF2B5EF4-FFF2-40B4-BE49-F238E27FC236}">
                <a16:creationId xmlns:a16="http://schemas.microsoft.com/office/drawing/2014/main" id="{24DA4907-BCBC-688C-3D43-9F6993B2DE1D}"/>
              </a:ext>
            </a:extLst>
          </p:cNvPr>
          <p:cNvSpPr/>
          <p:nvPr/>
        </p:nvSpPr>
        <p:spPr>
          <a:xfrm>
            <a:off x="3305196" y="4441263"/>
            <a:ext cx="3006044" cy="82951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500" b="1" dirty="0">
              <a:solidFill>
                <a:schemeClr val="tx1"/>
              </a:solidFill>
            </a:endParaRPr>
          </a:p>
          <a:p>
            <a:pPr algn="ctr"/>
            <a:endParaRPr lang="en-GB" sz="1500" b="1" dirty="0">
              <a:solidFill>
                <a:schemeClr val="tx1"/>
              </a:solidFill>
            </a:endParaRPr>
          </a:p>
          <a:p>
            <a:pPr algn="ctr"/>
            <a:r>
              <a:rPr lang="en-GB" sz="1500" b="1" dirty="0">
                <a:solidFill>
                  <a:schemeClr val="tx1"/>
                </a:solidFill>
              </a:rPr>
              <a:t>BSc(Hons) Business Management</a:t>
            </a:r>
          </a:p>
          <a:p>
            <a:pPr algn="ctr"/>
            <a:r>
              <a:rPr lang="en-GB" sz="1500" dirty="0">
                <a:solidFill>
                  <a:schemeClr val="tx1"/>
                </a:solidFill>
              </a:rPr>
              <a:t>3 year course</a:t>
            </a:r>
          </a:p>
          <a:p>
            <a:pPr algn="ctr"/>
            <a:endParaRPr lang="en-GB" sz="1500" b="1" dirty="0">
              <a:solidFill>
                <a:schemeClr val="tx1"/>
              </a:solidFill>
            </a:endParaRPr>
          </a:p>
          <a:p>
            <a:pPr algn="ctr"/>
            <a:endParaRPr lang="en-GB" sz="1500" b="1" dirty="0">
              <a:solidFill>
                <a:schemeClr val="tx1"/>
              </a:solidFill>
            </a:endParaRPr>
          </a:p>
        </p:txBody>
      </p:sp>
      <p:sp>
        <p:nvSpPr>
          <p:cNvPr id="9" name="Rectangle 8">
            <a:extLst>
              <a:ext uri="{FF2B5EF4-FFF2-40B4-BE49-F238E27FC236}">
                <a16:creationId xmlns:a16="http://schemas.microsoft.com/office/drawing/2014/main" id="{96B85218-E15A-9C18-8249-FE739BDE61DA}"/>
              </a:ext>
            </a:extLst>
          </p:cNvPr>
          <p:cNvSpPr/>
          <p:nvPr/>
        </p:nvSpPr>
        <p:spPr>
          <a:xfrm>
            <a:off x="3305196" y="5372773"/>
            <a:ext cx="3006044" cy="82951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500" b="1" dirty="0">
              <a:solidFill>
                <a:schemeClr val="tx1"/>
              </a:solidFill>
            </a:endParaRPr>
          </a:p>
          <a:p>
            <a:pPr algn="ctr"/>
            <a:endParaRPr lang="en-GB" sz="1500" b="1" dirty="0">
              <a:solidFill>
                <a:schemeClr val="tx1"/>
              </a:solidFill>
            </a:endParaRPr>
          </a:p>
          <a:p>
            <a:pPr algn="ctr"/>
            <a:r>
              <a:rPr lang="en-GB" sz="1500" b="1" dirty="0">
                <a:solidFill>
                  <a:schemeClr val="tx1"/>
                </a:solidFill>
              </a:rPr>
              <a:t>BSc(Hons) Business &amp; Marketing</a:t>
            </a:r>
          </a:p>
          <a:p>
            <a:pPr algn="ctr"/>
            <a:r>
              <a:rPr lang="en-GB" sz="1500" dirty="0">
                <a:solidFill>
                  <a:schemeClr val="tx1"/>
                </a:solidFill>
              </a:rPr>
              <a:t>2 or 3 year course</a:t>
            </a:r>
          </a:p>
          <a:p>
            <a:pPr algn="ctr"/>
            <a:endParaRPr lang="en-GB" sz="1500" b="1" dirty="0">
              <a:solidFill>
                <a:schemeClr val="tx1"/>
              </a:solidFill>
            </a:endParaRPr>
          </a:p>
          <a:p>
            <a:pPr algn="ctr"/>
            <a:endParaRPr lang="en-GB" sz="1500" b="1" dirty="0">
              <a:solidFill>
                <a:schemeClr val="tx1"/>
              </a:solidFill>
            </a:endParaRPr>
          </a:p>
        </p:txBody>
      </p:sp>
      <p:sp>
        <p:nvSpPr>
          <p:cNvPr id="10" name="Rectangle 9">
            <a:extLst>
              <a:ext uri="{FF2B5EF4-FFF2-40B4-BE49-F238E27FC236}">
                <a16:creationId xmlns:a16="http://schemas.microsoft.com/office/drawing/2014/main" id="{CD38E149-6D2E-A0B6-A5BA-5AB61FEA53D5}"/>
              </a:ext>
            </a:extLst>
          </p:cNvPr>
          <p:cNvSpPr/>
          <p:nvPr/>
        </p:nvSpPr>
        <p:spPr>
          <a:xfrm>
            <a:off x="6404005" y="2575080"/>
            <a:ext cx="3004263" cy="8149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500" b="1" dirty="0">
              <a:solidFill>
                <a:schemeClr val="tx1"/>
              </a:solidFill>
            </a:endParaRPr>
          </a:p>
          <a:p>
            <a:pPr algn="ctr"/>
            <a:r>
              <a:rPr lang="en-GB" sz="1500" b="1" dirty="0">
                <a:solidFill>
                  <a:schemeClr val="tx1"/>
                </a:solidFill>
              </a:rPr>
              <a:t>BA(Hons) Creative Events Management</a:t>
            </a:r>
          </a:p>
          <a:p>
            <a:pPr algn="ctr"/>
            <a:r>
              <a:rPr lang="en-GB" sz="1500" dirty="0">
                <a:solidFill>
                  <a:schemeClr val="tx1"/>
                </a:solidFill>
              </a:rPr>
              <a:t>3 year course</a:t>
            </a:r>
          </a:p>
          <a:p>
            <a:pPr algn="ctr"/>
            <a:endParaRPr lang="en-GB" sz="1500" b="1" dirty="0">
              <a:solidFill>
                <a:schemeClr val="tx1"/>
              </a:solidFill>
            </a:endParaRPr>
          </a:p>
        </p:txBody>
      </p:sp>
      <p:sp>
        <p:nvSpPr>
          <p:cNvPr id="11" name="Rectangle 10">
            <a:extLst>
              <a:ext uri="{FF2B5EF4-FFF2-40B4-BE49-F238E27FC236}">
                <a16:creationId xmlns:a16="http://schemas.microsoft.com/office/drawing/2014/main" id="{2537ADE4-CBE7-292C-38B3-DC707C121FD5}"/>
              </a:ext>
            </a:extLst>
          </p:cNvPr>
          <p:cNvSpPr/>
          <p:nvPr/>
        </p:nvSpPr>
        <p:spPr>
          <a:xfrm>
            <a:off x="6404004" y="3498019"/>
            <a:ext cx="3004263" cy="8295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500" b="1" dirty="0">
              <a:solidFill>
                <a:schemeClr val="tx1"/>
              </a:solidFill>
            </a:endParaRPr>
          </a:p>
          <a:p>
            <a:pPr algn="ctr"/>
            <a:r>
              <a:rPr lang="en-GB" sz="1500" b="1" dirty="0">
                <a:solidFill>
                  <a:schemeClr val="tx1"/>
                </a:solidFill>
              </a:rPr>
              <a:t>BA(Hons) Sustainable Festival Management</a:t>
            </a:r>
          </a:p>
          <a:p>
            <a:pPr algn="ctr"/>
            <a:r>
              <a:rPr lang="en-GB" sz="1500" dirty="0">
                <a:solidFill>
                  <a:schemeClr val="tx1"/>
                </a:solidFill>
              </a:rPr>
              <a:t>2 year course</a:t>
            </a:r>
          </a:p>
          <a:p>
            <a:pPr algn="ctr"/>
            <a:endParaRPr lang="en-GB" sz="1500" b="1" dirty="0">
              <a:solidFill>
                <a:schemeClr val="tx1"/>
              </a:solidFill>
            </a:endParaRPr>
          </a:p>
        </p:txBody>
      </p:sp>
      <p:sp>
        <p:nvSpPr>
          <p:cNvPr id="12" name="Rectangle 11">
            <a:extLst>
              <a:ext uri="{FF2B5EF4-FFF2-40B4-BE49-F238E27FC236}">
                <a16:creationId xmlns:a16="http://schemas.microsoft.com/office/drawing/2014/main" id="{C13EF1FC-8ECB-5D50-D80C-983BA14DC1F3}"/>
              </a:ext>
            </a:extLst>
          </p:cNvPr>
          <p:cNvSpPr/>
          <p:nvPr/>
        </p:nvSpPr>
        <p:spPr>
          <a:xfrm>
            <a:off x="6394948" y="4427896"/>
            <a:ext cx="3004263" cy="82951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500" b="1" dirty="0">
              <a:solidFill>
                <a:schemeClr val="tx1"/>
              </a:solidFill>
            </a:endParaRPr>
          </a:p>
          <a:p>
            <a:pPr algn="ctr"/>
            <a:r>
              <a:rPr lang="en-GB" sz="1500" b="1" dirty="0">
                <a:solidFill>
                  <a:schemeClr val="tx1"/>
                </a:solidFill>
              </a:rPr>
              <a:t>BA(Hons) Sustainable Tourism Management</a:t>
            </a:r>
          </a:p>
          <a:p>
            <a:pPr algn="ctr"/>
            <a:r>
              <a:rPr lang="en-GB" sz="1500" dirty="0">
                <a:solidFill>
                  <a:schemeClr val="tx1"/>
                </a:solidFill>
              </a:rPr>
              <a:t>2 year course</a:t>
            </a:r>
          </a:p>
          <a:p>
            <a:pPr algn="ctr"/>
            <a:endParaRPr lang="en-GB" sz="1500" b="1" dirty="0">
              <a:solidFill>
                <a:schemeClr val="tx1"/>
              </a:solidFill>
            </a:endParaRPr>
          </a:p>
        </p:txBody>
      </p:sp>
      <p:sp>
        <p:nvSpPr>
          <p:cNvPr id="13" name="Rectangle 12">
            <a:extLst>
              <a:ext uri="{FF2B5EF4-FFF2-40B4-BE49-F238E27FC236}">
                <a16:creationId xmlns:a16="http://schemas.microsoft.com/office/drawing/2014/main" id="{5E4DCC19-833C-1FD5-769B-08A5F8BB3269}"/>
              </a:ext>
              <a:ext uri="{C183D7F6-B498-43B3-948B-1728B52AA6E4}">
                <adec:decorative xmlns:adec="http://schemas.microsoft.com/office/drawing/2017/decorative" val="1"/>
              </a:ext>
            </a:extLst>
          </p:cNvPr>
          <p:cNvSpPr/>
          <p:nvPr/>
        </p:nvSpPr>
        <p:spPr>
          <a:xfrm>
            <a:off x="6388676" y="5357772"/>
            <a:ext cx="3006044" cy="82951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500" b="1" dirty="0">
              <a:solidFill>
                <a:schemeClr val="tx1"/>
              </a:solidFill>
            </a:endParaRPr>
          </a:p>
          <a:p>
            <a:pPr algn="ctr"/>
            <a:endParaRPr lang="en-GB" sz="1500" b="1" dirty="0">
              <a:solidFill>
                <a:schemeClr val="tx1"/>
              </a:solidFill>
            </a:endParaRPr>
          </a:p>
          <a:p>
            <a:pPr algn="ctr"/>
            <a:endParaRPr lang="en-GB" sz="1500" b="1" dirty="0">
              <a:solidFill>
                <a:schemeClr val="tx1"/>
              </a:solidFill>
            </a:endParaRPr>
          </a:p>
          <a:p>
            <a:pPr algn="ctr"/>
            <a:endParaRPr lang="en-GB" sz="1500" b="1" dirty="0">
              <a:solidFill>
                <a:schemeClr val="tx1"/>
              </a:solidFill>
            </a:endParaRPr>
          </a:p>
        </p:txBody>
      </p:sp>
      <p:sp>
        <p:nvSpPr>
          <p:cNvPr id="14" name="Rectangle 13">
            <a:extLst>
              <a:ext uri="{FF2B5EF4-FFF2-40B4-BE49-F238E27FC236}">
                <a16:creationId xmlns:a16="http://schemas.microsoft.com/office/drawing/2014/main" id="{FAF97269-B2A5-FC58-414F-0F9168DC2E1F}"/>
              </a:ext>
            </a:extLst>
          </p:cNvPr>
          <p:cNvSpPr/>
          <p:nvPr/>
        </p:nvSpPr>
        <p:spPr>
          <a:xfrm>
            <a:off x="6470015" y="5492884"/>
            <a:ext cx="465001" cy="286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350" dirty="0"/>
              <a:t>KEY</a:t>
            </a:r>
          </a:p>
        </p:txBody>
      </p:sp>
      <p:sp>
        <p:nvSpPr>
          <p:cNvPr id="15" name="Rectangle 14">
            <a:extLst>
              <a:ext uri="{FF2B5EF4-FFF2-40B4-BE49-F238E27FC236}">
                <a16:creationId xmlns:a16="http://schemas.microsoft.com/office/drawing/2014/main" id="{D172CF56-69F7-CC06-92D3-5F14924CD789}"/>
              </a:ext>
            </a:extLst>
          </p:cNvPr>
          <p:cNvSpPr/>
          <p:nvPr/>
        </p:nvSpPr>
        <p:spPr>
          <a:xfrm>
            <a:off x="7087221" y="5480189"/>
            <a:ext cx="656336" cy="57195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25" b="1" dirty="0">
                <a:solidFill>
                  <a:schemeClr val="tx1"/>
                </a:solidFill>
              </a:rPr>
              <a:t>Penryn</a:t>
            </a:r>
          </a:p>
          <a:p>
            <a:r>
              <a:rPr lang="en-US" sz="825" b="1" dirty="0">
                <a:solidFill>
                  <a:schemeClr val="tx1"/>
                </a:solidFill>
              </a:rPr>
              <a:t>Campus</a:t>
            </a:r>
            <a:endParaRPr lang="en-GB" sz="825" dirty="0"/>
          </a:p>
        </p:txBody>
      </p:sp>
      <p:sp>
        <p:nvSpPr>
          <p:cNvPr id="16" name="Rectangle 15">
            <a:extLst>
              <a:ext uri="{FF2B5EF4-FFF2-40B4-BE49-F238E27FC236}">
                <a16:creationId xmlns:a16="http://schemas.microsoft.com/office/drawing/2014/main" id="{A5B911DF-D38E-386D-7B74-602339001C73}"/>
              </a:ext>
            </a:extLst>
          </p:cNvPr>
          <p:cNvSpPr/>
          <p:nvPr/>
        </p:nvSpPr>
        <p:spPr>
          <a:xfrm>
            <a:off x="7818325" y="5488305"/>
            <a:ext cx="656337" cy="57856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25" b="1" dirty="0">
                <a:solidFill>
                  <a:schemeClr val="tx1"/>
                </a:solidFill>
              </a:rPr>
              <a:t>Penryn &amp; Eden Campuses</a:t>
            </a:r>
            <a:endParaRPr lang="en-GB" sz="825" dirty="0"/>
          </a:p>
        </p:txBody>
      </p:sp>
      <p:sp>
        <p:nvSpPr>
          <p:cNvPr id="17" name="Rectangle 16">
            <a:extLst>
              <a:ext uri="{FF2B5EF4-FFF2-40B4-BE49-F238E27FC236}">
                <a16:creationId xmlns:a16="http://schemas.microsoft.com/office/drawing/2014/main" id="{A35612BB-FAD9-9A67-78F8-CB085BBBFED3}"/>
              </a:ext>
            </a:extLst>
          </p:cNvPr>
          <p:cNvSpPr/>
          <p:nvPr/>
        </p:nvSpPr>
        <p:spPr>
          <a:xfrm>
            <a:off x="8549430" y="5494912"/>
            <a:ext cx="656337" cy="57856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25" b="1" dirty="0">
                <a:solidFill>
                  <a:schemeClr val="tx1"/>
                </a:solidFill>
              </a:rPr>
              <a:t>On-Line</a:t>
            </a:r>
            <a:endParaRPr lang="en-GB" sz="825" dirty="0"/>
          </a:p>
        </p:txBody>
      </p:sp>
    </p:spTree>
    <p:extLst>
      <p:ext uri="{BB962C8B-B14F-4D97-AF65-F5344CB8AC3E}">
        <p14:creationId xmlns:p14="http://schemas.microsoft.com/office/powerpoint/2010/main" val="136573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p:txBody>
          <a:bodyPr/>
          <a:lstStyle/>
          <a:p>
            <a:r>
              <a:rPr lang="en-GB" dirty="0"/>
              <a:t>Doing it for Real</a:t>
            </a:r>
          </a:p>
        </p:txBody>
      </p:sp>
      <p:sp>
        <p:nvSpPr>
          <p:cNvPr id="2" name="TextBox 1">
            <a:extLst>
              <a:ext uri="{FF2B5EF4-FFF2-40B4-BE49-F238E27FC236}">
                <a16:creationId xmlns:a16="http://schemas.microsoft.com/office/drawing/2014/main" id="{E822C145-36AF-4140-A18E-5909D7DD8A14}"/>
              </a:ext>
            </a:extLst>
          </p:cNvPr>
          <p:cNvSpPr txBox="1"/>
          <p:nvPr/>
        </p:nvSpPr>
        <p:spPr>
          <a:xfrm>
            <a:off x="331200" y="3000522"/>
            <a:ext cx="10885131" cy="2954655"/>
          </a:xfrm>
          <a:prstGeom prst="rect">
            <a:avLst/>
          </a:prstGeom>
          <a:noFill/>
        </p:spPr>
        <p:txBody>
          <a:bodyPr wrap="square" rtlCol="0">
            <a:spAutoFit/>
          </a:bodyPr>
          <a:lstStyle/>
          <a:p>
            <a:r>
              <a:rPr lang="en-GB" sz="3200" b="1" dirty="0"/>
              <a:t>All UG students get the chance to:</a:t>
            </a:r>
          </a:p>
          <a:p>
            <a:endParaRPr lang="en-GB" sz="1600" b="1" dirty="0"/>
          </a:p>
          <a:p>
            <a:pPr marL="342900" indent="-342900">
              <a:buFont typeface="Arial" panose="020B0604020202020204" pitchFamily="34" charset="0"/>
              <a:buChar char="•"/>
            </a:pPr>
            <a:r>
              <a:rPr lang="en-GB" sz="3200" b="1" dirty="0"/>
              <a:t>Engage with micro placement opportunities</a:t>
            </a:r>
          </a:p>
          <a:p>
            <a:pPr marL="342900" indent="-342900">
              <a:buFont typeface="Arial" panose="020B0604020202020204" pitchFamily="34" charset="0"/>
              <a:buChar char="•"/>
            </a:pPr>
            <a:r>
              <a:rPr lang="en-GB" sz="3200" b="1" dirty="0"/>
              <a:t>Set up their own business and/or deliver their own events &amp; campaigns</a:t>
            </a:r>
          </a:p>
          <a:p>
            <a:pPr marL="342900" indent="-342900">
              <a:buFont typeface="Arial" panose="020B0604020202020204" pitchFamily="34" charset="0"/>
              <a:buChar char="•"/>
            </a:pPr>
            <a:r>
              <a:rPr lang="en-US" sz="3200" b="1" dirty="0"/>
              <a:t>Work to live briefs set by industry</a:t>
            </a:r>
          </a:p>
          <a:p>
            <a:r>
              <a:rPr lang="en-GB" sz="1000" dirty="0"/>
              <a:t> </a:t>
            </a:r>
          </a:p>
        </p:txBody>
      </p:sp>
      <p:sp>
        <p:nvSpPr>
          <p:cNvPr id="5" name="TextBox 4">
            <a:extLst>
              <a:ext uri="{FF2B5EF4-FFF2-40B4-BE49-F238E27FC236}">
                <a16:creationId xmlns:a16="http://schemas.microsoft.com/office/drawing/2014/main" id="{B5DAC8C3-9B1E-DCF8-BF4C-2FAAEF90C64E}"/>
              </a:ext>
            </a:extLst>
          </p:cNvPr>
          <p:cNvSpPr txBox="1"/>
          <p:nvPr/>
        </p:nvSpPr>
        <p:spPr>
          <a:xfrm>
            <a:off x="4572000" y="5812352"/>
            <a:ext cx="6096000" cy="646331"/>
          </a:xfrm>
          <a:prstGeom prst="rect">
            <a:avLst/>
          </a:prstGeom>
          <a:noFill/>
        </p:spPr>
        <p:txBody>
          <a:bodyPr wrap="square">
            <a:spAutoFit/>
          </a:bodyPr>
          <a:lstStyle/>
          <a:p>
            <a:r>
              <a:rPr lang="en-US" sz="1800" b="1" i="1" dirty="0">
                <a:solidFill>
                  <a:schemeClr val="accent4"/>
                </a:solidFill>
                <a:latin typeface="Arial" charset="0"/>
                <a:ea typeface="Arial" charset="0"/>
                <a:cs typeface="Arial" charset="0"/>
              </a:rPr>
              <a:t>“The business challenges we have had were good real-life experiences”</a:t>
            </a:r>
            <a:r>
              <a:rPr lang="en-US" sz="1800" b="1" i="1" dirty="0">
                <a:solidFill>
                  <a:schemeClr val="accent4"/>
                </a:solidFill>
                <a:latin typeface="Arial" panose="020B0604020202020204" pitchFamily="34" charset="0"/>
                <a:cs typeface="Arial" panose="020B0604020202020204" pitchFamily="34" charset="0"/>
              </a:rPr>
              <a:t> </a:t>
            </a:r>
            <a:r>
              <a:rPr lang="en-US" sz="1800" b="1" dirty="0">
                <a:solidFill>
                  <a:schemeClr val="accent4"/>
                </a:solidFill>
                <a:latin typeface="Arial" panose="020B0604020202020204" pitchFamily="34" charset="0"/>
                <a:cs typeface="Arial" panose="020B0604020202020204" pitchFamily="34" charset="0"/>
              </a:rPr>
              <a:t>– </a:t>
            </a:r>
            <a:r>
              <a:rPr lang="en-US" sz="1600" b="1" dirty="0">
                <a:solidFill>
                  <a:schemeClr val="accent4"/>
                </a:solidFill>
                <a:latin typeface="Arial" panose="020B0604020202020204" pitchFamily="34" charset="0"/>
                <a:cs typeface="Arial" panose="020B0604020202020204" pitchFamily="34" charset="0"/>
              </a:rPr>
              <a:t>B&amp;</a:t>
            </a:r>
            <a:r>
              <a:rPr lang="en-US" sz="1600" b="1" dirty="0">
                <a:solidFill>
                  <a:schemeClr val="accent4"/>
                </a:solidFill>
                <a:latin typeface="Arial" panose="020B0604020202020204" pitchFamily="34" charset="0"/>
                <a:ea typeface="Calibri" panose="020F0502020204030204" pitchFamily="34" charset="0"/>
                <a:cs typeface="Arial" panose="020B0604020202020204" pitchFamily="34" charset="0"/>
              </a:rPr>
              <a:t>E Graduate (NSS Feedback)</a:t>
            </a:r>
            <a:endParaRPr lang="en-US" sz="1600" b="1" dirty="0">
              <a:solidFill>
                <a:schemeClr val="accent4"/>
              </a:solidFill>
              <a:latin typeface="Arial" charset="0"/>
              <a:ea typeface="Arial" charset="0"/>
              <a:cs typeface="Arial" charset="0"/>
            </a:endParaRPr>
          </a:p>
        </p:txBody>
      </p:sp>
    </p:spTree>
    <p:extLst>
      <p:ext uri="{BB962C8B-B14F-4D97-AF65-F5344CB8AC3E}">
        <p14:creationId xmlns:p14="http://schemas.microsoft.com/office/powerpoint/2010/main" val="301682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a:xfrm>
            <a:off x="331200" y="1494619"/>
            <a:ext cx="10707919" cy="873444"/>
          </a:xfrm>
        </p:spPr>
        <p:txBody>
          <a:bodyPr>
            <a:normAutofit fontScale="90000"/>
          </a:bodyPr>
          <a:lstStyle/>
          <a:p>
            <a:r>
              <a:rPr lang="en-GB" dirty="0"/>
              <a:t>Experience Design UG curricular Civic Engagement</a:t>
            </a:r>
          </a:p>
        </p:txBody>
      </p:sp>
      <p:sp>
        <p:nvSpPr>
          <p:cNvPr id="2" name="TextBox 1">
            <a:extLst>
              <a:ext uri="{FF2B5EF4-FFF2-40B4-BE49-F238E27FC236}">
                <a16:creationId xmlns:a16="http://schemas.microsoft.com/office/drawing/2014/main" id="{E822C145-36AF-4140-A18E-5909D7DD8A14}"/>
              </a:ext>
            </a:extLst>
          </p:cNvPr>
          <p:cNvSpPr txBox="1"/>
          <p:nvPr/>
        </p:nvSpPr>
        <p:spPr>
          <a:xfrm>
            <a:off x="397003" y="3723809"/>
            <a:ext cx="10576311" cy="3134191"/>
          </a:xfrm>
          <a:prstGeom prst="rect">
            <a:avLst/>
          </a:prstGeom>
          <a:noFill/>
        </p:spPr>
        <p:txBody>
          <a:bodyPr wrap="square" rtlCol="0">
            <a:spAutoFit/>
          </a:bodyPr>
          <a:lstStyle/>
          <a:p>
            <a:pPr marL="457200" indent="-457200" defTabSz="241310">
              <a:spcBef>
                <a:spcPts val="158"/>
              </a:spcBef>
              <a:buSzPct val="145000"/>
              <a:buFont typeface="Arial" panose="020B0604020202020204" pitchFamily="34" charset="0"/>
              <a:buChar char="•"/>
              <a:defRPr sz="3100" b="0">
                <a:latin typeface="Arial"/>
                <a:ea typeface="Arial"/>
                <a:cs typeface="Arial"/>
                <a:sym typeface="Arial"/>
              </a:defRPr>
            </a:pPr>
            <a:r>
              <a:rPr lang="en-GB" b="1" dirty="0">
                <a:ea typeface="Arial"/>
                <a:cs typeface="Arial" panose="020B0604020202020204" pitchFamily="34" charset="0"/>
                <a:sym typeface="Arial"/>
              </a:rPr>
              <a:t>4 Events and Projects</a:t>
            </a:r>
          </a:p>
          <a:p>
            <a:pPr marL="457200" indent="-457200" defTabSz="241310">
              <a:spcBef>
                <a:spcPts val="158"/>
              </a:spcBef>
              <a:buSzPct val="145000"/>
              <a:buFont typeface="Arial" panose="020B0604020202020204" pitchFamily="34" charset="0"/>
              <a:buChar char="•"/>
              <a:defRPr sz="3100" b="0">
                <a:latin typeface="Arial"/>
                <a:ea typeface="Arial"/>
                <a:cs typeface="Arial"/>
                <a:sym typeface="Arial"/>
              </a:defRPr>
            </a:pPr>
            <a:r>
              <a:rPr lang="en-GB" b="1" dirty="0">
                <a:ea typeface="Arial"/>
                <a:cs typeface="Arial" panose="020B0604020202020204" pitchFamily="34" charset="0"/>
                <a:sym typeface="Arial"/>
              </a:rPr>
              <a:t>6 Micro-placements</a:t>
            </a:r>
          </a:p>
          <a:p>
            <a:pPr marL="457200" indent="-457200" defTabSz="241310">
              <a:spcBef>
                <a:spcPts val="158"/>
              </a:spcBef>
              <a:buSzPct val="145000"/>
              <a:buFont typeface="Arial" panose="020B0604020202020204" pitchFamily="34" charset="0"/>
              <a:buChar char="•"/>
              <a:defRPr sz="3100" b="0">
                <a:latin typeface="Arial"/>
                <a:ea typeface="Arial"/>
                <a:cs typeface="Arial"/>
                <a:sym typeface="Arial"/>
              </a:defRPr>
            </a:pPr>
            <a:r>
              <a:rPr lang="en-GB" b="1" dirty="0">
                <a:ea typeface="Arial"/>
                <a:cs typeface="Arial" panose="020B0604020202020204" pitchFamily="34" charset="0"/>
                <a:sym typeface="Arial"/>
              </a:rPr>
              <a:t>Wellbeing in Experience Management</a:t>
            </a:r>
          </a:p>
          <a:p>
            <a:pPr marL="457200" indent="-457200" defTabSz="241310">
              <a:spcBef>
                <a:spcPts val="158"/>
              </a:spcBef>
              <a:buSzPct val="145000"/>
              <a:buFont typeface="Arial" panose="020B0604020202020204" pitchFamily="34" charset="0"/>
              <a:buChar char="•"/>
              <a:defRPr sz="3100" b="0">
                <a:latin typeface="Arial"/>
                <a:ea typeface="Arial"/>
                <a:cs typeface="Arial"/>
                <a:sym typeface="Arial"/>
              </a:defRPr>
            </a:pPr>
            <a:r>
              <a:rPr lang="en-GB" sz="3200" b="1" dirty="0">
                <a:ea typeface="Arial"/>
                <a:cs typeface="Arial" panose="020B0604020202020204" pitchFamily="34" charset="0"/>
                <a:sym typeface="Arial"/>
              </a:rPr>
              <a:t>Demonstrating Sustainability</a:t>
            </a:r>
          </a:p>
          <a:p>
            <a:pPr marL="457200" indent="-457200" defTabSz="241310">
              <a:spcBef>
                <a:spcPts val="158"/>
              </a:spcBef>
              <a:buSzPct val="145000"/>
              <a:buFont typeface="Arial" panose="020B0604020202020204" pitchFamily="34" charset="0"/>
              <a:buChar char="•"/>
              <a:defRPr sz="3100" b="0">
                <a:latin typeface="Arial"/>
                <a:ea typeface="Arial"/>
                <a:cs typeface="Arial"/>
                <a:sym typeface="Arial"/>
              </a:defRPr>
            </a:pPr>
            <a:r>
              <a:rPr lang="en-GB" b="1" dirty="0">
                <a:ea typeface="Arial"/>
                <a:cs typeface="Arial" panose="020B0604020202020204" pitchFamily="34" charset="0"/>
                <a:sym typeface="Arial"/>
              </a:rPr>
              <a:t>Creative &amp; Ethical Leadership</a:t>
            </a:r>
          </a:p>
          <a:p>
            <a:pPr marL="457200" indent="-457200">
              <a:buFont typeface="Arial" panose="020B0604020202020204" pitchFamily="34" charset="0"/>
              <a:buChar char="•"/>
            </a:pPr>
            <a:endParaRPr lang="en-GB" dirty="0"/>
          </a:p>
          <a:p>
            <a:pPr marL="342900" indent="-342900">
              <a:buFont typeface="Arial" panose="020B0604020202020204" pitchFamily="34" charset="0"/>
              <a:buChar char="•"/>
            </a:pPr>
            <a:endParaRPr lang="en-GB" b="1" dirty="0"/>
          </a:p>
        </p:txBody>
      </p:sp>
    </p:spTree>
    <p:extLst>
      <p:ext uri="{BB962C8B-B14F-4D97-AF65-F5344CB8AC3E}">
        <p14:creationId xmlns:p14="http://schemas.microsoft.com/office/powerpoint/2010/main" val="1365480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a:xfrm>
            <a:off x="331200" y="1494619"/>
            <a:ext cx="10707919" cy="873444"/>
          </a:xfrm>
        </p:spPr>
        <p:txBody>
          <a:bodyPr>
            <a:normAutofit/>
          </a:bodyPr>
          <a:lstStyle/>
          <a:p>
            <a:r>
              <a:rPr lang="en-GB" dirty="0"/>
              <a:t>Business UG curricular Civic Engagement</a:t>
            </a:r>
          </a:p>
        </p:txBody>
      </p:sp>
      <p:sp>
        <p:nvSpPr>
          <p:cNvPr id="2" name="TextBox 1">
            <a:extLst>
              <a:ext uri="{FF2B5EF4-FFF2-40B4-BE49-F238E27FC236}">
                <a16:creationId xmlns:a16="http://schemas.microsoft.com/office/drawing/2014/main" id="{E822C145-36AF-4140-A18E-5909D7DD8A14}"/>
              </a:ext>
            </a:extLst>
          </p:cNvPr>
          <p:cNvSpPr txBox="1"/>
          <p:nvPr/>
        </p:nvSpPr>
        <p:spPr>
          <a:xfrm>
            <a:off x="462807" y="3260036"/>
            <a:ext cx="10576311" cy="2657138"/>
          </a:xfrm>
          <a:prstGeom prst="rect">
            <a:avLst/>
          </a:prstGeom>
          <a:noFill/>
        </p:spPr>
        <p:txBody>
          <a:bodyPr wrap="square" rtlCol="0">
            <a:spAutoFit/>
          </a:bodyPr>
          <a:lstStyle/>
          <a:p>
            <a:pPr marL="457200" indent="-457200">
              <a:buFont typeface="Arial" panose="020B0604020202020204" pitchFamily="34" charset="0"/>
              <a:buChar char="•"/>
            </a:pPr>
            <a:endParaRPr lang="en-GB" dirty="0"/>
          </a:p>
          <a:p>
            <a:pPr marL="457200" indent="-457200" defTabSz="241310">
              <a:spcBef>
                <a:spcPts val="158"/>
              </a:spcBef>
              <a:buSzPct val="145000"/>
              <a:buFont typeface="Arial" panose="020B0604020202020204" pitchFamily="34" charset="0"/>
              <a:buChar char="•"/>
              <a:defRPr sz="3100" b="0">
                <a:latin typeface="Arial"/>
                <a:ea typeface="Arial"/>
                <a:cs typeface="Arial"/>
                <a:sym typeface="Arial"/>
              </a:defRPr>
            </a:pPr>
            <a:r>
              <a:rPr lang="en-GB" b="1" dirty="0">
                <a:ea typeface="Arial"/>
                <a:cs typeface="Arial"/>
                <a:sym typeface="Arial"/>
              </a:rPr>
              <a:t>Creative &amp; Ethical Leadership </a:t>
            </a:r>
          </a:p>
          <a:p>
            <a:pPr marL="457200" indent="-457200" defTabSz="241310">
              <a:spcBef>
                <a:spcPts val="158"/>
              </a:spcBef>
              <a:buSzPct val="145000"/>
              <a:buFont typeface="Arial" panose="020B0604020202020204" pitchFamily="34" charset="0"/>
              <a:buChar char="•"/>
              <a:defRPr sz="3100" b="0">
                <a:latin typeface="Arial"/>
                <a:ea typeface="Arial"/>
                <a:cs typeface="Arial"/>
                <a:sym typeface="Arial"/>
              </a:defRPr>
            </a:pPr>
            <a:r>
              <a:rPr lang="en-GB" b="1" dirty="0">
                <a:ea typeface="Arial"/>
                <a:cs typeface="Arial"/>
                <a:sym typeface="Arial"/>
              </a:rPr>
              <a:t>Collaborative Project: Growth Challenge</a:t>
            </a:r>
          </a:p>
          <a:p>
            <a:pPr marL="457200" indent="-457200" defTabSz="241310">
              <a:spcBef>
                <a:spcPts val="158"/>
              </a:spcBef>
              <a:buSzPct val="145000"/>
              <a:buFont typeface="Arial" panose="020B0604020202020204" pitchFamily="34" charset="0"/>
              <a:buChar char="•"/>
              <a:defRPr sz="3100" b="0">
                <a:latin typeface="Arial"/>
                <a:ea typeface="Arial"/>
                <a:cs typeface="Arial"/>
                <a:sym typeface="Arial"/>
              </a:defRPr>
            </a:pPr>
            <a:r>
              <a:rPr lang="en-GB" b="1" dirty="0">
                <a:ea typeface="Arial"/>
                <a:cs typeface="Arial"/>
                <a:sym typeface="Arial"/>
              </a:rPr>
              <a:t>Social Action Project</a:t>
            </a:r>
          </a:p>
          <a:p>
            <a:pPr marL="457200" indent="-457200" defTabSz="241310">
              <a:spcBef>
                <a:spcPts val="158"/>
              </a:spcBef>
              <a:buSzPct val="145000"/>
              <a:buFont typeface="Arial" panose="020B0604020202020204" pitchFamily="34" charset="0"/>
              <a:buChar char="•"/>
              <a:defRPr sz="3100" b="0">
                <a:latin typeface="Arial"/>
                <a:ea typeface="Arial"/>
                <a:cs typeface="Arial"/>
                <a:sym typeface="Arial"/>
              </a:defRPr>
            </a:pPr>
            <a:r>
              <a:rPr lang="en-GB" b="1" dirty="0">
                <a:ea typeface="Arial"/>
                <a:cs typeface="Arial"/>
                <a:sym typeface="Arial"/>
              </a:rPr>
              <a:t>Design Thinking </a:t>
            </a:r>
          </a:p>
          <a:p>
            <a:pPr marL="342900" indent="-342900">
              <a:buFont typeface="Arial" panose="020B0604020202020204" pitchFamily="34" charset="0"/>
              <a:buChar char="•"/>
            </a:pPr>
            <a:endParaRPr lang="en-GB" b="1" dirty="0"/>
          </a:p>
        </p:txBody>
      </p:sp>
    </p:spTree>
    <p:extLst>
      <p:ext uri="{BB962C8B-B14F-4D97-AF65-F5344CB8AC3E}">
        <p14:creationId xmlns:p14="http://schemas.microsoft.com/office/powerpoint/2010/main" val="221069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a:xfrm>
            <a:off x="331200" y="1494619"/>
            <a:ext cx="10707919" cy="873444"/>
          </a:xfrm>
        </p:spPr>
        <p:txBody>
          <a:bodyPr/>
          <a:lstStyle/>
          <a:p>
            <a:r>
              <a:rPr lang="en-GB" dirty="0"/>
              <a:t>PG Courses</a:t>
            </a:r>
          </a:p>
        </p:txBody>
      </p:sp>
      <p:sp>
        <p:nvSpPr>
          <p:cNvPr id="18" name="Rectangle 17">
            <a:extLst>
              <a:ext uri="{FF2B5EF4-FFF2-40B4-BE49-F238E27FC236}">
                <a16:creationId xmlns:a16="http://schemas.microsoft.com/office/drawing/2014/main" id="{72904EFB-38A5-066F-FE1E-2649229DA791}"/>
              </a:ext>
            </a:extLst>
          </p:cNvPr>
          <p:cNvSpPr/>
          <p:nvPr/>
        </p:nvSpPr>
        <p:spPr>
          <a:xfrm>
            <a:off x="2950810" y="2524255"/>
            <a:ext cx="3007642" cy="12880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GB" sz="2400" b="1" dirty="0">
                <a:solidFill>
                  <a:schemeClr val="tx1"/>
                </a:solidFill>
              </a:rPr>
              <a:t>MSc Entrepreneurship (Launchpad)</a:t>
            </a:r>
            <a:endParaRPr lang="en-GB" sz="2400" dirty="0">
              <a:solidFill>
                <a:schemeClr val="tx1"/>
              </a:solidFill>
            </a:endParaRPr>
          </a:p>
        </p:txBody>
      </p:sp>
      <p:sp>
        <p:nvSpPr>
          <p:cNvPr id="19" name="Rectangle 18">
            <a:extLst>
              <a:ext uri="{FF2B5EF4-FFF2-40B4-BE49-F238E27FC236}">
                <a16:creationId xmlns:a16="http://schemas.microsoft.com/office/drawing/2014/main" id="{4A1DA509-DE69-C1C7-9DBC-94759613204C}"/>
              </a:ext>
            </a:extLst>
          </p:cNvPr>
          <p:cNvSpPr/>
          <p:nvPr/>
        </p:nvSpPr>
        <p:spPr>
          <a:xfrm>
            <a:off x="2950810" y="3935675"/>
            <a:ext cx="3007642" cy="13107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GB" sz="2400" b="1" dirty="0">
                <a:solidFill>
                  <a:schemeClr val="tx1"/>
                </a:solidFill>
                <a:cs typeface="Arial" panose="020B0604020202020204" pitchFamily="34" charset="0"/>
              </a:rPr>
              <a:t>MSc Entrepreneurship </a:t>
            </a:r>
          </a:p>
        </p:txBody>
      </p:sp>
      <p:sp>
        <p:nvSpPr>
          <p:cNvPr id="20" name="Rectangle 19">
            <a:extLst>
              <a:ext uri="{FF2B5EF4-FFF2-40B4-BE49-F238E27FC236}">
                <a16:creationId xmlns:a16="http://schemas.microsoft.com/office/drawing/2014/main" id="{4810F12B-F6F5-6F50-0119-834F3A9CCFCB}"/>
              </a:ext>
            </a:extLst>
          </p:cNvPr>
          <p:cNvSpPr/>
          <p:nvPr/>
        </p:nvSpPr>
        <p:spPr>
          <a:xfrm>
            <a:off x="6071476" y="2540065"/>
            <a:ext cx="3083872" cy="128803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rPr>
              <a:t> </a:t>
            </a:r>
          </a:p>
          <a:p>
            <a:r>
              <a:rPr lang="en-GB" sz="2400" b="1" dirty="0">
                <a:solidFill>
                  <a:schemeClr val="tx1"/>
                </a:solidFill>
              </a:rPr>
              <a:t>MA Creative Events Management (On-line)</a:t>
            </a:r>
          </a:p>
        </p:txBody>
      </p:sp>
      <p:sp>
        <p:nvSpPr>
          <p:cNvPr id="21" name="Rectangle 20">
            <a:extLst>
              <a:ext uri="{FF2B5EF4-FFF2-40B4-BE49-F238E27FC236}">
                <a16:creationId xmlns:a16="http://schemas.microsoft.com/office/drawing/2014/main" id="{7A6531D7-52B9-BD9F-CB8B-446D8752F7CA}"/>
              </a:ext>
            </a:extLst>
          </p:cNvPr>
          <p:cNvSpPr/>
          <p:nvPr/>
        </p:nvSpPr>
        <p:spPr>
          <a:xfrm>
            <a:off x="6096000" y="3934593"/>
            <a:ext cx="3006051" cy="128803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rPr>
              <a:t> </a:t>
            </a:r>
          </a:p>
          <a:p>
            <a:r>
              <a:rPr lang="en-US" sz="2400" b="1" dirty="0">
                <a:solidFill>
                  <a:schemeClr val="tx1"/>
                </a:solidFill>
                <a:cs typeface="Arial" panose="020B0604020202020204" pitchFamily="34" charset="0"/>
              </a:rPr>
              <a:t>MSc Sustainable Business</a:t>
            </a:r>
            <a:r>
              <a:rPr lang="en-GB" sz="2400" b="1" dirty="0">
                <a:solidFill>
                  <a:schemeClr val="tx1"/>
                </a:solidFill>
              </a:rPr>
              <a:t> (On-line)</a:t>
            </a:r>
          </a:p>
        </p:txBody>
      </p:sp>
      <p:grpSp>
        <p:nvGrpSpPr>
          <p:cNvPr id="2" name="Group 1" descr="Key for course delivery location - Penryn Campus or online">
            <a:extLst>
              <a:ext uri="{FF2B5EF4-FFF2-40B4-BE49-F238E27FC236}">
                <a16:creationId xmlns:a16="http://schemas.microsoft.com/office/drawing/2014/main" id="{E298CAF9-182E-5A0E-90A3-D0BF74CED266}"/>
              </a:ext>
            </a:extLst>
          </p:cNvPr>
          <p:cNvGrpSpPr/>
          <p:nvPr/>
        </p:nvGrpSpPr>
        <p:grpSpPr>
          <a:xfrm>
            <a:off x="6160809" y="5351407"/>
            <a:ext cx="3006044" cy="829517"/>
            <a:chOff x="6160809" y="5351407"/>
            <a:chExt cx="3006044" cy="829517"/>
          </a:xfrm>
        </p:grpSpPr>
        <p:sp>
          <p:nvSpPr>
            <p:cNvPr id="13" name="Rectangle 12">
              <a:extLst>
                <a:ext uri="{FF2B5EF4-FFF2-40B4-BE49-F238E27FC236}">
                  <a16:creationId xmlns:a16="http://schemas.microsoft.com/office/drawing/2014/main" id="{5E4DCC19-833C-1FD5-769B-08A5F8BB3269}"/>
                </a:ext>
                <a:ext uri="{C183D7F6-B498-43B3-948B-1728B52AA6E4}">
                  <adec:decorative xmlns:adec="http://schemas.microsoft.com/office/drawing/2017/decorative" val="1"/>
                </a:ext>
              </a:extLst>
            </p:cNvPr>
            <p:cNvSpPr/>
            <p:nvPr/>
          </p:nvSpPr>
          <p:spPr>
            <a:xfrm>
              <a:off x="6160809" y="5351407"/>
              <a:ext cx="3006044" cy="82951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1500" b="1" dirty="0">
                <a:solidFill>
                  <a:schemeClr val="tx1"/>
                </a:solidFill>
              </a:endParaRPr>
            </a:p>
            <a:p>
              <a:pPr algn="ctr"/>
              <a:endParaRPr lang="en-GB" sz="1500" b="1" dirty="0">
                <a:solidFill>
                  <a:schemeClr val="tx1"/>
                </a:solidFill>
              </a:endParaRPr>
            </a:p>
            <a:p>
              <a:pPr algn="ctr"/>
              <a:endParaRPr lang="en-GB" sz="1500" b="1" dirty="0">
                <a:solidFill>
                  <a:schemeClr val="tx1"/>
                </a:solidFill>
              </a:endParaRPr>
            </a:p>
            <a:p>
              <a:pPr algn="ctr"/>
              <a:endParaRPr lang="en-GB" sz="1500" b="1" dirty="0">
                <a:solidFill>
                  <a:schemeClr val="tx1"/>
                </a:solidFill>
              </a:endParaRPr>
            </a:p>
          </p:txBody>
        </p:sp>
        <p:sp>
          <p:nvSpPr>
            <p:cNvPr id="14" name="Rectangle 13">
              <a:extLst>
                <a:ext uri="{FF2B5EF4-FFF2-40B4-BE49-F238E27FC236}">
                  <a16:creationId xmlns:a16="http://schemas.microsoft.com/office/drawing/2014/main" id="{FAF97269-B2A5-FC58-414F-0F9168DC2E1F}"/>
                </a:ext>
              </a:extLst>
            </p:cNvPr>
            <p:cNvSpPr/>
            <p:nvPr/>
          </p:nvSpPr>
          <p:spPr>
            <a:xfrm>
              <a:off x="6470015" y="5492884"/>
              <a:ext cx="465001" cy="286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350" dirty="0"/>
                <a:t>KEY</a:t>
              </a:r>
            </a:p>
          </p:txBody>
        </p:sp>
        <p:sp>
          <p:nvSpPr>
            <p:cNvPr id="15" name="Rectangle 14">
              <a:extLst>
                <a:ext uri="{FF2B5EF4-FFF2-40B4-BE49-F238E27FC236}">
                  <a16:creationId xmlns:a16="http://schemas.microsoft.com/office/drawing/2014/main" id="{D172CF56-69F7-CC06-92D3-5F14924CD789}"/>
                </a:ext>
              </a:extLst>
            </p:cNvPr>
            <p:cNvSpPr/>
            <p:nvPr/>
          </p:nvSpPr>
          <p:spPr>
            <a:xfrm>
              <a:off x="7087221" y="5480189"/>
              <a:ext cx="656336" cy="57195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25" b="1" dirty="0">
                  <a:solidFill>
                    <a:schemeClr val="tx1"/>
                  </a:solidFill>
                </a:rPr>
                <a:t>Penryn</a:t>
              </a:r>
            </a:p>
            <a:p>
              <a:r>
                <a:rPr lang="en-US" sz="825" b="1" dirty="0">
                  <a:solidFill>
                    <a:schemeClr val="tx1"/>
                  </a:solidFill>
                </a:rPr>
                <a:t>Campus</a:t>
              </a:r>
              <a:endParaRPr lang="en-GB" sz="825" dirty="0"/>
            </a:p>
          </p:txBody>
        </p:sp>
        <p:sp>
          <p:nvSpPr>
            <p:cNvPr id="17" name="Rectangle 16">
              <a:extLst>
                <a:ext uri="{FF2B5EF4-FFF2-40B4-BE49-F238E27FC236}">
                  <a16:creationId xmlns:a16="http://schemas.microsoft.com/office/drawing/2014/main" id="{A35612BB-FAD9-9A67-78F8-CB085BBBFED3}"/>
                </a:ext>
              </a:extLst>
            </p:cNvPr>
            <p:cNvSpPr/>
            <p:nvPr/>
          </p:nvSpPr>
          <p:spPr>
            <a:xfrm>
              <a:off x="7895762" y="5473582"/>
              <a:ext cx="656337" cy="57856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25" b="1" dirty="0">
                  <a:solidFill>
                    <a:schemeClr val="tx1"/>
                  </a:solidFill>
                </a:rPr>
                <a:t>On-Line</a:t>
              </a:r>
              <a:endParaRPr lang="en-GB" sz="825" dirty="0"/>
            </a:p>
          </p:txBody>
        </p:sp>
      </p:grpSp>
    </p:spTree>
    <p:extLst>
      <p:ext uri="{BB962C8B-B14F-4D97-AF65-F5344CB8AC3E}">
        <p14:creationId xmlns:p14="http://schemas.microsoft.com/office/powerpoint/2010/main" val="144519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D5A9C-2947-420D-831C-9FB30F714466}"/>
              </a:ext>
            </a:extLst>
          </p:cNvPr>
          <p:cNvSpPr>
            <a:spLocks noGrp="1"/>
          </p:cNvSpPr>
          <p:nvPr>
            <p:ph type="title"/>
          </p:nvPr>
        </p:nvSpPr>
        <p:spPr>
          <a:xfrm>
            <a:off x="98475" y="1651378"/>
            <a:ext cx="12634173" cy="928723"/>
          </a:xfrm>
        </p:spPr>
        <p:txBody>
          <a:bodyPr>
            <a:normAutofit fontScale="90000"/>
          </a:bodyPr>
          <a:lstStyle/>
          <a:p>
            <a:pPr>
              <a:lnSpc>
                <a:spcPct val="150000"/>
              </a:lnSpc>
            </a:pPr>
            <a:r>
              <a:rPr lang="en-GB" dirty="0"/>
              <a:t>Launchpad &amp; MSc Entrepreneurship - </a:t>
            </a:r>
            <a:br>
              <a:rPr lang="en-GB" dirty="0"/>
            </a:br>
            <a:r>
              <a:rPr lang="en-GB" sz="4000" dirty="0"/>
              <a:t>Designed to educate the next generation of entrepreneurs</a:t>
            </a:r>
            <a:br>
              <a:rPr lang="en-GB" sz="4400" dirty="0"/>
            </a:br>
            <a:endParaRPr lang="en-GB" dirty="0"/>
          </a:p>
        </p:txBody>
      </p:sp>
      <p:sp>
        <p:nvSpPr>
          <p:cNvPr id="2" name="TextBox 1">
            <a:extLst>
              <a:ext uri="{FF2B5EF4-FFF2-40B4-BE49-F238E27FC236}">
                <a16:creationId xmlns:a16="http://schemas.microsoft.com/office/drawing/2014/main" id="{E822C145-36AF-4140-A18E-5909D7DD8A14}"/>
              </a:ext>
            </a:extLst>
          </p:cNvPr>
          <p:cNvSpPr txBox="1"/>
          <p:nvPr/>
        </p:nvSpPr>
        <p:spPr>
          <a:xfrm>
            <a:off x="98475" y="3059664"/>
            <a:ext cx="12093525" cy="3682226"/>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400" dirty="0"/>
              <a:t>“</a:t>
            </a:r>
            <a:r>
              <a:rPr lang="en-GB" sz="2400" i="1" dirty="0"/>
              <a:t>Disciplined” </a:t>
            </a:r>
            <a:r>
              <a:rPr lang="en-GB" sz="2400" dirty="0"/>
              <a:t>Entrepreneurship – informed and driven by research</a:t>
            </a:r>
          </a:p>
          <a:p>
            <a:pPr marL="285750" indent="-285750">
              <a:lnSpc>
                <a:spcPct val="200000"/>
              </a:lnSpc>
              <a:buFont typeface="Arial" panose="020B0604020202020204" pitchFamily="34" charset="0"/>
              <a:buChar char="•"/>
            </a:pPr>
            <a:r>
              <a:rPr lang="en-GB" sz="2400" dirty="0"/>
              <a:t>Human (customer) centred approach to problems, creativity and innovation</a:t>
            </a:r>
          </a:p>
          <a:p>
            <a:pPr marL="285750" indent="-285750">
              <a:lnSpc>
                <a:spcPct val="200000"/>
              </a:lnSpc>
              <a:buFont typeface="Arial" panose="020B0604020202020204" pitchFamily="34" charset="0"/>
              <a:buChar char="•"/>
            </a:pPr>
            <a:r>
              <a:rPr lang="en-GB" sz="2400" i="1" dirty="0"/>
              <a:t>A global mindset </a:t>
            </a:r>
            <a:r>
              <a:rPr lang="en-GB" sz="2400" dirty="0"/>
              <a:t>- understanding of the global nature of business.</a:t>
            </a:r>
          </a:p>
          <a:p>
            <a:pPr marL="285750" indent="-285750">
              <a:lnSpc>
                <a:spcPct val="200000"/>
              </a:lnSpc>
              <a:buFont typeface="Arial" panose="020B0604020202020204" pitchFamily="34" charset="0"/>
              <a:buChar char="•"/>
            </a:pPr>
            <a:r>
              <a:rPr lang="en-GB" sz="2400" i="1" dirty="0"/>
              <a:t>21st Century Focus </a:t>
            </a:r>
            <a:r>
              <a:rPr lang="en-GB" sz="2400" dirty="0"/>
              <a:t>- Broad understanding of global business and tech landscape</a:t>
            </a:r>
          </a:p>
          <a:p>
            <a:pPr marL="285750" indent="-285750">
              <a:lnSpc>
                <a:spcPct val="200000"/>
              </a:lnSpc>
              <a:buFont typeface="Arial" panose="020B0604020202020204" pitchFamily="34" charset="0"/>
              <a:buChar char="•"/>
            </a:pPr>
            <a:r>
              <a:rPr lang="en-GB" sz="2400" dirty="0"/>
              <a:t>We want to create </a:t>
            </a:r>
            <a:r>
              <a:rPr lang="en-GB" sz="2400" i="1" dirty="0"/>
              <a:t>“bullet-proof”, resilient </a:t>
            </a:r>
            <a:r>
              <a:rPr lang="en-GB" sz="2400" dirty="0"/>
              <a:t>entrepreneurs</a:t>
            </a:r>
          </a:p>
        </p:txBody>
      </p:sp>
    </p:spTree>
    <p:extLst>
      <p:ext uri="{BB962C8B-B14F-4D97-AF65-F5344CB8AC3E}">
        <p14:creationId xmlns:p14="http://schemas.microsoft.com/office/powerpoint/2010/main" val="3180228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6918</TotalTime>
  <Words>1145</Words>
  <Application>Microsoft Macintosh PowerPoint</Application>
  <PresentationFormat>Widescreen</PresentationFormat>
  <Paragraphs>216</Paragraphs>
  <Slides>27</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Alice</vt:lpstr>
      <vt:lpstr>Arial</vt:lpstr>
      <vt:lpstr>Calibri</vt:lpstr>
      <vt:lpstr>Calibri Light</vt:lpstr>
      <vt:lpstr>Nunito Bold</vt:lpstr>
      <vt:lpstr>Segoe UI</vt:lpstr>
      <vt:lpstr>Office Theme</vt:lpstr>
      <vt:lpstr>Engaging Students as Entrepreneurs in local communities</vt:lpstr>
      <vt:lpstr>Overview: </vt:lpstr>
      <vt:lpstr>Cornwall Business School – in context </vt:lpstr>
      <vt:lpstr>UG Courses</vt:lpstr>
      <vt:lpstr>Doing it for Real</vt:lpstr>
      <vt:lpstr>Experience Design UG curricular Civic Engagement</vt:lpstr>
      <vt:lpstr>Business UG curricular Civic Engagement</vt:lpstr>
      <vt:lpstr>PG Courses</vt:lpstr>
      <vt:lpstr>Launchpad &amp; MSc Entrepreneurship -  Designed to educate the next generation of entrepreneurs </vt:lpstr>
      <vt:lpstr>Why? </vt:lpstr>
      <vt:lpstr>Our Teaching Approach </vt:lpstr>
      <vt:lpstr>Launchpad Venture Studio </vt:lpstr>
      <vt:lpstr>Fantastic facility to catalyse the creative process of business building</vt:lpstr>
      <vt:lpstr>UG Student Case Study</vt:lpstr>
      <vt:lpstr>Chloe Lingard &amp; TSAP Travel</vt:lpstr>
      <vt:lpstr>How it evolved...</vt:lpstr>
      <vt:lpstr>Achievements...</vt:lpstr>
      <vt:lpstr>Moving Forward...</vt:lpstr>
      <vt:lpstr>Q&amp;A  </vt:lpstr>
      <vt:lpstr>PG Student Case Study</vt:lpstr>
      <vt:lpstr>Social Impact Management South West</vt:lpstr>
      <vt:lpstr>How I came to be at Launchpad? </vt:lpstr>
      <vt:lpstr>Social Impact</vt:lpstr>
      <vt:lpstr>Newspaper clippings</vt:lpstr>
      <vt:lpstr>Social Return on Investment</vt:lpstr>
      <vt:lpstr>How can we use impact information better?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Catherine</dc:creator>
  <cp:lastModifiedBy>Adrian Bossey</cp:lastModifiedBy>
  <cp:revision>136</cp:revision>
  <dcterms:created xsi:type="dcterms:W3CDTF">2020-07-14T15:26:42Z</dcterms:created>
  <dcterms:modified xsi:type="dcterms:W3CDTF">2023-06-19T11:18:44Z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7c33bae-76e0-44b3-baa3-351f99b93dbd_Enabled">
    <vt:lpwstr>true</vt:lpwstr>
  </property>
  <property fmtid="{D5CDD505-2E9C-101B-9397-08002B2CF9AE}" pid="3" name="MSIP_Label_57c33bae-76e0-44b3-baa3-351f99b93dbd_SetDate">
    <vt:lpwstr>2022-07-08T09:41:33Z</vt:lpwstr>
  </property>
  <property fmtid="{D5CDD505-2E9C-101B-9397-08002B2CF9AE}" pid="4" name="MSIP_Label_57c33bae-76e0-44b3-baa3-351f99b93dbd_Method">
    <vt:lpwstr>Standard</vt:lpwstr>
  </property>
  <property fmtid="{D5CDD505-2E9C-101B-9397-08002B2CF9AE}" pid="5" name="MSIP_Label_57c33bae-76e0-44b3-baa3-351f99b93dbd_Name">
    <vt:lpwstr>Restricted</vt:lpwstr>
  </property>
  <property fmtid="{D5CDD505-2E9C-101B-9397-08002B2CF9AE}" pid="6" name="MSIP_Label_57c33bae-76e0-44b3-baa3-351f99b93dbd_SiteId">
    <vt:lpwstr>550beeb3-6a3d-4646-a111-f89d0177792e</vt:lpwstr>
  </property>
  <property fmtid="{D5CDD505-2E9C-101B-9397-08002B2CF9AE}" pid="7" name="MSIP_Label_57c33bae-76e0-44b3-baa3-351f99b93dbd_ActionId">
    <vt:lpwstr>dac35d53-b543-41a3-a21e-a472caa45f22</vt:lpwstr>
  </property>
  <property fmtid="{D5CDD505-2E9C-101B-9397-08002B2CF9AE}" pid="8" name="MSIP_Label_57c33bae-76e0-44b3-baa3-351f99b93dbd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RESTRICTED</vt:lpwstr>
  </property>
  <property fmtid="{D5CDD505-2E9C-101B-9397-08002B2CF9AE}" pid="11" name="ClassificationContentMarkingHeaderLocations">
    <vt:lpwstr>Office Theme:9</vt:lpwstr>
  </property>
  <property fmtid="{D5CDD505-2E9C-101B-9397-08002B2CF9AE}" pid="12" name="ClassificationContentMarkingHeaderText">
    <vt:lpwstr>RESTRICTED</vt:lpwstr>
  </property>
</Properties>
</file>