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tags/tag3.xml" ContentType="application/vnd.openxmlformats-officedocument.presentationml.tags+xml"/>
  <Override PartName="/ppt/notesSlides/notesSlide8.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tags/tag4.xml" ContentType="application/vnd.openxmlformats-officedocument.presentationml.tags+xml"/>
  <Override PartName="/ppt/notesSlides/notesSlide9.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tags/tag5.xml" ContentType="application/vnd.openxmlformats-officedocument.presentationml.tags+xml"/>
  <Override PartName="/ppt/notesSlides/notesSlide10.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notesSlides/notesSlide11.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77" r:id="rId2"/>
    <p:sldId id="261" r:id="rId3"/>
    <p:sldId id="267" r:id="rId4"/>
    <p:sldId id="268" r:id="rId5"/>
    <p:sldId id="269" r:id="rId6"/>
    <p:sldId id="272" r:id="rId7"/>
    <p:sldId id="274" r:id="rId8"/>
    <p:sldId id="265" r:id="rId9"/>
    <p:sldId id="266" r:id="rId10"/>
    <p:sldId id="259" r:id="rId11"/>
    <p:sldId id="260" r:id="rId12"/>
    <p:sldId id="264" r:id="rId13"/>
    <p:sldId id="275" r:id="rId14"/>
    <p:sldId id="276" r:id="rId15"/>
    <p:sldId id="27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3" userDrawn="1">
          <p15:clr>
            <a:srgbClr val="A4A3A4"/>
          </p15:clr>
        </p15:guide>
        <p15:guide id="2" pos="62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D96993-9CE9-4BC7-AB04-2115369517DD}" v="2" dt="2023-02-06T13:07:32.4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784" autoAdjust="0"/>
  </p:normalViewPr>
  <p:slideViewPr>
    <p:cSldViewPr snapToGrid="0">
      <p:cViewPr varScale="1">
        <p:scale>
          <a:sx n="70" d="100"/>
          <a:sy n="70" d="100"/>
        </p:scale>
        <p:origin x="1123" y="29"/>
      </p:cViewPr>
      <p:guideLst>
        <p:guide orient="horz" pos="1593"/>
        <p:guide pos="624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Andrews" userId="cf9b73c3-e785-41d8-a424-0b20d232760f" providerId="ADAL" clId="{09D96993-9CE9-4BC7-AB04-2115369517DD}"/>
    <pc:docChg chg="modSld">
      <pc:chgData name="Simon Andrews" userId="cf9b73c3-e785-41d8-a424-0b20d232760f" providerId="ADAL" clId="{09D96993-9CE9-4BC7-AB04-2115369517DD}" dt="2023-02-06T13:09:00.803" v="31"/>
      <pc:docMkLst>
        <pc:docMk/>
      </pc:docMkLst>
      <pc:sldChg chg="modNotesTx">
        <pc:chgData name="Simon Andrews" userId="cf9b73c3-e785-41d8-a424-0b20d232760f" providerId="ADAL" clId="{09D96993-9CE9-4BC7-AB04-2115369517DD}" dt="2023-02-06T13:07:26.676" v="14"/>
        <pc:sldMkLst>
          <pc:docMk/>
          <pc:sldMk cId="3152968030" sldId="259"/>
        </pc:sldMkLst>
      </pc:sldChg>
      <pc:sldChg chg="modNotesTx">
        <pc:chgData name="Simon Andrews" userId="cf9b73c3-e785-41d8-a424-0b20d232760f" providerId="ADAL" clId="{09D96993-9CE9-4BC7-AB04-2115369517DD}" dt="2023-02-06T13:07:35.308" v="15"/>
        <pc:sldMkLst>
          <pc:docMk/>
          <pc:sldMk cId="1014915979" sldId="260"/>
        </pc:sldMkLst>
      </pc:sldChg>
      <pc:sldChg chg="modNotesTx">
        <pc:chgData name="Simon Andrews" userId="cf9b73c3-e785-41d8-a424-0b20d232760f" providerId="ADAL" clId="{09D96993-9CE9-4BC7-AB04-2115369517DD}" dt="2023-02-06T13:04:59.317" v="0"/>
        <pc:sldMkLst>
          <pc:docMk/>
          <pc:sldMk cId="3761966940" sldId="261"/>
        </pc:sldMkLst>
      </pc:sldChg>
      <pc:sldChg chg="modNotesTx">
        <pc:chgData name="Simon Andrews" userId="cf9b73c3-e785-41d8-a424-0b20d232760f" providerId="ADAL" clId="{09D96993-9CE9-4BC7-AB04-2115369517DD}" dt="2023-02-06T13:07:46.844" v="16"/>
        <pc:sldMkLst>
          <pc:docMk/>
          <pc:sldMk cId="3953675829" sldId="264"/>
        </pc:sldMkLst>
      </pc:sldChg>
      <pc:sldChg chg="modNotesTx">
        <pc:chgData name="Simon Andrews" userId="cf9b73c3-e785-41d8-a424-0b20d232760f" providerId="ADAL" clId="{09D96993-9CE9-4BC7-AB04-2115369517DD}" dt="2023-02-06T13:07:10.120" v="12"/>
        <pc:sldMkLst>
          <pc:docMk/>
          <pc:sldMk cId="2958791281" sldId="265"/>
        </pc:sldMkLst>
      </pc:sldChg>
      <pc:sldChg chg="modNotesTx">
        <pc:chgData name="Simon Andrews" userId="cf9b73c3-e785-41d8-a424-0b20d232760f" providerId="ADAL" clId="{09D96993-9CE9-4BC7-AB04-2115369517DD}" dt="2023-02-06T13:07:16.256" v="13"/>
        <pc:sldMkLst>
          <pc:docMk/>
          <pc:sldMk cId="2892376702" sldId="266"/>
        </pc:sldMkLst>
      </pc:sldChg>
      <pc:sldChg chg="modNotesTx">
        <pc:chgData name="Simon Andrews" userId="cf9b73c3-e785-41d8-a424-0b20d232760f" providerId="ADAL" clId="{09D96993-9CE9-4BC7-AB04-2115369517DD}" dt="2023-02-06T13:05:10.154" v="1"/>
        <pc:sldMkLst>
          <pc:docMk/>
          <pc:sldMk cId="3915935551" sldId="267"/>
        </pc:sldMkLst>
      </pc:sldChg>
      <pc:sldChg chg="modNotesTx">
        <pc:chgData name="Simon Andrews" userId="cf9b73c3-e785-41d8-a424-0b20d232760f" providerId="ADAL" clId="{09D96993-9CE9-4BC7-AB04-2115369517DD}" dt="2023-02-06T13:05:39.289" v="5"/>
        <pc:sldMkLst>
          <pc:docMk/>
          <pc:sldMk cId="3880373759" sldId="268"/>
        </pc:sldMkLst>
      </pc:sldChg>
      <pc:sldChg chg="modNotesTx">
        <pc:chgData name="Simon Andrews" userId="cf9b73c3-e785-41d8-a424-0b20d232760f" providerId="ADAL" clId="{09D96993-9CE9-4BC7-AB04-2115369517DD}" dt="2023-02-06T13:05:49.981" v="6"/>
        <pc:sldMkLst>
          <pc:docMk/>
          <pc:sldMk cId="3181512061" sldId="269"/>
        </pc:sldMkLst>
      </pc:sldChg>
      <pc:sldChg chg="modNotesTx">
        <pc:chgData name="Simon Andrews" userId="cf9b73c3-e785-41d8-a424-0b20d232760f" providerId="ADAL" clId="{09D96993-9CE9-4BC7-AB04-2115369517DD}" dt="2023-02-06T13:06:07.610" v="7"/>
        <pc:sldMkLst>
          <pc:docMk/>
          <pc:sldMk cId="1141343590" sldId="272"/>
        </pc:sldMkLst>
      </pc:sldChg>
      <pc:sldChg chg="modNotesTx">
        <pc:chgData name="Simon Andrews" userId="cf9b73c3-e785-41d8-a424-0b20d232760f" providerId="ADAL" clId="{09D96993-9CE9-4BC7-AB04-2115369517DD}" dt="2023-02-06T13:06:52.276" v="11"/>
        <pc:sldMkLst>
          <pc:docMk/>
          <pc:sldMk cId="829581391" sldId="274"/>
        </pc:sldMkLst>
      </pc:sldChg>
      <pc:sldChg chg="modNotesTx">
        <pc:chgData name="Simon Andrews" userId="cf9b73c3-e785-41d8-a424-0b20d232760f" providerId="ADAL" clId="{09D96993-9CE9-4BC7-AB04-2115369517DD}" dt="2023-02-06T13:08:37.168" v="28" actId="14"/>
        <pc:sldMkLst>
          <pc:docMk/>
          <pc:sldMk cId="3057038264" sldId="275"/>
        </pc:sldMkLst>
      </pc:sldChg>
      <pc:sldChg chg="modNotesTx">
        <pc:chgData name="Simon Andrews" userId="cf9b73c3-e785-41d8-a424-0b20d232760f" providerId="ADAL" clId="{09D96993-9CE9-4BC7-AB04-2115369517DD}" dt="2023-02-06T13:09:00.803" v="31"/>
        <pc:sldMkLst>
          <pc:docMk/>
          <pc:sldMk cId="4076358750" sldId="276"/>
        </pc:sldMkLst>
      </pc:sldChg>
    </pc:docChg>
  </pc:docChgLst>
  <pc:docChgLst>
    <pc:chgData name="Simon Andrews" userId="cf9b73c3-e785-41d8-a424-0b20d232760f" providerId="ADAL" clId="{3D3EDEF1-3E92-4730-8D1A-A963DA1622E6}"/>
    <pc:docChg chg="undo redo custSel mod addSld delSld modSld sldOrd modMainMaster modShowInfo">
      <pc:chgData name="Simon Andrews" userId="cf9b73c3-e785-41d8-a424-0b20d232760f" providerId="ADAL" clId="{3D3EDEF1-3E92-4730-8D1A-A963DA1622E6}" dt="2022-11-18T12:26:31.394" v="3015" actId="33475"/>
      <pc:docMkLst>
        <pc:docMk/>
      </pc:docMkLst>
      <pc:sldChg chg="modSp del mod">
        <pc:chgData name="Simon Andrews" userId="cf9b73c3-e785-41d8-a424-0b20d232760f" providerId="ADAL" clId="{3D3EDEF1-3E92-4730-8D1A-A963DA1622E6}" dt="2022-11-11T13:00:13.792" v="1831" actId="47"/>
        <pc:sldMkLst>
          <pc:docMk/>
          <pc:sldMk cId="3609534961" sldId="256"/>
        </pc:sldMkLst>
        <pc:graphicFrameChg chg="modGraphic">
          <ac:chgData name="Simon Andrews" userId="cf9b73c3-e785-41d8-a424-0b20d232760f" providerId="ADAL" clId="{3D3EDEF1-3E92-4730-8D1A-A963DA1622E6}" dt="2022-11-07T16:34:19.616" v="343" actId="27297"/>
          <ac:graphicFrameMkLst>
            <pc:docMk/>
            <pc:sldMk cId="3609534961" sldId="256"/>
            <ac:graphicFrameMk id="5" creationId="{57D34CC8-5883-D0A5-9598-1FEB81DDA85F}"/>
          </ac:graphicFrameMkLst>
        </pc:graphicFrameChg>
      </pc:sldChg>
      <pc:sldChg chg="addSp delSp modSp del mod setBg">
        <pc:chgData name="Simon Andrews" userId="cf9b73c3-e785-41d8-a424-0b20d232760f" providerId="ADAL" clId="{3D3EDEF1-3E92-4730-8D1A-A963DA1622E6}" dt="2022-11-07T16:33:52.205" v="341" actId="47"/>
        <pc:sldMkLst>
          <pc:docMk/>
          <pc:sldMk cId="1879202539" sldId="257"/>
        </pc:sldMkLst>
        <pc:spChg chg="mod">
          <ac:chgData name="Simon Andrews" userId="cf9b73c3-e785-41d8-a424-0b20d232760f" providerId="ADAL" clId="{3D3EDEF1-3E92-4730-8D1A-A963DA1622E6}" dt="2022-11-07T16:05:38.084" v="12" actId="26606"/>
          <ac:spMkLst>
            <pc:docMk/>
            <pc:sldMk cId="1879202539" sldId="257"/>
            <ac:spMk id="2" creationId="{0AEC0D4B-C9BF-5BF2-319C-6D8AE0A84141}"/>
          </ac:spMkLst>
        </pc:spChg>
        <pc:spChg chg="mod">
          <ac:chgData name="Simon Andrews" userId="cf9b73c3-e785-41d8-a424-0b20d232760f" providerId="ADAL" clId="{3D3EDEF1-3E92-4730-8D1A-A963DA1622E6}" dt="2022-11-07T16:05:38.084" v="12" actId="26606"/>
          <ac:spMkLst>
            <pc:docMk/>
            <pc:sldMk cId="1879202539" sldId="257"/>
            <ac:spMk id="3" creationId="{10C32B0A-1A6A-6733-8E1F-FB6ED1E80C7F}"/>
          </ac:spMkLst>
        </pc:spChg>
        <pc:spChg chg="add del">
          <ac:chgData name="Simon Andrews" userId="cf9b73c3-e785-41d8-a424-0b20d232760f" providerId="ADAL" clId="{3D3EDEF1-3E92-4730-8D1A-A963DA1622E6}" dt="2022-11-07T16:05:13.598" v="10" actId="26606"/>
          <ac:spMkLst>
            <pc:docMk/>
            <pc:sldMk cId="1879202539" sldId="257"/>
            <ac:spMk id="8" creationId="{CF62D2A7-8207-488C-9F46-316BA81A16C8}"/>
          </ac:spMkLst>
        </pc:spChg>
        <pc:spChg chg="add del">
          <ac:chgData name="Simon Andrews" userId="cf9b73c3-e785-41d8-a424-0b20d232760f" providerId="ADAL" clId="{3D3EDEF1-3E92-4730-8D1A-A963DA1622E6}" dt="2022-11-07T16:03:04.436" v="6" actId="26606"/>
          <ac:spMkLst>
            <pc:docMk/>
            <pc:sldMk cId="1879202539" sldId="257"/>
            <ac:spMk id="9" creationId="{F13C74B1-5B17-4795-BED0-7140497B445A}"/>
          </ac:spMkLst>
        </pc:spChg>
        <pc:spChg chg="add del">
          <ac:chgData name="Simon Andrews" userId="cf9b73c3-e785-41d8-a424-0b20d232760f" providerId="ADAL" clId="{3D3EDEF1-3E92-4730-8D1A-A963DA1622E6}" dt="2022-11-07T16:03:04.436" v="6" actId="26606"/>
          <ac:spMkLst>
            <pc:docMk/>
            <pc:sldMk cId="1879202539" sldId="257"/>
            <ac:spMk id="11" creationId="{D4974D33-8DC5-464E-8C6D-BE58F0669C17}"/>
          </ac:spMkLst>
        </pc:spChg>
        <pc:picChg chg="add mod">
          <ac:chgData name="Simon Andrews" userId="cf9b73c3-e785-41d8-a424-0b20d232760f" providerId="ADAL" clId="{3D3EDEF1-3E92-4730-8D1A-A963DA1622E6}" dt="2022-11-07T16:05:38.084" v="12" actId="26606"/>
          <ac:picMkLst>
            <pc:docMk/>
            <pc:sldMk cId="1879202539" sldId="257"/>
            <ac:picMk id="4" creationId="{0698C71C-4C37-C6C7-2CAE-604B274FDB94}"/>
          </ac:picMkLst>
        </pc:picChg>
        <pc:cxnChg chg="add del">
          <ac:chgData name="Simon Andrews" userId="cf9b73c3-e785-41d8-a424-0b20d232760f" providerId="ADAL" clId="{3D3EDEF1-3E92-4730-8D1A-A963DA1622E6}" dt="2022-11-07T16:04:48.606" v="8" actId="26606"/>
          <ac:cxnSpMkLst>
            <pc:docMk/>
            <pc:sldMk cId="1879202539" sldId="257"/>
            <ac:cxnSpMk id="6" creationId="{A7F400EE-A8A5-48AF-B4D6-291B52C6F0B0}"/>
          </ac:cxnSpMkLst>
        </pc:cxnChg>
        <pc:cxnChg chg="add del">
          <ac:chgData name="Simon Andrews" userId="cf9b73c3-e785-41d8-a424-0b20d232760f" providerId="ADAL" clId="{3D3EDEF1-3E92-4730-8D1A-A963DA1622E6}" dt="2022-11-07T16:05:38.084" v="12" actId="26606"/>
          <ac:cxnSpMkLst>
            <pc:docMk/>
            <pc:sldMk cId="1879202539" sldId="257"/>
            <ac:cxnSpMk id="10" creationId="{A7F400EE-A8A5-48AF-B4D6-291B52C6F0B0}"/>
          </ac:cxnSpMkLst>
        </pc:cxnChg>
      </pc:sldChg>
      <pc:sldChg chg="addSp delSp modSp del mod">
        <pc:chgData name="Simon Andrews" userId="cf9b73c3-e785-41d8-a424-0b20d232760f" providerId="ADAL" clId="{3D3EDEF1-3E92-4730-8D1A-A963DA1622E6}" dt="2022-11-11T12:34:21.387" v="1696" actId="47"/>
        <pc:sldMkLst>
          <pc:docMk/>
          <pc:sldMk cId="3230769816" sldId="258"/>
        </pc:sldMkLst>
        <pc:spChg chg="del">
          <ac:chgData name="Simon Andrews" userId="cf9b73c3-e785-41d8-a424-0b20d232760f" providerId="ADAL" clId="{3D3EDEF1-3E92-4730-8D1A-A963DA1622E6}" dt="2022-11-07T17:14:45.274" v="490" actId="478"/>
          <ac:spMkLst>
            <pc:docMk/>
            <pc:sldMk cId="3230769816" sldId="258"/>
            <ac:spMk id="2" creationId="{0AEC0D4B-C9BF-5BF2-319C-6D8AE0A84141}"/>
          </ac:spMkLst>
        </pc:spChg>
        <pc:spChg chg="del">
          <ac:chgData name="Simon Andrews" userId="cf9b73c3-e785-41d8-a424-0b20d232760f" providerId="ADAL" clId="{3D3EDEF1-3E92-4730-8D1A-A963DA1622E6}" dt="2022-11-07T17:14:48.203" v="492" actId="478"/>
          <ac:spMkLst>
            <pc:docMk/>
            <pc:sldMk cId="3230769816" sldId="258"/>
            <ac:spMk id="3" creationId="{10C32B0A-1A6A-6733-8E1F-FB6ED1E80C7F}"/>
          </ac:spMkLst>
        </pc:spChg>
        <pc:spChg chg="add del mod">
          <ac:chgData name="Simon Andrews" userId="cf9b73c3-e785-41d8-a424-0b20d232760f" providerId="ADAL" clId="{3D3EDEF1-3E92-4730-8D1A-A963DA1622E6}" dt="2022-11-07T17:14:46.598" v="491" actId="478"/>
          <ac:spMkLst>
            <pc:docMk/>
            <pc:sldMk cId="3230769816" sldId="258"/>
            <ac:spMk id="5" creationId="{DB4A893B-4093-8D30-916E-E0383782A257}"/>
          </ac:spMkLst>
        </pc:spChg>
        <pc:spChg chg="add del mod">
          <ac:chgData name="Simon Andrews" userId="cf9b73c3-e785-41d8-a424-0b20d232760f" providerId="ADAL" clId="{3D3EDEF1-3E92-4730-8D1A-A963DA1622E6}" dt="2022-11-07T17:14:48.878" v="493" actId="478"/>
          <ac:spMkLst>
            <pc:docMk/>
            <pc:sldMk cId="3230769816" sldId="258"/>
            <ac:spMk id="7" creationId="{6E39B333-4489-76B9-4108-593B555F0A40}"/>
          </ac:spMkLst>
        </pc:spChg>
        <pc:spChg chg="add mod">
          <ac:chgData name="Simon Andrews" userId="cf9b73c3-e785-41d8-a424-0b20d232760f" providerId="ADAL" clId="{3D3EDEF1-3E92-4730-8D1A-A963DA1622E6}" dt="2022-11-07T17:23:13.191" v="575" actId="1076"/>
          <ac:spMkLst>
            <pc:docMk/>
            <pc:sldMk cId="3230769816" sldId="258"/>
            <ac:spMk id="22" creationId="{CB89D623-AAD3-CD04-5497-D73D6B841545}"/>
          </ac:spMkLst>
        </pc:spChg>
        <pc:graphicFrameChg chg="add del mod modGraphic">
          <ac:chgData name="Simon Andrews" userId="cf9b73c3-e785-41d8-a424-0b20d232760f" providerId="ADAL" clId="{3D3EDEF1-3E92-4730-8D1A-A963DA1622E6}" dt="2022-11-07T17:19:09.724" v="515" actId="478"/>
          <ac:graphicFrameMkLst>
            <pc:docMk/>
            <pc:sldMk cId="3230769816" sldId="258"/>
            <ac:graphicFrameMk id="9" creationId="{7B168BA3-9FBE-4306-ADF6-A8AED7AE3AF7}"/>
          </ac:graphicFrameMkLst>
        </pc:graphicFrameChg>
        <pc:graphicFrameChg chg="add del mod modGraphic">
          <ac:chgData name="Simon Andrews" userId="cf9b73c3-e785-41d8-a424-0b20d232760f" providerId="ADAL" clId="{3D3EDEF1-3E92-4730-8D1A-A963DA1622E6}" dt="2022-11-07T17:19:09.724" v="515" actId="478"/>
          <ac:graphicFrameMkLst>
            <pc:docMk/>
            <pc:sldMk cId="3230769816" sldId="258"/>
            <ac:graphicFrameMk id="11" creationId="{B8112CF1-A87C-63CF-578E-60C3ABE4A4CF}"/>
          </ac:graphicFrameMkLst>
        </pc:graphicFrameChg>
        <pc:graphicFrameChg chg="add mod modGraphic">
          <ac:chgData name="Simon Andrews" userId="cf9b73c3-e785-41d8-a424-0b20d232760f" providerId="ADAL" clId="{3D3EDEF1-3E92-4730-8D1A-A963DA1622E6}" dt="2022-11-07T17:22:06.428" v="531" actId="2085"/>
          <ac:graphicFrameMkLst>
            <pc:docMk/>
            <pc:sldMk cId="3230769816" sldId="258"/>
            <ac:graphicFrameMk id="13" creationId="{EF9D3EFB-9C8B-3FD8-1497-DD1257020337}"/>
          </ac:graphicFrameMkLst>
        </pc:graphicFrameChg>
        <pc:graphicFrameChg chg="add mod modGraphic">
          <ac:chgData name="Simon Andrews" userId="cf9b73c3-e785-41d8-a424-0b20d232760f" providerId="ADAL" clId="{3D3EDEF1-3E92-4730-8D1A-A963DA1622E6}" dt="2022-11-07T17:22:06.428" v="531" actId="2085"/>
          <ac:graphicFrameMkLst>
            <pc:docMk/>
            <pc:sldMk cId="3230769816" sldId="258"/>
            <ac:graphicFrameMk id="15" creationId="{BA5E643E-A519-27DB-9F61-EA8947B273D8}"/>
          </ac:graphicFrameMkLst>
        </pc:graphicFrameChg>
        <pc:graphicFrameChg chg="add mod modGraphic">
          <ac:chgData name="Simon Andrews" userId="cf9b73c3-e785-41d8-a424-0b20d232760f" providerId="ADAL" clId="{3D3EDEF1-3E92-4730-8D1A-A963DA1622E6}" dt="2022-11-07T17:22:06.428" v="531" actId="2085"/>
          <ac:graphicFrameMkLst>
            <pc:docMk/>
            <pc:sldMk cId="3230769816" sldId="258"/>
            <ac:graphicFrameMk id="17" creationId="{8FCEFE71-1BF5-127B-67B2-8DCADCCA4BFD}"/>
          </ac:graphicFrameMkLst>
        </pc:graphicFrameChg>
        <pc:graphicFrameChg chg="add mod modGraphic">
          <ac:chgData name="Simon Andrews" userId="cf9b73c3-e785-41d8-a424-0b20d232760f" providerId="ADAL" clId="{3D3EDEF1-3E92-4730-8D1A-A963DA1622E6}" dt="2022-11-07T17:22:06.428" v="531" actId="2085"/>
          <ac:graphicFrameMkLst>
            <pc:docMk/>
            <pc:sldMk cId="3230769816" sldId="258"/>
            <ac:graphicFrameMk id="19" creationId="{F13FFAA7-EE89-1FB6-AE9B-E36DB23C63C0}"/>
          </ac:graphicFrameMkLst>
        </pc:graphicFrameChg>
        <pc:graphicFrameChg chg="add mod modGraphic">
          <ac:chgData name="Simon Andrews" userId="cf9b73c3-e785-41d8-a424-0b20d232760f" providerId="ADAL" clId="{3D3EDEF1-3E92-4730-8D1A-A963DA1622E6}" dt="2022-11-07T17:22:06.428" v="531" actId="2085"/>
          <ac:graphicFrameMkLst>
            <pc:docMk/>
            <pc:sldMk cId="3230769816" sldId="258"/>
            <ac:graphicFrameMk id="21" creationId="{C393E57B-82E9-F3F6-8FDA-151A40C41572}"/>
          </ac:graphicFrameMkLst>
        </pc:graphicFrameChg>
        <pc:cxnChg chg="add">
          <ac:chgData name="Simon Andrews" userId="cf9b73c3-e785-41d8-a424-0b20d232760f" providerId="ADAL" clId="{3D3EDEF1-3E92-4730-8D1A-A963DA1622E6}" dt="2022-11-07T17:24:05.538" v="576" actId="11529"/>
          <ac:cxnSpMkLst>
            <pc:docMk/>
            <pc:sldMk cId="3230769816" sldId="258"/>
            <ac:cxnSpMk id="24" creationId="{213218FD-A262-9EC7-45EB-F6FDA4B690E7}"/>
          </ac:cxnSpMkLst>
        </pc:cxnChg>
        <pc:cxnChg chg="add">
          <ac:chgData name="Simon Andrews" userId="cf9b73c3-e785-41d8-a424-0b20d232760f" providerId="ADAL" clId="{3D3EDEF1-3E92-4730-8D1A-A963DA1622E6}" dt="2022-11-07T17:24:17.522" v="577" actId="11529"/>
          <ac:cxnSpMkLst>
            <pc:docMk/>
            <pc:sldMk cId="3230769816" sldId="258"/>
            <ac:cxnSpMk id="26" creationId="{AAA715BE-9108-4F89-1C8A-9B25D412AF04}"/>
          </ac:cxnSpMkLst>
        </pc:cxnChg>
        <pc:cxnChg chg="add">
          <ac:chgData name="Simon Andrews" userId="cf9b73c3-e785-41d8-a424-0b20d232760f" providerId="ADAL" clId="{3D3EDEF1-3E92-4730-8D1A-A963DA1622E6}" dt="2022-11-07T17:24:22.304" v="578" actId="11529"/>
          <ac:cxnSpMkLst>
            <pc:docMk/>
            <pc:sldMk cId="3230769816" sldId="258"/>
            <ac:cxnSpMk id="28" creationId="{0924D3D6-2ABB-228F-25AA-B391EC5A2F65}"/>
          </ac:cxnSpMkLst>
        </pc:cxnChg>
      </pc:sldChg>
      <pc:sldChg chg="addSp delSp modSp mod modTransition delAnim modAnim">
        <pc:chgData name="Simon Andrews" userId="cf9b73c3-e785-41d8-a424-0b20d232760f" providerId="ADAL" clId="{3D3EDEF1-3E92-4730-8D1A-A963DA1622E6}" dt="2022-11-14T09:21:16.390" v="3013"/>
        <pc:sldMkLst>
          <pc:docMk/>
          <pc:sldMk cId="3152968030" sldId="259"/>
        </pc:sldMkLst>
        <pc:spChg chg="del">
          <ac:chgData name="Simon Andrews" userId="cf9b73c3-e785-41d8-a424-0b20d232760f" providerId="ADAL" clId="{3D3EDEF1-3E92-4730-8D1A-A963DA1622E6}" dt="2022-11-07T17:11:44.763" v="478" actId="478"/>
          <ac:spMkLst>
            <pc:docMk/>
            <pc:sldMk cId="3152968030" sldId="259"/>
            <ac:spMk id="2" creationId="{0AEC0D4B-C9BF-5BF2-319C-6D8AE0A84141}"/>
          </ac:spMkLst>
        </pc:spChg>
        <pc:spChg chg="del">
          <ac:chgData name="Simon Andrews" userId="cf9b73c3-e785-41d8-a424-0b20d232760f" providerId="ADAL" clId="{3D3EDEF1-3E92-4730-8D1A-A963DA1622E6}" dt="2022-11-07T17:11:44.763" v="478" actId="478"/>
          <ac:spMkLst>
            <pc:docMk/>
            <pc:sldMk cId="3152968030" sldId="259"/>
            <ac:spMk id="3" creationId="{10C32B0A-1A6A-6733-8E1F-FB6ED1E80C7F}"/>
          </ac:spMkLst>
        </pc:spChg>
        <pc:spChg chg="add del mod">
          <ac:chgData name="Simon Andrews" userId="cf9b73c3-e785-41d8-a424-0b20d232760f" providerId="ADAL" clId="{3D3EDEF1-3E92-4730-8D1A-A963DA1622E6}" dt="2022-11-07T17:11:49.022" v="479" actId="478"/>
          <ac:spMkLst>
            <pc:docMk/>
            <pc:sldMk cId="3152968030" sldId="259"/>
            <ac:spMk id="5" creationId="{0D5D0336-CAF6-7935-0ED3-A4BA631DD009}"/>
          </ac:spMkLst>
        </pc:spChg>
        <pc:spChg chg="add del mod">
          <ac:chgData name="Simon Andrews" userId="cf9b73c3-e785-41d8-a424-0b20d232760f" providerId="ADAL" clId="{3D3EDEF1-3E92-4730-8D1A-A963DA1622E6}" dt="2022-11-07T17:11:49.022" v="479" actId="478"/>
          <ac:spMkLst>
            <pc:docMk/>
            <pc:sldMk cId="3152968030" sldId="259"/>
            <ac:spMk id="7" creationId="{C2919B70-8B43-E4AF-A31E-8435F30DA4B2}"/>
          </ac:spMkLst>
        </pc:spChg>
        <pc:spChg chg="add del mod">
          <ac:chgData name="Simon Andrews" userId="cf9b73c3-e785-41d8-a424-0b20d232760f" providerId="ADAL" clId="{3D3EDEF1-3E92-4730-8D1A-A963DA1622E6}" dt="2022-11-11T14:24:40.471" v="1886" actId="478"/>
          <ac:spMkLst>
            <pc:docMk/>
            <pc:sldMk cId="3152968030" sldId="259"/>
            <ac:spMk id="10" creationId="{81BD3E5B-5CF7-8E54-9090-191C4E5779E9}"/>
          </ac:spMkLst>
        </pc:spChg>
        <pc:picChg chg="add mod ord">
          <ac:chgData name="Simon Andrews" userId="cf9b73c3-e785-41d8-a424-0b20d232760f" providerId="ADAL" clId="{3D3EDEF1-3E92-4730-8D1A-A963DA1622E6}" dt="2022-11-11T14:26:15.954" v="1903" actId="1076"/>
          <ac:picMkLst>
            <pc:docMk/>
            <pc:sldMk cId="3152968030" sldId="259"/>
            <ac:picMk id="2" creationId="{AB060724-AAB0-2605-E385-945DF951EF15}"/>
          </ac:picMkLst>
        </pc:picChg>
        <pc:picChg chg="add mod modCrop">
          <ac:chgData name="Simon Andrews" userId="cf9b73c3-e785-41d8-a424-0b20d232760f" providerId="ADAL" clId="{3D3EDEF1-3E92-4730-8D1A-A963DA1622E6}" dt="2022-11-11T14:25:26.435" v="1895" actId="1076"/>
          <ac:picMkLst>
            <pc:docMk/>
            <pc:sldMk cId="3152968030" sldId="259"/>
            <ac:picMk id="3" creationId="{FB238132-38BD-4089-FB9F-6F9EAF008AC7}"/>
          </ac:picMkLst>
        </pc:picChg>
        <pc:picChg chg="add mod">
          <ac:chgData name="Simon Andrews" userId="cf9b73c3-e785-41d8-a424-0b20d232760f" providerId="ADAL" clId="{3D3EDEF1-3E92-4730-8D1A-A963DA1622E6}" dt="2022-11-07T17:13:19.220" v="482" actId="962"/>
          <ac:picMkLst>
            <pc:docMk/>
            <pc:sldMk cId="3152968030" sldId="259"/>
            <ac:picMk id="9" creationId="{CC2F73CB-7A55-8620-A170-43F9E9AAAC52}"/>
          </ac:picMkLst>
        </pc:picChg>
        <pc:picChg chg="add del mod modCrop">
          <ac:chgData name="Simon Andrews" userId="cf9b73c3-e785-41d8-a424-0b20d232760f" providerId="ADAL" clId="{3D3EDEF1-3E92-4730-8D1A-A963DA1622E6}" dt="2022-11-11T15:24:17.279" v="2438" actId="21"/>
          <ac:picMkLst>
            <pc:docMk/>
            <pc:sldMk cId="3152968030" sldId="259"/>
            <ac:picMk id="12" creationId="{8D7A58B2-4026-CCA0-91CB-F3DE0309118A}"/>
          </ac:picMkLst>
        </pc:picChg>
        <pc:picChg chg="add del mod">
          <ac:chgData name="Simon Andrews" userId="cf9b73c3-e785-41d8-a424-0b20d232760f" providerId="ADAL" clId="{3D3EDEF1-3E92-4730-8D1A-A963DA1622E6}" dt="2022-11-14T09:21:16.390" v="3013"/>
          <ac:picMkLst>
            <pc:docMk/>
            <pc:sldMk cId="3152968030" sldId="259"/>
            <ac:picMk id="13" creationId="{025DCBC8-1DB3-83CC-FEE7-1DD1185DFD2A}"/>
          </ac:picMkLst>
        </pc:picChg>
        <pc:inkChg chg="add">
          <ac:chgData name="Simon Andrews" userId="cf9b73c3-e785-41d8-a424-0b20d232760f" providerId="ADAL" clId="{3D3EDEF1-3E92-4730-8D1A-A963DA1622E6}" dt="2022-11-11T14:25:40.346" v="1896" actId="9405"/>
          <ac:inkMkLst>
            <pc:docMk/>
            <pc:sldMk cId="3152968030" sldId="259"/>
            <ac:inkMk id="4" creationId="{1E33BDC8-63E6-AC48-E04E-63028F5AC613}"/>
          </ac:inkMkLst>
        </pc:inkChg>
        <pc:inkChg chg="add">
          <ac:chgData name="Simon Andrews" userId="cf9b73c3-e785-41d8-a424-0b20d232760f" providerId="ADAL" clId="{3D3EDEF1-3E92-4730-8D1A-A963DA1622E6}" dt="2022-11-11T14:25:42.606" v="1897" actId="9405"/>
          <ac:inkMkLst>
            <pc:docMk/>
            <pc:sldMk cId="3152968030" sldId="259"/>
            <ac:inkMk id="5" creationId="{7539FD84-A839-EBE5-5DFF-3475207A3AFB}"/>
          </ac:inkMkLst>
        </pc:inkChg>
        <pc:inkChg chg="add">
          <ac:chgData name="Simon Andrews" userId="cf9b73c3-e785-41d8-a424-0b20d232760f" providerId="ADAL" clId="{3D3EDEF1-3E92-4730-8D1A-A963DA1622E6}" dt="2022-11-11T14:25:44.212" v="1898" actId="9405"/>
          <ac:inkMkLst>
            <pc:docMk/>
            <pc:sldMk cId="3152968030" sldId="259"/>
            <ac:inkMk id="6" creationId="{D4C44F9B-6259-1429-71E1-9EE5E44A3718}"/>
          </ac:inkMkLst>
        </pc:inkChg>
        <pc:inkChg chg="add">
          <ac:chgData name="Simon Andrews" userId="cf9b73c3-e785-41d8-a424-0b20d232760f" providerId="ADAL" clId="{3D3EDEF1-3E92-4730-8D1A-A963DA1622E6}" dt="2022-11-11T14:25:56.786" v="1899" actId="9405"/>
          <ac:inkMkLst>
            <pc:docMk/>
            <pc:sldMk cId="3152968030" sldId="259"/>
            <ac:inkMk id="7" creationId="{0987FE72-6F92-206B-060A-47B3BB356472}"/>
          </ac:inkMkLst>
        </pc:inkChg>
        <pc:inkChg chg="add">
          <ac:chgData name="Simon Andrews" userId="cf9b73c3-e785-41d8-a424-0b20d232760f" providerId="ADAL" clId="{3D3EDEF1-3E92-4730-8D1A-A963DA1622E6}" dt="2022-11-11T14:25:58.515" v="1900" actId="9405"/>
          <ac:inkMkLst>
            <pc:docMk/>
            <pc:sldMk cId="3152968030" sldId="259"/>
            <ac:inkMk id="8" creationId="{46636A99-A8B5-DF52-E093-E6D944FD5363}"/>
          </ac:inkMkLst>
        </pc:inkChg>
        <pc:inkChg chg="add">
          <ac:chgData name="Simon Andrews" userId="cf9b73c3-e785-41d8-a424-0b20d232760f" providerId="ADAL" clId="{3D3EDEF1-3E92-4730-8D1A-A963DA1622E6}" dt="2022-11-11T14:26:00.342" v="1901" actId="9405"/>
          <ac:inkMkLst>
            <pc:docMk/>
            <pc:sldMk cId="3152968030" sldId="259"/>
            <ac:inkMk id="11" creationId="{1206A9D1-13B4-7820-C693-D5314B897E60}"/>
          </ac:inkMkLst>
        </pc:inkChg>
      </pc:sldChg>
      <pc:sldChg chg="addSp delSp modSp mod modTransition modAnim">
        <pc:chgData name="Simon Andrews" userId="cf9b73c3-e785-41d8-a424-0b20d232760f" providerId="ADAL" clId="{3D3EDEF1-3E92-4730-8D1A-A963DA1622E6}" dt="2022-11-14T09:21:16.390" v="3013"/>
        <pc:sldMkLst>
          <pc:docMk/>
          <pc:sldMk cId="1014915979" sldId="260"/>
        </pc:sldMkLst>
        <pc:spChg chg="del">
          <ac:chgData name="Simon Andrews" userId="cf9b73c3-e785-41d8-a424-0b20d232760f" providerId="ADAL" clId="{3D3EDEF1-3E92-4730-8D1A-A963DA1622E6}" dt="2022-11-07T17:14:09.418" v="483" actId="478"/>
          <ac:spMkLst>
            <pc:docMk/>
            <pc:sldMk cId="1014915979" sldId="260"/>
            <ac:spMk id="2" creationId="{0AEC0D4B-C9BF-5BF2-319C-6D8AE0A84141}"/>
          </ac:spMkLst>
        </pc:spChg>
        <pc:spChg chg="del">
          <ac:chgData name="Simon Andrews" userId="cf9b73c3-e785-41d8-a424-0b20d232760f" providerId="ADAL" clId="{3D3EDEF1-3E92-4730-8D1A-A963DA1622E6}" dt="2022-11-07T17:14:12.155" v="485" actId="478"/>
          <ac:spMkLst>
            <pc:docMk/>
            <pc:sldMk cId="1014915979" sldId="260"/>
            <ac:spMk id="3" creationId="{10C32B0A-1A6A-6733-8E1F-FB6ED1E80C7F}"/>
          </ac:spMkLst>
        </pc:spChg>
        <pc:spChg chg="add del mod">
          <ac:chgData name="Simon Andrews" userId="cf9b73c3-e785-41d8-a424-0b20d232760f" providerId="ADAL" clId="{3D3EDEF1-3E92-4730-8D1A-A963DA1622E6}" dt="2022-11-07T17:14:10.719" v="484" actId="478"/>
          <ac:spMkLst>
            <pc:docMk/>
            <pc:sldMk cId="1014915979" sldId="260"/>
            <ac:spMk id="5" creationId="{B732A5CC-04DA-6D94-52B5-2340C731A7C5}"/>
          </ac:spMkLst>
        </pc:spChg>
        <pc:spChg chg="add del mod">
          <ac:chgData name="Simon Andrews" userId="cf9b73c3-e785-41d8-a424-0b20d232760f" providerId="ADAL" clId="{3D3EDEF1-3E92-4730-8D1A-A963DA1622E6}" dt="2022-11-07T17:14:13.399" v="486" actId="478"/>
          <ac:spMkLst>
            <pc:docMk/>
            <pc:sldMk cId="1014915979" sldId="260"/>
            <ac:spMk id="7" creationId="{39B4050E-61A8-7467-592A-D83ACD321159}"/>
          </ac:spMkLst>
        </pc:spChg>
        <pc:spChg chg="add del">
          <ac:chgData name="Simon Andrews" userId="cf9b73c3-e785-41d8-a424-0b20d232760f" providerId="ADAL" clId="{3D3EDEF1-3E92-4730-8D1A-A963DA1622E6}" dt="2022-11-07T17:31:37.763" v="588" actId="34124"/>
          <ac:spMkLst>
            <pc:docMk/>
            <pc:sldMk cId="1014915979" sldId="260"/>
            <ac:spMk id="8" creationId="{0B9D502F-F98F-40AD-AFFB-DB619E90C919}"/>
          </ac:spMkLst>
        </pc:spChg>
        <pc:picChg chg="add mod ord">
          <ac:chgData name="Simon Andrews" userId="cf9b73c3-e785-41d8-a424-0b20d232760f" providerId="ADAL" clId="{3D3EDEF1-3E92-4730-8D1A-A963DA1622E6}" dt="2022-11-11T14:32:15.144" v="1918" actId="166"/>
          <ac:picMkLst>
            <pc:docMk/>
            <pc:sldMk cId="1014915979" sldId="260"/>
            <ac:picMk id="2" creationId="{76D46B2E-2C33-C5BB-C76E-10D2E8FED481}"/>
          </ac:picMkLst>
        </pc:picChg>
        <pc:picChg chg="add mod modCrop">
          <ac:chgData name="Simon Andrews" userId="cf9b73c3-e785-41d8-a424-0b20d232760f" providerId="ADAL" clId="{3D3EDEF1-3E92-4730-8D1A-A963DA1622E6}" dt="2022-11-11T14:31:20.162" v="1913" actId="1076"/>
          <ac:picMkLst>
            <pc:docMk/>
            <pc:sldMk cId="1014915979" sldId="260"/>
            <ac:picMk id="3" creationId="{841410E3-5CCA-A991-DD67-4304D90B24D2}"/>
          </ac:picMkLst>
        </pc:picChg>
        <pc:picChg chg="add del mod modCrop">
          <ac:chgData name="Simon Andrews" userId="cf9b73c3-e785-41d8-a424-0b20d232760f" providerId="ADAL" clId="{3D3EDEF1-3E92-4730-8D1A-A963DA1622E6}" dt="2022-11-11T15:26:41.832" v="2459" actId="21"/>
          <ac:picMkLst>
            <pc:docMk/>
            <pc:sldMk cId="1014915979" sldId="260"/>
            <ac:picMk id="8" creationId="{196BF628-6408-9A91-AEC2-BF56CDE9452E}"/>
          </ac:picMkLst>
        </pc:picChg>
        <pc:picChg chg="add del mod">
          <ac:chgData name="Simon Andrews" userId="cf9b73c3-e785-41d8-a424-0b20d232760f" providerId="ADAL" clId="{3D3EDEF1-3E92-4730-8D1A-A963DA1622E6}" dt="2022-11-14T09:21:16.390" v="3013"/>
          <ac:picMkLst>
            <pc:docMk/>
            <pc:sldMk cId="1014915979" sldId="260"/>
            <ac:picMk id="9" creationId="{53CFB188-4E23-E9BE-7DC2-6383E4718C52}"/>
          </ac:picMkLst>
        </pc:picChg>
        <pc:picChg chg="add mod">
          <ac:chgData name="Simon Andrews" userId="cf9b73c3-e785-41d8-a424-0b20d232760f" providerId="ADAL" clId="{3D3EDEF1-3E92-4730-8D1A-A963DA1622E6}" dt="2022-11-07T17:14:27.232" v="489" actId="962"/>
          <ac:picMkLst>
            <pc:docMk/>
            <pc:sldMk cId="1014915979" sldId="260"/>
            <ac:picMk id="11" creationId="{3E47AD09-5E7E-FBCF-550F-F1C00E94B350}"/>
          </ac:picMkLst>
        </pc:picChg>
        <pc:inkChg chg="add del">
          <ac:chgData name="Simon Andrews" userId="cf9b73c3-e785-41d8-a424-0b20d232760f" providerId="ADAL" clId="{3D3EDEF1-3E92-4730-8D1A-A963DA1622E6}" dt="2022-11-07T17:32:13.346" v="589" actId="478"/>
          <ac:inkMkLst>
            <pc:docMk/>
            <pc:sldMk cId="1014915979" sldId="260"/>
            <ac:inkMk id="2" creationId="{E48F434E-C7AA-419A-B224-F5E85E08161C}"/>
          </ac:inkMkLst>
        </pc:inkChg>
        <pc:inkChg chg="add">
          <ac:chgData name="Simon Andrews" userId="cf9b73c3-e785-41d8-a424-0b20d232760f" providerId="ADAL" clId="{3D3EDEF1-3E92-4730-8D1A-A963DA1622E6}" dt="2022-11-11T14:31:41.765" v="1914" actId="9405"/>
          <ac:inkMkLst>
            <pc:docMk/>
            <pc:sldMk cId="1014915979" sldId="260"/>
            <ac:inkMk id="4" creationId="{02A3185D-3482-524A-5D20-1213F676E061}"/>
          </ac:inkMkLst>
        </pc:inkChg>
        <pc:inkChg chg="add">
          <ac:chgData name="Simon Andrews" userId="cf9b73c3-e785-41d8-a424-0b20d232760f" providerId="ADAL" clId="{3D3EDEF1-3E92-4730-8D1A-A963DA1622E6}" dt="2022-11-11T14:31:44.567" v="1915" actId="9405"/>
          <ac:inkMkLst>
            <pc:docMk/>
            <pc:sldMk cId="1014915979" sldId="260"/>
            <ac:inkMk id="5" creationId="{D0CD0395-8B09-2120-7D8A-162FD24FC834}"/>
          </ac:inkMkLst>
        </pc:inkChg>
        <pc:inkChg chg="add">
          <ac:chgData name="Simon Andrews" userId="cf9b73c3-e785-41d8-a424-0b20d232760f" providerId="ADAL" clId="{3D3EDEF1-3E92-4730-8D1A-A963DA1622E6}" dt="2022-11-11T14:31:48.351" v="1916" actId="9405"/>
          <ac:inkMkLst>
            <pc:docMk/>
            <pc:sldMk cId="1014915979" sldId="260"/>
            <ac:inkMk id="6" creationId="{1256C86C-A61A-7ADD-9917-D6FCD82AAFB5}"/>
          </ac:inkMkLst>
        </pc:inkChg>
        <pc:inkChg chg="add del">
          <ac:chgData name="Simon Andrews" userId="cf9b73c3-e785-41d8-a424-0b20d232760f" providerId="ADAL" clId="{3D3EDEF1-3E92-4730-8D1A-A963DA1622E6}" dt="2022-11-07T17:31:32.423" v="587" actId="34122"/>
          <ac:inkMkLst>
            <pc:docMk/>
            <pc:sldMk cId="1014915979" sldId="260"/>
            <ac:inkMk id="13" creationId="{A012B51E-4C42-DD7B-4548-22B4DA7F00D2}"/>
          </ac:inkMkLst>
        </pc:inkChg>
      </pc:sldChg>
      <pc:sldChg chg="addSp delSp modSp add mod modTransition setBg modClrScheme delAnim modAnim delDesignElem chgLayout">
        <pc:chgData name="Simon Andrews" userId="cf9b73c3-e785-41d8-a424-0b20d232760f" providerId="ADAL" clId="{3D3EDEF1-3E92-4730-8D1A-A963DA1622E6}" dt="2022-11-14T09:21:16.390" v="3013"/>
        <pc:sldMkLst>
          <pc:docMk/>
          <pc:sldMk cId="3761966940" sldId="261"/>
        </pc:sldMkLst>
        <pc:spChg chg="mod ord">
          <ac:chgData name="Simon Andrews" userId="cf9b73c3-e785-41d8-a424-0b20d232760f" providerId="ADAL" clId="{3D3EDEF1-3E92-4730-8D1A-A963DA1622E6}" dt="2022-11-11T15:01:12.885" v="2275" actId="1076"/>
          <ac:spMkLst>
            <pc:docMk/>
            <pc:sldMk cId="3761966940" sldId="261"/>
            <ac:spMk id="2" creationId="{0AEC0D4B-C9BF-5BF2-319C-6D8AE0A84141}"/>
          </ac:spMkLst>
        </pc:spChg>
        <pc:spChg chg="mod ord">
          <ac:chgData name="Simon Andrews" userId="cf9b73c3-e785-41d8-a424-0b20d232760f" providerId="ADAL" clId="{3D3EDEF1-3E92-4730-8D1A-A963DA1622E6}" dt="2022-11-14T09:11:47.641" v="2989" actId="20577"/>
          <ac:spMkLst>
            <pc:docMk/>
            <pc:sldMk cId="3761966940" sldId="261"/>
            <ac:spMk id="3" creationId="{10C32B0A-1A6A-6733-8E1F-FB6ED1E80C7F}"/>
          </ac:spMkLst>
        </pc:spChg>
        <pc:picChg chg="mod">
          <ac:chgData name="Simon Andrews" userId="cf9b73c3-e785-41d8-a424-0b20d232760f" providerId="ADAL" clId="{3D3EDEF1-3E92-4730-8D1A-A963DA1622E6}" dt="2022-11-07T16:06:21.904" v="17" actId="962"/>
          <ac:picMkLst>
            <pc:docMk/>
            <pc:sldMk cId="3761966940" sldId="261"/>
            <ac:picMk id="4" creationId="{0698C71C-4C37-C6C7-2CAE-604B274FDB94}"/>
          </ac:picMkLst>
        </pc:picChg>
        <pc:picChg chg="add del mod">
          <ac:chgData name="Simon Andrews" userId="cf9b73c3-e785-41d8-a424-0b20d232760f" providerId="ADAL" clId="{3D3EDEF1-3E92-4730-8D1A-A963DA1622E6}" dt="2022-11-14T09:09:31.610" v="2983"/>
          <ac:picMkLst>
            <pc:docMk/>
            <pc:sldMk cId="3761966940" sldId="261"/>
            <ac:picMk id="7" creationId="{E7BE235D-2247-0200-5E73-C33D551C2616}"/>
          </ac:picMkLst>
        </pc:picChg>
        <pc:picChg chg="add del mod">
          <ac:chgData name="Simon Andrews" userId="cf9b73c3-e785-41d8-a424-0b20d232760f" providerId="ADAL" clId="{3D3EDEF1-3E92-4730-8D1A-A963DA1622E6}" dt="2022-11-14T09:14:41.769" v="3010" actId="478"/>
          <ac:picMkLst>
            <pc:docMk/>
            <pc:sldMk cId="3761966940" sldId="261"/>
            <ac:picMk id="8" creationId="{4C2B6B58-3291-A628-0DBB-A3D416B89390}"/>
          </ac:picMkLst>
        </pc:picChg>
        <pc:picChg chg="add del mod">
          <ac:chgData name="Simon Andrews" userId="cf9b73c3-e785-41d8-a424-0b20d232760f" providerId="ADAL" clId="{3D3EDEF1-3E92-4730-8D1A-A963DA1622E6}" dt="2022-11-14T09:21:16.390" v="3013"/>
          <ac:picMkLst>
            <pc:docMk/>
            <pc:sldMk cId="3761966940" sldId="261"/>
            <ac:picMk id="10" creationId="{194C3424-9995-36DD-86C7-D935278358F5}"/>
          </ac:picMkLst>
        </pc:picChg>
        <pc:cxnChg chg="add mod">
          <ac:chgData name="Simon Andrews" userId="cf9b73c3-e785-41d8-a424-0b20d232760f" providerId="ADAL" clId="{3D3EDEF1-3E92-4730-8D1A-A963DA1622E6}" dt="2022-11-11T15:01:55.558" v="2282" actId="1038"/>
          <ac:cxnSpMkLst>
            <pc:docMk/>
            <pc:sldMk cId="3761966940" sldId="261"/>
            <ac:cxnSpMk id="5" creationId="{FE8427E5-29AE-C056-814A-5629709D1C91}"/>
          </ac:cxnSpMkLst>
        </pc:cxnChg>
        <pc:cxnChg chg="add del">
          <ac:chgData name="Simon Andrews" userId="cf9b73c3-e785-41d8-a424-0b20d232760f" providerId="ADAL" clId="{3D3EDEF1-3E92-4730-8D1A-A963DA1622E6}" dt="2022-11-11T15:01:02.345" v="2274" actId="700"/>
          <ac:cxnSpMkLst>
            <pc:docMk/>
            <pc:sldMk cId="3761966940" sldId="261"/>
            <ac:cxnSpMk id="9" creationId="{A7F400EE-A8A5-48AF-B4D6-291B52C6F0B0}"/>
          </ac:cxnSpMkLst>
        </pc:cxnChg>
      </pc:sldChg>
      <pc:sldChg chg="modSp add del mod modShow">
        <pc:chgData name="Simon Andrews" userId="cf9b73c3-e785-41d8-a424-0b20d232760f" providerId="ADAL" clId="{3D3EDEF1-3E92-4730-8D1A-A963DA1622E6}" dt="2022-11-11T11:45:21.003" v="836" actId="47"/>
        <pc:sldMkLst>
          <pc:docMk/>
          <pc:sldMk cId="2190131496" sldId="262"/>
        </pc:sldMkLst>
        <pc:spChg chg="mod">
          <ac:chgData name="Simon Andrews" userId="cf9b73c3-e785-41d8-a424-0b20d232760f" providerId="ADAL" clId="{3D3EDEF1-3E92-4730-8D1A-A963DA1622E6}" dt="2022-11-07T16:27:19.080" v="289" actId="20577"/>
          <ac:spMkLst>
            <pc:docMk/>
            <pc:sldMk cId="2190131496" sldId="262"/>
            <ac:spMk id="2" creationId="{0AEC0D4B-C9BF-5BF2-319C-6D8AE0A84141}"/>
          </ac:spMkLst>
        </pc:spChg>
        <pc:spChg chg="mod">
          <ac:chgData name="Simon Andrews" userId="cf9b73c3-e785-41d8-a424-0b20d232760f" providerId="ADAL" clId="{3D3EDEF1-3E92-4730-8D1A-A963DA1622E6}" dt="2022-11-07T16:53:43.904" v="474" actId="20577"/>
          <ac:spMkLst>
            <pc:docMk/>
            <pc:sldMk cId="2190131496" sldId="262"/>
            <ac:spMk id="3" creationId="{10C32B0A-1A6A-6733-8E1F-FB6ED1E80C7F}"/>
          </ac:spMkLst>
        </pc:spChg>
        <pc:picChg chg="mod modCrop">
          <ac:chgData name="Simon Andrews" userId="cf9b73c3-e785-41d8-a424-0b20d232760f" providerId="ADAL" clId="{3D3EDEF1-3E92-4730-8D1A-A963DA1622E6}" dt="2022-11-07T16:30:02.118" v="340" actId="1036"/>
          <ac:picMkLst>
            <pc:docMk/>
            <pc:sldMk cId="2190131496" sldId="262"/>
            <ac:picMk id="4" creationId="{0698C71C-4C37-C6C7-2CAE-604B274FDB94}"/>
          </ac:picMkLst>
        </pc:picChg>
      </pc:sldChg>
      <pc:sldChg chg="addSp delSp modSp add del mod modShow">
        <pc:chgData name="Simon Andrews" userId="cf9b73c3-e785-41d8-a424-0b20d232760f" providerId="ADAL" clId="{3D3EDEF1-3E92-4730-8D1A-A963DA1622E6}" dt="2022-11-11T11:45:21.003" v="836" actId="47"/>
        <pc:sldMkLst>
          <pc:docMk/>
          <pc:sldMk cId="577207834" sldId="263"/>
        </pc:sldMkLst>
        <pc:spChg chg="mod">
          <ac:chgData name="Simon Andrews" userId="cf9b73c3-e785-41d8-a424-0b20d232760f" providerId="ADAL" clId="{3D3EDEF1-3E92-4730-8D1A-A963DA1622E6}" dt="2022-11-07T16:35:57.936" v="352" actId="20577"/>
          <ac:spMkLst>
            <pc:docMk/>
            <pc:sldMk cId="577207834" sldId="263"/>
            <ac:spMk id="2" creationId="{0AEC0D4B-C9BF-5BF2-319C-6D8AE0A84141}"/>
          </ac:spMkLst>
        </pc:spChg>
        <pc:spChg chg="mod">
          <ac:chgData name="Simon Andrews" userId="cf9b73c3-e785-41d8-a424-0b20d232760f" providerId="ADAL" clId="{3D3EDEF1-3E92-4730-8D1A-A963DA1622E6}" dt="2022-11-07T16:53:52.225" v="476" actId="20577"/>
          <ac:spMkLst>
            <pc:docMk/>
            <pc:sldMk cId="577207834" sldId="263"/>
            <ac:spMk id="3" creationId="{10C32B0A-1A6A-6733-8E1F-FB6ED1E80C7F}"/>
          </ac:spMkLst>
        </pc:spChg>
        <pc:picChg chg="del">
          <ac:chgData name="Simon Andrews" userId="cf9b73c3-e785-41d8-a424-0b20d232760f" providerId="ADAL" clId="{3D3EDEF1-3E92-4730-8D1A-A963DA1622E6}" dt="2022-11-07T16:42:02.367" v="366" actId="478"/>
          <ac:picMkLst>
            <pc:docMk/>
            <pc:sldMk cId="577207834" sldId="263"/>
            <ac:picMk id="4" creationId="{0698C71C-4C37-C6C7-2CAE-604B274FDB94}"/>
          </ac:picMkLst>
        </pc:picChg>
        <pc:picChg chg="add mod ord modCrop">
          <ac:chgData name="Simon Andrews" userId="cf9b73c3-e785-41d8-a424-0b20d232760f" providerId="ADAL" clId="{3D3EDEF1-3E92-4730-8D1A-A963DA1622E6}" dt="2022-11-07T16:41:59.306" v="365" actId="167"/>
          <ac:picMkLst>
            <pc:docMk/>
            <pc:sldMk cId="577207834" sldId="263"/>
            <ac:picMk id="5" creationId="{E9891E6E-D353-F3D9-1314-B96CA0548F8B}"/>
          </ac:picMkLst>
        </pc:picChg>
      </pc:sldChg>
      <pc:sldChg chg="addSp delSp modSp new mod modTransition modAnim">
        <pc:chgData name="Simon Andrews" userId="cf9b73c3-e785-41d8-a424-0b20d232760f" providerId="ADAL" clId="{3D3EDEF1-3E92-4730-8D1A-A963DA1622E6}" dt="2022-11-14T09:21:16.390" v="3013"/>
        <pc:sldMkLst>
          <pc:docMk/>
          <pc:sldMk cId="3953675829" sldId="264"/>
        </pc:sldMkLst>
        <pc:spChg chg="del">
          <ac:chgData name="Simon Andrews" userId="cf9b73c3-e785-41d8-a424-0b20d232760f" providerId="ADAL" clId="{3D3EDEF1-3E92-4730-8D1A-A963DA1622E6}" dt="2022-11-07T17:16:38.935" v="505" actId="478"/>
          <ac:spMkLst>
            <pc:docMk/>
            <pc:sldMk cId="3953675829" sldId="264"/>
            <ac:spMk id="2" creationId="{B1B976CC-3BF2-EBDF-F5E3-28810D00088F}"/>
          </ac:spMkLst>
        </pc:spChg>
        <pc:spChg chg="del">
          <ac:chgData name="Simon Andrews" userId="cf9b73c3-e785-41d8-a424-0b20d232760f" providerId="ADAL" clId="{3D3EDEF1-3E92-4730-8D1A-A963DA1622E6}" dt="2022-11-07T17:16:38.935" v="505" actId="478"/>
          <ac:spMkLst>
            <pc:docMk/>
            <pc:sldMk cId="3953675829" sldId="264"/>
            <ac:spMk id="3" creationId="{8DED50F9-2C05-3EA7-45BA-04DEDA5B5FDE}"/>
          </ac:spMkLst>
        </pc:spChg>
        <pc:spChg chg="add mod">
          <ac:chgData name="Simon Andrews" userId="cf9b73c3-e785-41d8-a424-0b20d232760f" providerId="ADAL" clId="{3D3EDEF1-3E92-4730-8D1A-A963DA1622E6}" dt="2022-11-11T14:35:12.626" v="1932" actId="2085"/>
          <ac:spMkLst>
            <pc:docMk/>
            <pc:sldMk cId="3953675829" sldId="264"/>
            <ac:spMk id="4" creationId="{6935ECAF-2204-A93D-BE7F-ECF940660F65}"/>
          </ac:spMkLst>
        </pc:spChg>
        <pc:spChg chg="add mod">
          <ac:chgData name="Simon Andrews" userId="cf9b73c3-e785-41d8-a424-0b20d232760f" providerId="ADAL" clId="{3D3EDEF1-3E92-4730-8D1A-A963DA1622E6}" dt="2022-11-11T14:35:23.794" v="1934" actId="1076"/>
          <ac:spMkLst>
            <pc:docMk/>
            <pc:sldMk cId="3953675829" sldId="264"/>
            <ac:spMk id="6" creationId="{984A1EAB-4478-D803-B0C6-08F260199147}"/>
          </ac:spMkLst>
        </pc:spChg>
        <pc:picChg chg="add mod ord">
          <ac:chgData name="Simon Andrews" userId="cf9b73c3-e785-41d8-a424-0b20d232760f" providerId="ADAL" clId="{3D3EDEF1-3E92-4730-8D1A-A963DA1622E6}" dt="2022-11-11T14:36:40.673" v="1944" actId="1076"/>
          <ac:picMkLst>
            <pc:docMk/>
            <pc:sldMk cId="3953675829" sldId="264"/>
            <ac:picMk id="2" creationId="{A906D8A9-1D93-D953-E838-1FC251CA54D3}"/>
          </ac:picMkLst>
        </pc:picChg>
        <pc:picChg chg="add mod modCrop">
          <ac:chgData name="Simon Andrews" userId="cf9b73c3-e785-41d8-a424-0b20d232760f" providerId="ADAL" clId="{3D3EDEF1-3E92-4730-8D1A-A963DA1622E6}" dt="2022-11-11T14:34:50.121" v="1929" actId="1076"/>
          <ac:picMkLst>
            <pc:docMk/>
            <pc:sldMk cId="3953675829" sldId="264"/>
            <ac:picMk id="3" creationId="{EFDFDDE3-0657-6C07-256F-36799C810781}"/>
          </ac:picMkLst>
        </pc:picChg>
        <pc:picChg chg="add mod">
          <ac:chgData name="Simon Andrews" userId="cf9b73c3-e785-41d8-a424-0b20d232760f" providerId="ADAL" clId="{3D3EDEF1-3E92-4730-8D1A-A963DA1622E6}" dt="2022-11-07T17:18:01.654" v="508" actId="962"/>
          <ac:picMkLst>
            <pc:docMk/>
            <pc:sldMk cId="3953675829" sldId="264"/>
            <ac:picMk id="5" creationId="{37FF3E16-534E-0313-A8D3-A346EF994ECB}"/>
          </ac:picMkLst>
        </pc:picChg>
        <pc:picChg chg="add del mod modCrop">
          <ac:chgData name="Simon Andrews" userId="cf9b73c3-e785-41d8-a424-0b20d232760f" providerId="ADAL" clId="{3D3EDEF1-3E92-4730-8D1A-A963DA1622E6}" dt="2022-11-11T15:28:54.757" v="2478" actId="21"/>
          <ac:picMkLst>
            <pc:docMk/>
            <pc:sldMk cId="3953675829" sldId="264"/>
            <ac:picMk id="14" creationId="{C11BFDAB-BB53-EB02-145F-094032A84FBF}"/>
          </ac:picMkLst>
        </pc:picChg>
        <pc:inkChg chg="add">
          <ac:chgData name="Simon Andrews" userId="cf9b73c3-e785-41d8-a424-0b20d232760f" providerId="ADAL" clId="{3D3EDEF1-3E92-4730-8D1A-A963DA1622E6}" dt="2022-11-11T14:35:49.654" v="1935" actId="9405"/>
          <ac:inkMkLst>
            <pc:docMk/>
            <pc:sldMk cId="3953675829" sldId="264"/>
            <ac:inkMk id="7" creationId="{0BFAA4BA-6542-EAE8-9781-17ADB4024BAA}"/>
          </ac:inkMkLst>
        </pc:inkChg>
        <pc:inkChg chg="add">
          <ac:chgData name="Simon Andrews" userId="cf9b73c3-e785-41d8-a424-0b20d232760f" providerId="ADAL" clId="{3D3EDEF1-3E92-4730-8D1A-A963DA1622E6}" dt="2022-11-11T14:35:51.843" v="1936" actId="9405"/>
          <ac:inkMkLst>
            <pc:docMk/>
            <pc:sldMk cId="3953675829" sldId="264"/>
            <ac:inkMk id="8" creationId="{C2AA6210-9EEE-26CC-3F22-1761DD48468C}"/>
          </ac:inkMkLst>
        </pc:inkChg>
        <pc:inkChg chg="add">
          <ac:chgData name="Simon Andrews" userId="cf9b73c3-e785-41d8-a424-0b20d232760f" providerId="ADAL" clId="{3D3EDEF1-3E92-4730-8D1A-A963DA1622E6}" dt="2022-11-11T14:35:53.914" v="1937" actId="9405"/>
          <ac:inkMkLst>
            <pc:docMk/>
            <pc:sldMk cId="3953675829" sldId="264"/>
            <ac:inkMk id="9" creationId="{1BE669B4-7EE0-CB34-2735-17F1A1264DC6}"/>
          </ac:inkMkLst>
        </pc:inkChg>
        <pc:inkChg chg="add">
          <ac:chgData name="Simon Andrews" userId="cf9b73c3-e785-41d8-a424-0b20d232760f" providerId="ADAL" clId="{3D3EDEF1-3E92-4730-8D1A-A963DA1622E6}" dt="2022-11-11T14:35:56.061" v="1938" actId="9405"/>
          <ac:inkMkLst>
            <pc:docMk/>
            <pc:sldMk cId="3953675829" sldId="264"/>
            <ac:inkMk id="10" creationId="{AB5CA48C-2A7D-2207-D542-9207A8B8FEF6}"/>
          </ac:inkMkLst>
        </pc:inkChg>
        <pc:inkChg chg="add del">
          <ac:chgData name="Simon Andrews" userId="cf9b73c3-e785-41d8-a424-0b20d232760f" providerId="ADAL" clId="{3D3EDEF1-3E92-4730-8D1A-A963DA1622E6}" dt="2022-11-11T14:36:46.282" v="1945" actId="478"/>
          <ac:inkMkLst>
            <pc:docMk/>
            <pc:sldMk cId="3953675829" sldId="264"/>
            <ac:inkMk id="11" creationId="{077F9218-0494-3E16-A0FF-F671A31D8067}"/>
          </ac:inkMkLst>
        </pc:inkChg>
        <pc:inkChg chg="add del">
          <ac:chgData name="Simon Andrews" userId="cf9b73c3-e785-41d8-a424-0b20d232760f" providerId="ADAL" clId="{3D3EDEF1-3E92-4730-8D1A-A963DA1622E6}" dt="2022-11-11T14:36:25.545" v="1941" actId="9405"/>
          <ac:inkMkLst>
            <pc:docMk/>
            <pc:sldMk cId="3953675829" sldId="264"/>
            <ac:inkMk id="12" creationId="{021099FC-F112-B026-F908-4A7397F652CF}"/>
          </ac:inkMkLst>
        </pc:inkChg>
      </pc:sldChg>
      <pc:sldChg chg="addSp delSp modSp new mod ord modTransition modAnim">
        <pc:chgData name="Simon Andrews" userId="cf9b73c3-e785-41d8-a424-0b20d232760f" providerId="ADAL" clId="{3D3EDEF1-3E92-4730-8D1A-A963DA1622E6}" dt="2022-11-14T09:21:16.390" v="3013"/>
        <pc:sldMkLst>
          <pc:docMk/>
          <pc:sldMk cId="2958791281" sldId="265"/>
        </pc:sldMkLst>
        <pc:spChg chg="del">
          <ac:chgData name="Simon Andrews" userId="cf9b73c3-e785-41d8-a424-0b20d232760f" providerId="ADAL" clId="{3D3EDEF1-3E92-4730-8D1A-A963DA1622E6}" dt="2022-11-07T17:16:34.207" v="504" actId="478"/>
          <ac:spMkLst>
            <pc:docMk/>
            <pc:sldMk cId="2958791281" sldId="265"/>
            <ac:spMk id="2" creationId="{51531DF6-7E6B-DE83-14D3-C80D3A318E2E}"/>
          </ac:spMkLst>
        </pc:spChg>
        <pc:spChg chg="del">
          <ac:chgData name="Simon Andrews" userId="cf9b73c3-e785-41d8-a424-0b20d232760f" providerId="ADAL" clId="{3D3EDEF1-3E92-4730-8D1A-A963DA1622E6}" dt="2022-11-07T17:16:34.207" v="504" actId="478"/>
          <ac:spMkLst>
            <pc:docMk/>
            <pc:sldMk cId="2958791281" sldId="265"/>
            <ac:spMk id="3" creationId="{01B88DA3-0E5C-2BF0-D170-14810831A706}"/>
          </ac:spMkLst>
        </pc:spChg>
        <pc:picChg chg="add mod ord modCrop">
          <ac:chgData name="Simon Andrews" userId="cf9b73c3-e785-41d8-a424-0b20d232760f" providerId="ADAL" clId="{3D3EDEF1-3E92-4730-8D1A-A963DA1622E6}" dt="2022-11-11T14:17:29.644" v="1855" actId="167"/>
          <ac:picMkLst>
            <pc:docMk/>
            <pc:sldMk cId="2958791281" sldId="265"/>
            <ac:picMk id="2" creationId="{855339E7-CA65-6F19-EAB0-817712B71DE9}"/>
          </ac:picMkLst>
        </pc:picChg>
        <pc:picChg chg="add mod ord">
          <ac:chgData name="Simon Andrews" userId="cf9b73c3-e785-41d8-a424-0b20d232760f" providerId="ADAL" clId="{3D3EDEF1-3E92-4730-8D1A-A963DA1622E6}" dt="2022-11-11T14:18:24.658" v="1861" actId="167"/>
          <ac:picMkLst>
            <pc:docMk/>
            <pc:sldMk cId="2958791281" sldId="265"/>
            <ac:picMk id="3" creationId="{104A88C5-4EA8-8F9C-8855-9318C69480EC}"/>
          </ac:picMkLst>
        </pc:picChg>
        <pc:picChg chg="add mod ord">
          <ac:chgData name="Simon Andrews" userId="cf9b73c3-e785-41d8-a424-0b20d232760f" providerId="ADAL" clId="{3D3EDEF1-3E92-4730-8D1A-A963DA1622E6}" dt="2022-11-11T14:20:18.603" v="1869" actId="1076"/>
          <ac:picMkLst>
            <pc:docMk/>
            <pc:sldMk cId="2958791281" sldId="265"/>
            <ac:picMk id="5" creationId="{ADA74EAD-DC2D-61F7-1AFC-F27A2D4EC3EF}"/>
          </ac:picMkLst>
        </pc:picChg>
        <pc:picChg chg="add del mod modCrop">
          <ac:chgData name="Simon Andrews" userId="cf9b73c3-e785-41d8-a424-0b20d232760f" providerId="ADAL" clId="{3D3EDEF1-3E92-4730-8D1A-A963DA1622E6}" dt="2022-11-11T15:31:38.741" v="2503" actId="21"/>
          <ac:picMkLst>
            <pc:docMk/>
            <pc:sldMk cId="2958791281" sldId="265"/>
            <ac:picMk id="9" creationId="{2A5AD04B-497F-8201-BC02-225E5D501357}"/>
          </ac:picMkLst>
        </pc:picChg>
        <pc:picChg chg="add del mod">
          <ac:chgData name="Simon Andrews" userId="cf9b73c3-e785-41d8-a424-0b20d232760f" providerId="ADAL" clId="{3D3EDEF1-3E92-4730-8D1A-A963DA1622E6}" dt="2022-11-14T09:21:16.390" v="3013"/>
          <ac:picMkLst>
            <pc:docMk/>
            <pc:sldMk cId="2958791281" sldId="265"/>
            <ac:picMk id="10" creationId="{3A769038-5A86-6C87-D2D8-A2F2C267F08C}"/>
          </ac:picMkLst>
        </pc:picChg>
        <pc:inkChg chg="add">
          <ac:chgData name="Simon Andrews" userId="cf9b73c3-e785-41d8-a424-0b20d232760f" providerId="ADAL" clId="{3D3EDEF1-3E92-4730-8D1A-A963DA1622E6}" dt="2022-11-11T14:19:40.453" v="1864" actId="9405"/>
          <ac:inkMkLst>
            <pc:docMk/>
            <pc:sldMk cId="2958791281" sldId="265"/>
            <ac:inkMk id="4" creationId="{AB1E6689-A7A1-E00E-6D58-AA85B83EB0F2}"/>
          </ac:inkMkLst>
        </pc:inkChg>
        <pc:inkChg chg="add">
          <ac:chgData name="Simon Andrews" userId="cf9b73c3-e785-41d8-a424-0b20d232760f" providerId="ADAL" clId="{3D3EDEF1-3E92-4730-8D1A-A963DA1622E6}" dt="2022-11-11T14:19:44.084" v="1865" actId="9405"/>
          <ac:inkMkLst>
            <pc:docMk/>
            <pc:sldMk cId="2958791281" sldId="265"/>
            <ac:inkMk id="6" creationId="{8D05F35B-4240-B936-039B-756D91B9A523}"/>
          </ac:inkMkLst>
        </pc:inkChg>
        <pc:inkChg chg="add">
          <ac:chgData name="Simon Andrews" userId="cf9b73c3-e785-41d8-a424-0b20d232760f" providerId="ADAL" clId="{3D3EDEF1-3E92-4730-8D1A-A963DA1622E6}" dt="2022-11-11T14:19:47.196" v="1866" actId="9405"/>
          <ac:inkMkLst>
            <pc:docMk/>
            <pc:sldMk cId="2958791281" sldId="265"/>
            <ac:inkMk id="7" creationId="{84FDB76B-AB03-69EE-1957-E8B2CF113A9A}"/>
          </ac:inkMkLst>
        </pc:inkChg>
      </pc:sldChg>
      <pc:sldChg chg="addSp delSp modSp new mod ord modTransition modAnim">
        <pc:chgData name="Simon Andrews" userId="cf9b73c3-e785-41d8-a424-0b20d232760f" providerId="ADAL" clId="{3D3EDEF1-3E92-4730-8D1A-A963DA1622E6}" dt="2022-11-14T09:21:16.390" v="3013"/>
        <pc:sldMkLst>
          <pc:docMk/>
          <pc:sldMk cId="2892376702" sldId="266"/>
        </pc:sldMkLst>
        <pc:spChg chg="del">
          <ac:chgData name="Simon Andrews" userId="cf9b73c3-e785-41d8-a424-0b20d232760f" providerId="ADAL" clId="{3D3EDEF1-3E92-4730-8D1A-A963DA1622E6}" dt="2022-11-07T17:16:30.118" v="503" actId="478"/>
          <ac:spMkLst>
            <pc:docMk/>
            <pc:sldMk cId="2892376702" sldId="266"/>
            <ac:spMk id="2" creationId="{785D46CD-197F-2D12-0851-BDDD6553356A}"/>
          </ac:spMkLst>
        </pc:spChg>
        <pc:spChg chg="del">
          <ac:chgData name="Simon Andrews" userId="cf9b73c3-e785-41d8-a424-0b20d232760f" providerId="ADAL" clId="{3D3EDEF1-3E92-4730-8D1A-A963DA1622E6}" dt="2022-11-07T17:16:30.118" v="503" actId="478"/>
          <ac:spMkLst>
            <pc:docMk/>
            <pc:sldMk cId="2892376702" sldId="266"/>
            <ac:spMk id="3" creationId="{8832D389-E65F-E410-7A18-E9AA048DB9C3}"/>
          </ac:spMkLst>
        </pc:spChg>
        <pc:picChg chg="add mod ord">
          <ac:chgData name="Simon Andrews" userId="cf9b73c3-e785-41d8-a424-0b20d232760f" providerId="ADAL" clId="{3D3EDEF1-3E92-4730-8D1A-A963DA1622E6}" dt="2022-11-11T14:22:54.979" v="1884" actId="1076"/>
          <ac:picMkLst>
            <pc:docMk/>
            <pc:sldMk cId="2892376702" sldId="266"/>
            <ac:picMk id="2" creationId="{87F17F2C-453B-0E3A-7F86-23286D0172CC}"/>
          </ac:picMkLst>
        </pc:picChg>
        <pc:picChg chg="add mod modCrop">
          <ac:chgData name="Simon Andrews" userId="cf9b73c3-e785-41d8-a424-0b20d232760f" providerId="ADAL" clId="{3D3EDEF1-3E92-4730-8D1A-A963DA1622E6}" dt="2022-11-11T14:22:13.162" v="1877" actId="1076"/>
          <ac:picMkLst>
            <pc:docMk/>
            <pc:sldMk cId="2892376702" sldId="266"/>
            <ac:picMk id="3" creationId="{F367A0EA-FA68-DABE-B0DE-D33D7A6C2D23}"/>
          </ac:picMkLst>
        </pc:picChg>
        <pc:picChg chg="add mod">
          <ac:chgData name="Simon Andrews" userId="cf9b73c3-e785-41d8-a424-0b20d232760f" providerId="ADAL" clId="{3D3EDEF1-3E92-4730-8D1A-A963DA1622E6}" dt="2022-11-07T17:18:34.344" v="514" actId="962"/>
          <ac:picMkLst>
            <pc:docMk/>
            <pc:sldMk cId="2892376702" sldId="266"/>
            <ac:picMk id="5" creationId="{2C41321F-5BBB-3BAD-273F-A73B3F0C4782}"/>
          </ac:picMkLst>
        </pc:picChg>
        <pc:picChg chg="add del mod modCrop">
          <ac:chgData name="Simon Andrews" userId="cf9b73c3-e785-41d8-a424-0b20d232760f" providerId="ADAL" clId="{3D3EDEF1-3E92-4730-8D1A-A963DA1622E6}" dt="2022-11-11T15:34:27.095" v="2527" actId="21"/>
          <ac:picMkLst>
            <pc:docMk/>
            <pc:sldMk cId="2892376702" sldId="266"/>
            <ac:picMk id="10" creationId="{54F89E95-6C0B-02A6-F8C9-1C86B1F19156}"/>
          </ac:picMkLst>
        </pc:picChg>
        <pc:picChg chg="add del mod">
          <ac:chgData name="Simon Andrews" userId="cf9b73c3-e785-41d8-a424-0b20d232760f" providerId="ADAL" clId="{3D3EDEF1-3E92-4730-8D1A-A963DA1622E6}" dt="2022-11-14T09:21:16.390" v="3013"/>
          <ac:picMkLst>
            <pc:docMk/>
            <pc:sldMk cId="2892376702" sldId="266"/>
            <ac:picMk id="11" creationId="{F13C84E5-891B-5701-57C8-C95A43438DA7}"/>
          </ac:picMkLst>
        </pc:picChg>
        <pc:inkChg chg="add">
          <ac:chgData name="Simon Andrews" userId="cf9b73c3-e785-41d8-a424-0b20d232760f" providerId="ADAL" clId="{3D3EDEF1-3E92-4730-8D1A-A963DA1622E6}" dt="2022-11-11T14:22:30.680" v="1878" actId="9405"/>
          <ac:inkMkLst>
            <pc:docMk/>
            <pc:sldMk cId="2892376702" sldId="266"/>
            <ac:inkMk id="4" creationId="{FC76C49D-4D1C-6A9B-4781-8BB668574245}"/>
          </ac:inkMkLst>
        </pc:inkChg>
        <pc:inkChg chg="add">
          <ac:chgData name="Simon Andrews" userId="cf9b73c3-e785-41d8-a424-0b20d232760f" providerId="ADAL" clId="{3D3EDEF1-3E92-4730-8D1A-A963DA1622E6}" dt="2022-11-11T14:22:33.261" v="1879" actId="9405"/>
          <ac:inkMkLst>
            <pc:docMk/>
            <pc:sldMk cId="2892376702" sldId="266"/>
            <ac:inkMk id="6" creationId="{1C1D60CC-4F94-30AB-8594-048E71D2A3ED}"/>
          </ac:inkMkLst>
        </pc:inkChg>
        <pc:inkChg chg="add">
          <ac:chgData name="Simon Andrews" userId="cf9b73c3-e785-41d8-a424-0b20d232760f" providerId="ADAL" clId="{3D3EDEF1-3E92-4730-8D1A-A963DA1622E6}" dt="2022-11-11T14:22:35.598" v="1880" actId="9405"/>
          <ac:inkMkLst>
            <pc:docMk/>
            <pc:sldMk cId="2892376702" sldId="266"/>
            <ac:inkMk id="7" creationId="{B86A96D9-4C49-FF29-18F4-FBDB327442BB}"/>
          </ac:inkMkLst>
        </pc:inkChg>
        <pc:inkChg chg="add del">
          <ac:chgData name="Simon Andrews" userId="cf9b73c3-e785-41d8-a424-0b20d232760f" providerId="ADAL" clId="{3D3EDEF1-3E92-4730-8D1A-A963DA1622E6}" dt="2022-11-11T14:22:41.303" v="1882" actId="9405"/>
          <ac:inkMkLst>
            <pc:docMk/>
            <pc:sldMk cId="2892376702" sldId="266"/>
            <ac:inkMk id="8" creationId="{D5B52CCD-7E2E-62D1-79E8-23FDB7B4D89E}"/>
          </ac:inkMkLst>
        </pc:inkChg>
      </pc:sldChg>
      <pc:sldChg chg="addSp delSp modSp add mod ord modTransition modClrScheme modAnim delDesignElem chgLayout">
        <pc:chgData name="Simon Andrews" userId="cf9b73c3-e785-41d8-a424-0b20d232760f" providerId="ADAL" clId="{3D3EDEF1-3E92-4730-8D1A-A963DA1622E6}" dt="2022-11-14T09:21:16.390" v="3013"/>
        <pc:sldMkLst>
          <pc:docMk/>
          <pc:sldMk cId="3915935551" sldId="267"/>
        </pc:sldMkLst>
        <pc:spChg chg="del">
          <ac:chgData name="Simon Andrews" userId="cf9b73c3-e785-41d8-a424-0b20d232760f" providerId="ADAL" clId="{3D3EDEF1-3E92-4730-8D1A-A963DA1622E6}" dt="2022-11-11T10:26:55.971" v="592" actId="478"/>
          <ac:spMkLst>
            <pc:docMk/>
            <pc:sldMk cId="3915935551" sldId="267"/>
            <ac:spMk id="2" creationId="{0AEC0D4B-C9BF-5BF2-319C-6D8AE0A84141}"/>
          </ac:spMkLst>
        </pc:spChg>
        <pc:spChg chg="del">
          <ac:chgData name="Simon Andrews" userId="cf9b73c3-e785-41d8-a424-0b20d232760f" providerId="ADAL" clId="{3D3EDEF1-3E92-4730-8D1A-A963DA1622E6}" dt="2022-11-11T10:27:02.140" v="594" actId="478"/>
          <ac:spMkLst>
            <pc:docMk/>
            <pc:sldMk cId="3915935551" sldId="267"/>
            <ac:spMk id="3" creationId="{10C32B0A-1A6A-6733-8E1F-FB6ED1E80C7F}"/>
          </ac:spMkLst>
        </pc:spChg>
        <pc:spChg chg="add del mod">
          <ac:chgData name="Simon Andrews" userId="cf9b73c3-e785-41d8-a424-0b20d232760f" providerId="ADAL" clId="{3D3EDEF1-3E92-4730-8D1A-A963DA1622E6}" dt="2022-11-11T10:26:57.808" v="593" actId="478"/>
          <ac:spMkLst>
            <pc:docMk/>
            <pc:sldMk cId="3915935551" sldId="267"/>
            <ac:spMk id="6" creationId="{5DF04AB5-4581-3454-0954-46818EEFB497}"/>
          </ac:spMkLst>
        </pc:spChg>
        <pc:spChg chg="add del mod">
          <ac:chgData name="Simon Andrews" userId="cf9b73c3-e785-41d8-a424-0b20d232760f" providerId="ADAL" clId="{3D3EDEF1-3E92-4730-8D1A-A963DA1622E6}" dt="2022-11-11T10:27:03.736" v="595" actId="478"/>
          <ac:spMkLst>
            <pc:docMk/>
            <pc:sldMk cId="3915935551" sldId="267"/>
            <ac:spMk id="8" creationId="{BEE32C6A-E8D3-DA0D-A5D9-BF592225305A}"/>
          </ac:spMkLst>
        </pc:spChg>
        <pc:spChg chg="add mod">
          <ac:chgData name="Simon Andrews" userId="cf9b73c3-e785-41d8-a424-0b20d232760f" providerId="ADAL" clId="{3D3EDEF1-3E92-4730-8D1A-A963DA1622E6}" dt="2022-11-11T17:14:59.298" v="2905" actId="20577"/>
          <ac:spMkLst>
            <pc:docMk/>
            <pc:sldMk cId="3915935551" sldId="267"/>
            <ac:spMk id="17" creationId="{8C9BC145-259D-7F7F-C1FA-AAC09BC96FB8}"/>
          </ac:spMkLst>
        </pc:spChg>
        <pc:spChg chg="add del">
          <ac:chgData name="Simon Andrews" userId="cf9b73c3-e785-41d8-a424-0b20d232760f" providerId="ADAL" clId="{3D3EDEF1-3E92-4730-8D1A-A963DA1622E6}" dt="2022-11-11T10:32:43.543" v="641" actId="26606"/>
          <ac:spMkLst>
            <pc:docMk/>
            <pc:sldMk cId="3915935551" sldId="267"/>
            <ac:spMk id="20" creationId="{B78EDDD3-C548-48EF-B3CA-B290B17192AB}"/>
          </ac:spMkLst>
        </pc:spChg>
        <pc:spChg chg="add del">
          <ac:chgData name="Simon Andrews" userId="cf9b73c3-e785-41d8-a424-0b20d232760f" providerId="ADAL" clId="{3D3EDEF1-3E92-4730-8D1A-A963DA1622E6}" dt="2022-11-11T10:32:48.063" v="643" actId="26606"/>
          <ac:spMkLst>
            <pc:docMk/>
            <pc:sldMk cId="3915935551" sldId="267"/>
            <ac:spMk id="22" creationId="{25414FA1-2D4C-41DB-83DE-4F3E38C10A63}"/>
          </ac:spMkLst>
        </pc:spChg>
        <pc:spChg chg="add del">
          <ac:chgData name="Simon Andrews" userId="cf9b73c3-e785-41d8-a424-0b20d232760f" providerId="ADAL" clId="{3D3EDEF1-3E92-4730-8D1A-A963DA1622E6}" dt="2022-11-11T10:32:50.937" v="645" actId="26606"/>
          <ac:spMkLst>
            <pc:docMk/>
            <pc:sldMk cId="3915935551" sldId="267"/>
            <ac:spMk id="24" creationId="{8FC8C21F-9484-4A71-ABFA-6C10682FAC3E}"/>
          </ac:spMkLst>
        </pc:spChg>
        <pc:spChg chg="add del">
          <ac:chgData name="Simon Andrews" userId="cf9b73c3-e785-41d8-a424-0b20d232760f" providerId="ADAL" clId="{3D3EDEF1-3E92-4730-8D1A-A963DA1622E6}" dt="2022-11-11T10:32:50.937" v="645" actId="26606"/>
          <ac:spMkLst>
            <pc:docMk/>
            <pc:sldMk cId="3915935551" sldId="267"/>
            <ac:spMk id="25" creationId="{E1750109-3B91-4506-B997-0CD8E35A1488}"/>
          </ac:spMkLst>
        </pc:spChg>
        <pc:spChg chg="add del">
          <ac:chgData name="Simon Andrews" userId="cf9b73c3-e785-41d8-a424-0b20d232760f" providerId="ADAL" clId="{3D3EDEF1-3E92-4730-8D1A-A963DA1622E6}" dt="2022-11-11T10:32:50.937" v="645" actId="26606"/>
          <ac:spMkLst>
            <pc:docMk/>
            <pc:sldMk cId="3915935551" sldId="267"/>
            <ac:spMk id="26" creationId="{2C444748-5A8D-4B53-89FE-42B455DFA2D1}"/>
          </ac:spMkLst>
        </pc:spChg>
        <pc:spChg chg="add del">
          <ac:chgData name="Simon Andrews" userId="cf9b73c3-e785-41d8-a424-0b20d232760f" providerId="ADAL" clId="{3D3EDEF1-3E92-4730-8D1A-A963DA1622E6}" dt="2022-11-11T10:32:50.937" v="645" actId="26606"/>
          <ac:spMkLst>
            <pc:docMk/>
            <pc:sldMk cId="3915935551" sldId="267"/>
            <ac:spMk id="27" creationId="{E72D8D1B-59F6-4FF3-8547-9BBB6129F2FA}"/>
          </ac:spMkLst>
        </pc:spChg>
        <pc:spChg chg="add del">
          <ac:chgData name="Simon Andrews" userId="cf9b73c3-e785-41d8-a424-0b20d232760f" providerId="ADAL" clId="{3D3EDEF1-3E92-4730-8D1A-A963DA1622E6}" dt="2022-11-11T10:32:50.937" v="645" actId="26606"/>
          <ac:spMkLst>
            <pc:docMk/>
            <pc:sldMk cId="3915935551" sldId="267"/>
            <ac:spMk id="28" creationId="{14044C96-7CFD-44DB-A579-D77B0D37C681}"/>
          </ac:spMkLst>
        </pc:spChg>
        <pc:spChg chg="add del">
          <ac:chgData name="Simon Andrews" userId="cf9b73c3-e785-41d8-a424-0b20d232760f" providerId="ADAL" clId="{3D3EDEF1-3E92-4730-8D1A-A963DA1622E6}" dt="2022-11-11T10:32:53.039" v="647" actId="26606"/>
          <ac:spMkLst>
            <pc:docMk/>
            <pc:sldMk cId="3915935551" sldId="267"/>
            <ac:spMk id="33" creationId="{19B2EB12-332C-4DCC-9746-30DD4690F95F}"/>
          </ac:spMkLst>
        </pc:spChg>
        <pc:spChg chg="add del">
          <ac:chgData name="Simon Andrews" userId="cf9b73c3-e785-41d8-a424-0b20d232760f" providerId="ADAL" clId="{3D3EDEF1-3E92-4730-8D1A-A963DA1622E6}" dt="2022-11-11T10:32:54.719" v="649" actId="26606"/>
          <ac:spMkLst>
            <pc:docMk/>
            <pc:sldMk cId="3915935551" sldId="267"/>
            <ac:spMk id="43" creationId="{08CE49EB-6CAF-4479-B93F-85773D92A38E}"/>
          </ac:spMkLst>
        </pc:spChg>
        <pc:spChg chg="add del">
          <ac:chgData name="Simon Andrews" userId="cf9b73c3-e785-41d8-a424-0b20d232760f" providerId="ADAL" clId="{3D3EDEF1-3E92-4730-8D1A-A963DA1622E6}" dt="2022-11-11T10:32:58.167" v="651" actId="26606"/>
          <ac:spMkLst>
            <pc:docMk/>
            <pc:sldMk cId="3915935551" sldId="267"/>
            <ac:spMk id="45" creationId="{25B97239-2685-48C8-8104-1D4E4E383D82}"/>
          </ac:spMkLst>
        </pc:spChg>
        <pc:spChg chg="add del">
          <ac:chgData name="Simon Andrews" userId="cf9b73c3-e785-41d8-a424-0b20d232760f" providerId="ADAL" clId="{3D3EDEF1-3E92-4730-8D1A-A963DA1622E6}" dt="2022-11-11T10:33:14.365" v="653" actId="26606"/>
          <ac:spMkLst>
            <pc:docMk/>
            <pc:sldMk cId="3915935551" sldId="267"/>
            <ac:spMk id="47" creationId="{BF494AE6-A88C-448B-B1B7-80259E6F4FE0}"/>
          </ac:spMkLst>
        </pc:spChg>
        <pc:spChg chg="add del">
          <ac:chgData name="Simon Andrews" userId="cf9b73c3-e785-41d8-a424-0b20d232760f" providerId="ADAL" clId="{3D3EDEF1-3E92-4730-8D1A-A963DA1622E6}" dt="2022-11-11T10:33:15.742" v="655" actId="26606"/>
          <ac:spMkLst>
            <pc:docMk/>
            <pc:sldMk cId="3915935551" sldId="267"/>
            <ac:spMk id="49" creationId="{B78EDDD3-C548-48EF-B3CA-B290B17192AB}"/>
          </ac:spMkLst>
        </pc:spChg>
        <pc:spChg chg="add del">
          <ac:chgData name="Simon Andrews" userId="cf9b73c3-e785-41d8-a424-0b20d232760f" providerId="ADAL" clId="{3D3EDEF1-3E92-4730-8D1A-A963DA1622E6}" dt="2022-11-11T10:33:17.375" v="657" actId="26606"/>
          <ac:spMkLst>
            <pc:docMk/>
            <pc:sldMk cId="3915935551" sldId="267"/>
            <ac:spMk id="51" creationId="{6742736B-1326-450B-9240-348937388E6A}"/>
          </ac:spMkLst>
        </pc:spChg>
        <pc:spChg chg="add del">
          <ac:chgData name="Simon Andrews" userId="cf9b73c3-e785-41d8-a424-0b20d232760f" providerId="ADAL" clId="{3D3EDEF1-3E92-4730-8D1A-A963DA1622E6}" dt="2022-11-11T10:36:16.823" v="659" actId="26606"/>
          <ac:spMkLst>
            <pc:docMk/>
            <pc:sldMk cId="3915935551" sldId="267"/>
            <ac:spMk id="53" creationId="{BF494AE6-A88C-448B-B1B7-80259E6F4FE0}"/>
          </ac:spMkLst>
        </pc:spChg>
        <pc:spChg chg="add del">
          <ac:chgData name="Simon Andrews" userId="cf9b73c3-e785-41d8-a424-0b20d232760f" providerId="ADAL" clId="{3D3EDEF1-3E92-4730-8D1A-A963DA1622E6}" dt="2022-11-11T11:06:39.694" v="714" actId="26606"/>
          <ac:spMkLst>
            <pc:docMk/>
            <pc:sldMk cId="3915935551" sldId="267"/>
            <ac:spMk id="55" creationId="{B78EDDD3-C548-48EF-B3CA-B290B17192AB}"/>
          </ac:spMkLst>
        </pc:spChg>
        <pc:spChg chg="add del">
          <ac:chgData name="Simon Andrews" userId="cf9b73c3-e785-41d8-a424-0b20d232760f" providerId="ADAL" clId="{3D3EDEF1-3E92-4730-8D1A-A963DA1622E6}" dt="2022-11-11T11:07:04.447" v="715" actId="700"/>
          <ac:spMkLst>
            <pc:docMk/>
            <pc:sldMk cId="3915935551" sldId="267"/>
            <ac:spMk id="57" creationId="{93062723-6941-4ABE-8146-AC6FA530BA4C}"/>
          </ac:spMkLst>
        </pc:spChg>
        <pc:spChg chg="add del">
          <ac:chgData name="Simon Andrews" userId="cf9b73c3-e785-41d8-a424-0b20d232760f" providerId="ADAL" clId="{3D3EDEF1-3E92-4730-8D1A-A963DA1622E6}" dt="2022-11-11T11:07:04.447" v="715" actId="700"/>
          <ac:spMkLst>
            <pc:docMk/>
            <pc:sldMk cId="3915935551" sldId="267"/>
            <ac:spMk id="58" creationId="{917859B3-4C91-478D-929D-BB6433F90849}"/>
          </ac:spMkLst>
        </pc:spChg>
        <pc:spChg chg="add del">
          <ac:chgData name="Simon Andrews" userId="cf9b73c3-e785-41d8-a424-0b20d232760f" providerId="ADAL" clId="{3D3EDEF1-3E92-4730-8D1A-A963DA1622E6}" dt="2022-11-11T11:07:04.447" v="715" actId="700"/>
          <ac:spMkLst>
            <pc:docMk/>
            <pc:sldMk cId="3915935551" sldId="267"/>
            <ac:spMk id="59" creationId="{6283FBD2-A663-469F-855C-06D86E3C1161}"/>
          </ac:spMkLst>
        </pc:spChg>
        <pc:spChg chg="add del">
          <ac:chgData name="Simon Andrews" userId="cf9b73c3-e785-41d8-a424-0b20d232760f" providerId="ADAL" clId="{3D3EDEF1-3E92-4730-8D1A-A963DA1622E6}" dt="2022-11-11T11:06:17.309" v="709" actId="26606"/>
          <ac:spMkLst>
            <pc:docMk/>
            <pc:sldMk cId="3915935551" sldId="267"/>
            <ac:spMk id="60" creationId="{93062723-6941-4ABE-8146-AC6FA530BA4C}"/>
          </ac:spMkLst>
        </pc:spChg>
        <pc:spChg chg="add del">
          <ac:chgData name="Simon Andrews" userId="cf9b73c3-e785-41d8-a424-0b20d232760f" providerId="ADAL" clId="{3D3EDEF1-3E92-4730-8D1A-A963DA1622E6}" dt="2022-11-11T11:07:04.447" v="715" actId="700"/>
          <ac:spMkLst>
            <pc:docMk/>
            <pc:sldMk cId="3915935551" sldId="267"/>
            <ac:spMk id="61" creationId="{8A1279FC-7441-4E55-B082-2774E6316482}"/>
          </ac:spMkLst>
        </pc:spChg>
        <pc:spChg chg="add del">
          <ac:chgData name="Simon Andrews" userId="cf9b73c3-e785-41d8-a424-0b20d232760f" providerId="ADAL" clId="{3D3EDEF1-3E92-4730-8D1A-A963DA1622E6}" dt="2022-11-11T11:06:17.309" v="709" actId="26606"/>
          <ac:spMkLst>
            <pc:docMk/>
            <pc:sldMk cId="3915935551" sldId="267"/>
            <ac:spMk id="62" creationId="{917859B3-4C91-478D-929D-BB6433F90849}"/>
          </ac:spMkLst>
        </pc:spChg>
        <pc:spChg chg="add del">
          <ac:chgData name="Simon Andrews" userId="cf9b73c3-e785-41d8-a424-0b20d232760f" providerId="ADAL" clId="{3D3EDEF1-3E92-4730-8D1A-A963DA1622E6}" dt="2022-11-11T11:06:17.309" v="709" actId="26606"/>
          <ac:spMkLst>
            <pc:docMk/>
            <pc:sldMk cId="3915935551" sldId="267"/>
            <ac:spMk id="64" creationId="{6283FBD2-A663-469F-855C-06D86E3C1161}"/>
          </ac:spMkLst>
        </pc:spChg>
        <pc:spChg chg="add del">
          <ac:chgData name="Simon Andrews" userId="cf9b73c3-e785-41d8-a424-0b20d232760f" providerId="ADAL" clId="{3D3EDEF1-3E92-4730-8D1A-A963DA1622E6}" dt="2022-11-11T11:06:17.309" v="709" actId="26606"/>
          <ac:spMkLst>
            <pc:docMk/>
            <pc:sldMk cId="3915935551" sldId="267"/>
            <ac:spMk id="66" creationId="{8A1279FC-7441-4E55-B082-2774E6316482}"/>
          </ac:spMkLst>
        </pc:spChg>
        <pc:spChg chg="add del">
          <ac:chgData name="Simon Andrews" userId="cf9b73c3-e785-41d8-a424-0b20d232760f" providerId="ADAL" clId="{3D3EDEF1-3E92-4730-8D1A-A963DA1622E6}" dt="2022-11-11T11:06:25.616" v="711" actId="26606"/>
          <ac:spMkLst>
            <pc:docMk/>
            <pc:sldMk cId="3915935551" sldId="267"/>
            <ac:spMk id="68" creationId="{6EFFF4A2-EB01-4738-9824-8D9A72A51BB9}"/>
          </ac:spMkLst>
        </pc:spChg>
        <pc:grpChg chg="add del">
          <ac:chgData name="Simon Andrews" userId="cf9b73c3-e785-41d8-a424-0b20d232760f" providerId="ADAL" clId="{3D3EDEF1-3E92-4730-8D1A-A963DA1622E6}" dt="2022-11-11T10:32:53.039" v="647" actId="26606"/>
          <ac:grpSpMkLst>
            <pc:docMk/>
            <pc:sldMk cId="3915935551" sldId="267"/>
            <ac:grpSpMk id="30" creationId="{718BCC2B-0684-4382-A2D3-C9ADC776876E}"/>
          </ac:grpSpMkLst>
        </pc:grpChg>
        <pc:grpChg chg="add del">
          <ac:chgData name="Simon Andrews" userId="cf9b73c3-e785-41d8-a424-0b20d232760f" providerId="ADAL" clId="{3D3EDEF1-3E92-4730-8D1A-A963DA1622E6}" dt="2022-11-11T10:32:53.039" v="647" actId="26606"/>
          <ac:grpSpMkLst>
            <pc:docMk/>
            <pc:sldMk cId="3915935551" sldId="267"/>
            <ac:grpSpMk id="34" creationId="{B5D0BDB0-2E17-4D86-BEE1-1A1817E04694}"/>
          </ac:grpSpMkLst>
        </pc:grpChg>
        <pc:grpChg chg="add del">
          <ac:chgData name="Simon Andrews" userId="cf9b73c3-e785-41d8-a424-0b20d232760f" providerId="ADAL" clId="{3D3EDEF1-3E92-4730-8D1A-A963DA1622E6}" dt="2022-11-11T10:32:53.039" v="647" actId="26606"/>
          <ac:grpSpMkLst>
            <pc:docMk/>
            <pc:sldMk cId="3915935551" sldId="267"/>
            <ac:grpSpMk id="37" creationId="{AFD40B55-BABB-4B33-ADD3-0C2340430678}"/>
          </ac:grpSpMkLst>
        </pc:grpChg>
        <pc:grpChg chg="add del">
          <ac:chgData name="Simon Andrews" userId="cf9b73c3-e785-41d8-a424-0b20d232760f" providerId="ADAL" clId="{3D3EDEF1-3E92-4730-8D1A-A963DA1622E6}" dt="2022-11-11T10:32:53.039" v="647" actId="26606"/>
          <ac:grpSpMkLst>
            <pc:docMk/>
            <pc:sldMk cId="3915935551" sldId="267"/>
            <ac:grpSpMk id="39" creationId="{E616EDA1-F722-4C6A-AD2F-E487C7EBE6BD}"/>
          </ac:grpSpMkLst>
        </pc:grpChg>
        <pc:grpChg chg="add del">
          <ac:chgData name="Simon Andrews" userId="cf9b73c3-e785-41d8-a424-0b20d232760f" providerId="ADAL" clId="{3D3EDEF1-3E92-4730-8D1A-A963DA1622E6}" dt="2022-11-11T11:06:25.616" v="711" actId="26606"/>
          <ac:grpSpMkLst>
            <pc:docMk/>
            <pc:sldMk cId="3915935551" sldId="267"/>
            <ac:grpSpMk id="69" creationId="{D4469D90-62FA-49B2-981E-5305361D5A58}"/>
          </ac:grpSpMkLst>
        </pc:grpChg>
        <pc:picChg chg="mod ord">
          <ac:chgData name="Simon Andrews" userId="cf9b73c3-e785-41d8-a424-0b20d232760f" providerId="ADAL" clId="{3D3EDEF1-3E92-4730-8D1A-A963DA1622E6}" dt="2022-11-11T11:06:39.694" v="714" actId="26606"/>
          <ac:picMkLst>
            <pc:docMk/>
            <pc:sldMk cId="3915935551" sldId="267"/>
            <ac:picMk id="4" creationId="{0698C71C-4C37-C6C7-2CAE-604B274FDB94}"/>
          </ac:picMkLst>
        </pc:picChg>
        <pc:picChg chg="add mod ord modCrop">
          <ac:chgData name="Simon Andrews" userId="cf9b73c3-e785-41d8-a424-0b20d232760f" providerId="ADAL" clId="{3D3EDEF1-3E92-4730-8D1A-A963DA1622E6}" dt="2022-11-11T11:06:39.694" v="714" actId="26606"/>
          <ac:picMkLst>
            <pc:docMk/>
            <pc:sldMk cId="3915935551" sldId="267"/>
            <ac:picMk id="11" creationId="{3DB26A6A-BF0F-5B31-5C61-3002240202CA}"/>
          </ac:picMkLst>
        </pc:picChg>
        <pc:picChg chg="add mod ord modCrop">
          <ac:chgData name="Simon Andrews" userId="cf9b73c3-e785-41d8-a424-0b20d232760f" providerId="ADAL" clId="{3D3EDEF1-3E92-4730-8D1A-A963DA1622E6}" dt="2022-11-11T11:06:39.694" v="714" actId="26606"/>
          <ac:picMkLst>
            <pc:docMk/>
            <pc:sldMk cId="3915935551" sldId="267"/>
            <ac:picMk id="13" creationId="{14BE1075-4E2F-0942-9F61-9E8989D1310E}"/>
          </ac:picMkLst>
        </pc:picChg>
        <pc:picChg chg="add mod ord modCrop">
          <ac:chgData name="Simon Andrews" userId="cf9b73c3-e785-41d8-a424-0b20d232760f" providerId="ADAL" clId="{3D3EDEF1-3E92-4730-8D1A-A963DA1622E6}" dt="2022-11-11T11:06:39.694" v="714" actId="26606"/>
          <ac:picMkLst>
            <pc:docMk/>
            <pc:sldMk cId="3915935551" sldId="267"/>
            <ac:picMk id="15" creationId="{62D50371-A968-1DC0-8BC8-38A2234D24A6}"/>
          </ac:picMkLst>
        </pc:picChg>
        <pc:picChg chg="add del mod">
          <ac:chgData name="Simon Andrews" userId="cf9b73c3-e785-41d8-a424-0b20d232760f" providerId="ADAL" clId="{3D3EDEF1-3E92-4730-8D1A-A963DA1622E6}" dt="2022-11-11T10:36:44.499" v="664"/>
          <ac:picMkLst>
            <pc:docMk/>
            <pc:sldMk cId="3915935551" sldId="267"/>
            <ac:picMk id="16" creationId="{C42D6711-700B-6447-5955-D1FA15786B60}"/>
          </ac:picMkLst>
        </pc:picChg>
        <pc:picChg chg="add del mod">
          <ac:chgData name="Simon Andrews" userId="cf9b73c3-e785-41d8-a424-0b20d232760f" providerId="ADAL" clId="{3D3EDEF1-3E92-4730-8D1A-A963DA1622E6}" dt="2022-11-14T09:09:31.610" v="2983"/>
          <ac:picMkLst>
            <pc:docMk/>
            <pc:sldMk cId="3915935551" sldId="267"/>
            <ac:picMk id="18" creationId="{92B724BD-E438-2A7F-17D1-2CAA88D65B97}"/>
          </ac:picMkLst>
        </pc:picChg>
        <pc:picChg chg="add del mod">
          <ac:chgData name="Simon Andrews" userId="cf9b73c3-e785-41d8-a424-0b20d232760f" providerId="ADAL" clId="{3D3EDEF1-3E92-4730-8D1A-A963DA1622E6}" dt="2022-11-14T09:21:16.390" v="3013"/>
          <ac:picMkLst>
            <pc:docMk/>
            <pc:sldMk cId="3915935551" sldId="267"/>
            <ac:picMk id="19" creationId="{A3C5EEC6-8476-1039-7EF6-CCFE1E24518C}"/>
          </ac:picMkLst>
        </pc:picChg>
        <pc:cxnChg chg="del">
          <ac:chgData name="Simon Andrews" userId="cf9b73c3-e785-41d8-a424-0b20d232760f" providerId="ADAL" clId="{3D3EDEF1-3E92-4730-8D1A-A963DA1622E6}" dt="2022-11-11T10:27:14.355" v="596" actId="26606"/>
          <ac:cxnSpMkLst>
            <pc:docMk/>
            <pc:sldMk cId="3915935551" sldId="267"/>
            <ac:cxnSpMk id="9" creationId="{A7F400EE-A8A5-48AF-B4D6-291B52C6F0B0}"/>
          </ac:cxnSpMkLst>
        </pc:cxnChg>
      </pc:sldChg>
      <pc:sldChg chg="addSp delSp modSp new mod modTransition setBg modAnim">
        <pc:chgData name="Simon Andrews" userId="cf9b73c3-e785-41d8-a424-0b20d232760f" providerId="ADAL" clId="{3D3EDEF1-3E92-4730-8D1A-A963DA1622E6}" dt="2022-11-14T09:21:16.390" v="3013"/>
        <pc:sldMkLst>
          <pc:docMk/>
          <pc:sldMk cId="3880373759" sldId="268"/>
        </pc:sldMkLst>
        <pc:spChg chg="del">
          <ac:chgData name="Simon Andrews" userId="cf9b73c3-e785-41d8-a424-0b20d232760f" providerId="ADAL" clId="{3D3EDEF1-3E92-4730-8D1A-A963DA1622E6}" dt="2022-11-11T10:38:32.183" v="669" actId="478"/>
          <ac:spMkLst>
            <pc:docMk/>
            <pc:sldMk cId="3880373759" sldId="268"/>
            <ac:spMk id="2" creationId="{788D23B0-B200-BD41-8448-3B0028E476D9}"/>
          </ac:spMkLst>
        </pc:spChg>
        <pc:spChg chg="del">
          <ac:chgData name="Simon Andrews" userId="cf9b73c3-e785-41d8-a424-0b20d232760f" providerId="ADAL" clId="{3D3EDEF1-3E92-4730-8D1A-A963DA1622E6}" dt="2022-11-11T10:38:33.367" v="670" actId="478"/>
          <ac:spMkLst>
            <pc:docMk/>
            <pc:sldMk cId="3880373759" sldId="268"/>
            <ac:spMk id="3" creationId="{02A349E4-07AD-756D-318C-30D63613656E}"/>
          </ac:spMkLst>
        </pc:spChg>
        <pc:spChg chg="add mod">
          <ac:chgData name="Simon Andrews" userId="cf9b73c3-e785-41d8-a424-0b20d232760f" providerId="ADAL" clId="{3D3EDEF1-3E92-4730-8D1A-A963DA1622E6}" dt="2022-11-11T11:00:27.692" v="684" actId="1035"/>
          <ac:spMkLst>
            <pc:docMk/>
            <pc:sldMk cId="3880373759" sldId="268"/>
            <ac:spMk id="7" creationId="{FD5AA773-E84A-C57B-E1E6-537A646A7786}"/>
          </ac:spMkLst>
        </pc:spChg>
        <pc:spChg chg="add">
          <ac:chgData name="Simon Andrews" userId="cf9b73c3-e785-41d8-a424-0b20d232760f" providerId="ADAL" clId="{3D3EDEF1-3E92-4730-8D1A-A963DA1622E6}" dt="2022-11-11T10:59:19.622" v="677" actId="26606"/>
          <ac:spMkLst>
            <pc:docMk/>
            <pc:sldMk cId="3880373759" sldId="268"/>
            <ac:spMk id="12" creationId="{C0A1ED06-4733-4020-9C60-81D4D801408D}"/>
          </ac:spMkLst>
        </pc:spChg>
        <pc:spChg chg="add">
          <ac:chgData name="Simon Andrews" userId="cf9b73c3-e785-41d8-a424-0b20d232760f" providerId="ADAL" clId="{3D3EDEF1-3E92-4730-8D1A-A963DA1622E6}" dt="2022-11-11T10:59:19.622" v="677" actId="26606"/>
          <ac:spMkLst>
            <pc:docMk/>
            <pc:sldMk cId="3880373759" sldId="268"/>
            <ac:spMk id="14" creationId="{B0CA3509-3AF9-45FE-93ED-57BB5D5E8E07}"/>
          </ac:spMkLst>
        </pc:spChg>
        <pc:picChg chg="add mod">
          <ac:chgData name="Simon Andrews" userId="cf9b73c3-e785-41d8-a424-0b20d232760f" providerId="ADAL" clId="{3D3EDEF1-3E92-4730-8D1A-A963DA1622E6}" dt="2022-11-11T10:59:19.622" v="677" actId="26606"/>
          <ac:picMkLst>
            <pc:docMk/>
            <pc:sldMk cId="3880373759" sldId="268"/>
            <ac:picMk id="5" creationId="{67E8DE63-EBBB-23FE-624B-B62F0146700D}"/>
          </ac:picMkLst>
        </pc:picChg>
        <pc:picChg chg="add del mod">
          <ac:chgData name="Simon Andrews" userId="cf9b73c3-e785-41d8-a424-0b20d232760f" providerId="ADAL" clId="{3D3EDEF1-3E92-4730-8D1A-A963DA1622E6}" dt="2022-11-14T09:09:31.610" v="2983"/>
          <ac:picMkLst>
            <pc:docMk/>
            <pc:sldMk cId="3880373759" sldId="268"/>
            <ac:picMk id="8" creationId="{FBA40504-011B-639C-DA79-B1849051A786}"/>
          </ac:picMkLst>
        </pc:picChg>
        <pc:picChg chg="add del mod">
          <ac:chgData name="Simon Andrews" userId="cf9b73c3-e785-41d8-a424-0b20d232760f" providerId="ADAL" clId="{3D3EDEF1-3E92-4730-8D1A-A963DA1622E6}" dt="2022-11-14T09:21:16.390" v="3013"/>
          <ac:picMkLst>
            <pc:docMk/>
            <pc:sldMk cId="3880373759" sldId="268"/>
            <ac:picMk id="9" creationId="{02E9D7C3-8099-51C3-3C85-12545264BE82}"/>
          </ac:picMkLst>
        </pc:picChg>
      </pc:sldChg>
      <pc:sldChg chg="addSp delSp modSp new mod modTransition setBg modClrScheme modAnim delDesignElem chgLayout">
        <pc:chgData name="Simon Andrews" userId="cf9b73c3-e785-41d8-a424-0b20d232760f" providerId="ADAL" clId="{3D3EDEF1-3E92-4730-8D1A-A963DA1622E6}" dt="2022-11-14T09:21:16.390" v="3013"/>
        <pc:sldMkLst>
          <pc:docMk/>
          <pc:sldMk cId="3181512061" sldId="269"/>
        </pc:sldMkLst>
        <pc:spChg chg="del">
          <ac:chgData name="Simon Andrews" userId="cf9b73c3-e785-41d8-a424-0b20d232760f" providerId="ADAL" clId="{3D3EDEF1-3E92-4730-8D1A-A963DA1622E6}" dt="2022-11-11T11:09:15.283" v="736" actId="478"/>
          <ac:spMkLst>
            <pc:docMk/>
            <pc:sldMk cId="3181512061" sldId="269"/>
            <ac:spMk id="2" creationId="{138258C5-7A04-8FF5-6FD6-DBD97BD3516A}"/>
          </ac:spMkLst>
        </pc:spChg>
        <pc:spChg chg="del">
          <ac:chgData name="Simon Andrews" userId="cf9b73c3-e785-41d8-a424-0b20d232760f" providerId="ADAL" clId="{3D3EDEF1-3E92-4730-8D1A-A963DA1622E6}" dt="2022-11-11T11:09:16.603" v="737" actId="478"/>
          <ac:spMkLst>
            <pc:docMk/>
            <pc:sldMk cId="3181512061" sldId="269"/>
            <ac:spMk id="3" creationId="{3461F0AB-C03F-FA72-03FA-5E964B04C117}"/>
          </ac:spMkLst>
        </pc:spChg>
        <pc:spChg chg="add del">
          <ac:chgData name="Simon Andrews" userId="cf9b73c3-e785-41d8-a424-0b20d232760f" providerId="ADAL" clId="{3D3EDEF1-3E92-4730-8D1A-A963DA1622E6}" dt="2022-11-11T11:15:40.394" v="780" actId="26606"/>
          <ac:spMkLst>
            <pc:docMk/>
            <pc:sldMk cId="3181512061" sldId="269"/>
            <ac:spMk id="16" creationId="{11BE3FA7-0D70-4431-814F-D8C40576EA93}"/>
          </ac:spMkLst>
        </pc:spChg>
        <pc:spChg chg="add del">
          <ac:chgData name="Simon Andrews" userId="cf9b73c3-e785-41d8-a424-0b20d232760f" providerId="ADAL" clId="{3D3EDEF1-3E92-4730-8D1A-A963DA1622E6}" dt="2022-11-11T11:19:47.582" v="781" actId="700"/>
          <ac:spMkLst>
            <pc:docMk/>
            <pc:sldMk cId="3181512061" sldId="269"/>
            <ac:spMk id="21" creationId="{25414FA1-2D4C-41DB-83DE-4F3E38C10A63}"/>
          </ac:spMkLst>
        </pc:spChg>
        <pc:picChg chg="add del mod">
          <ac:chgData name="Simon Andrews" userId="cf9b73c3-e785-41d8-a424-0b20d232760f" providerId="ADAL" clId="{3D3EDEF1-3E92-4730-8D1A-A963DA1622E6}" dt="2022-11-11T11:11:09.643" v="755" actId="478"/>
          <ac:picMkLst>
            <pc:docMk/>
            <pc:sldMk cId="3181512061" sldId="269"/>
            <ac:picMk id="5" creationId="{77B8532A-B89A-A21E-72D5-085F829540B7}"/>
          </ac:picMkLst>
        </pc:picChg>
        <pc:picChg chg="add del mod">
          <ac:chgData name="Simon Andrews" userId="cf9b73c3-e785-41d8-a424-0b20d232760f" providerId="ADAL" clId="{3D3EDEF1-3E92-4730-8D1A-A963DA1622E6}" dt="2022-11-11T11:11:10.265" v="756" actId="478"/>
          <ac:picMkLst>
            <pc:docMk/>
            <pc:sldMk cId="3181512061" sldId="269"/>
            <ac:picMk id="7" creationId="{FA8C9BBF-3964-9D31-D74A-1C25E812A664}"/>
          </ac:picMkLst>
        </pc:picChg>
        <pc:picChg chg="add del mod ord">
          <ac:chgData name="Simon Andrews" userId="cf9b73c3-e785-41d8-a424-0b20d232760f" providerId="ADAL" clId="{3D3EDEF1-3E92-4730-8D1A-A963DA1622E6}" dt="2022-11-11T11:47:54.646" v="858" actId="478"/>
          <ac:picMkLst>
            <pc:docMk/>
            <pc:sldMk cId="3181512061" sldId="269"/>
            <ac:picMk id="9" creationId="{C3A6F580-F87B-F7F9-751A-072C997DB888}"/>
          </ac:picMkLst>
        </pc:picChg>
        <pc:picChg chg="add del mod">
          <ac:chgData name="Simon Andrews" userId="cf9b73c3-e785-41d8-a424-0b20d232760f" providerId="ADAL" clId="{3D3EDEF1-3E92-4730-8D1A-A963DA1622E6}" dt="2022-11-11T11:46:07.480" v="842" actId="478"/>
          <ac:picMkLst>
            <pc:docMk/>
            <pc:sldMk cId="3181512061" sldId="269"/>
            <ac:picMk id="11" creationId="{312FF40F-2DD7-126C-FDE0-C86760262048}"/>
          </ac:picMkLst>
        </pc:picChg>
        <pc:picChg chg="add mod ord modCrop">
          <ac:chgData name="Simon Andrews" userId="cf9b73c3-e785-41d8-a424-0b20d232760f" providerId="ADAL" clId="{3D3EDEF1-3E92-4730-8D1A-A963DA1622E6}" dt="2022-11-14T09:13:20.028" v="2999" actId="26606"/>
          <ac:picMkLst>
            <pc:docMk/>
            <pc:sldMk cId="3181512061" sldId="269"/>
            <ac:picMk id="13" creationId="{75A5A173-6829-7226-AF61-905F4E135A8B}"/>
          </ac:picMkLst>
        </pc:picChg>
        <pc:picChg chg="add mod ord">
          <ac:chgData name="Simon Andrews" userId="cf9b73c3-e785-41d8-a424-0b20d232760f" providerId="ADAL" clId="{3D3EDEF1-3E92-4730-8D1A-A963DA1622E6}" dt="2022-11-14T09:13:20.028" v="2999" actId="26606"/>
          <ac:picMkLst>
            <pc:docMk/>
            <pc:sldMk cId="3181512061" sldId="269"/>
            <ac:picMk id="15" creationId="{BE7DE142-0ADC-ADAF-1593-92A8F850A8F7}"/>
          </ac:picMkLst>
        </pc:picChg>
        <pc:picChg chg="add mod ord">
          <ac:chgData name="Simon Andrews" userId="cf9b73c3-e785-41d8-a424-0b20d232760f" providerId="ADAL" clId="{3D3EDEF1-3E92-4730-8D1A-A963DA1622E6}" dt="2022-11-14T09:13:20.028" v="2999" actId="26606"/>
          <ac:picMkLst>
            <pc:docMk/>
            <pc:sldMk cId="3181512061" sldId="269"/>
            <ac:picMk id="18" creationId="{665D839E-5EDE-D166-17C0-5864E2C63D6A}"/>
          </ac:picMkLst>
        </pc:picChg>
        <pc:picChg chg="add del mod ord">
          <ac:chgData name="Simon Andrews" userId="cf9b73c3-e785-41d8-a424-0b20d232760f" providerId="ADAL" clId="{3D3EDEF1-3E92-4730-8D1A-A963DA1622E6}" dt="2022-11-14T09:14:16.635" v="3007" actId="478"/>
          <ac:picMkLst>
            <pc:docMk/>
            <pc:sldMk cId="3181512061" sldId="269"/>
            <ac:picMk id="20" creationId="{DCC7BDB1-3AE4-DE86-18B3-CE3184DFFBC5}"/>
          </ac:picMkLst>
        </pc:picChg>
        <pc:picChg chg="add del mod">
          <ac:chgData name="Simon Andrews" userId="cf9b73c3-e785-41d8-a424-0b20d232760f" providerId="ADAL" clId="{3D3EDEF1-3E92-4730-8D1A-A963DA1622E6}" dt="2022-11-14T09:09:31.610" v="2983"/>
          <ac:picMkLst>
            <pc:docMk/>
            <pc:sldMk cId="3181512061" sldId="269"/>
            <ac:picMk id="22" creationId="{C797EDFB-E65E-EF33-FB39-1D425C831DB1}"/>
          </ac:picMkLst>
        </pc:picChg>
        <pc:picChg chg="add mod modCrop">
          <ac:chgData name="Simon Andrews" userId="cf9b73c3-e785-41d8-a424-0b20d232760f" providerId="ADAL" clId="{3D3EDEF1-3E92-4730-8D1A-A963DA1622E6}" dt="2022-11-14T09:14:23.790" v="3008" actId="1076"/>
          <ac:picMkLst>
            <pc:docMk/>
            <pc:sldMk cId="3181512061" sldId="269"/>
            <ac:picMk id="24" creationId="{C7121328-72E1-9340-ABDA-54AE03CD9E2F}"/>
          </ac:picMkLst>
        </pc:picChg>
        <pc:picChg chg="add del mod">
          <ac:chgData name="Simon Andrews" userId="cf9b73c3-e785-41d8-a424-0b20d232760f" providerId="ADAL" clId="{3D3EDEF1-3E92-4730-8D1A-A963DA1622E6}" dt="2022-11-14T09:21:16.390" v="3013"/>
          <ac:picMkLst>
            <pc:docMk/>
            <pc:sldMk cId="3181512061" sldId="269"/>
            <ac:picMk id="25" creationId="{3D932BE0-5F2E-5283-8FC9-8306D7CFEF71}"/>
          </ac:picMkLst>
        </pc:picChg>
      </pc:sldChg>
      <pc:sldChg chg="addSp modSp new del mod modShow">
        <pc:chgData name="Simon Andrews" userId="cf9b73c3-e785-41d8-a424-0b20d232760f" providerId="ADAL" clId="{3D3EDEF1-3E92-4730-8D1A-A963DA1622E6}" dt="2022-11-11T17:24:00.714" v="2910" actId="47"/>
        <pc:sldMkLst>
          <pc:docMk/>
          <pc:sldMk cId="1697313171" sldId="270"/>
        </pc:sldMkLst>
        <pc:spChg chg="add mod">
          <ac:chgData name="Simon Andrews" userId="cf9b73c3-e785-41d8-a424-0b20d232760f" providerId="ADAL" clId="{3D3EDEF1-3E92-4730-8D1A-A963DA1622E6}" dt="2022-11-11T11:56:36.397" v="891" actId="1582"/>
          <ac:spMkLst>
            <pc:docMk/>
            <pc:sldMk cId="1697313171" sldId="270"/>
            <ac:spMk id="4" creationId="{B250BBD6-02D0-3DF0-FA1D-FC2D6D4B9819}"/>
          </ac:spMkLst>
        </pc:spChg>
        <pc:spChg chg="add mod">
          <ac:chgData name="Simon Andrews" userId="cf9b73c3-e785-41d8-a424-0b20d232760f" providerId="ADAL" clId="{3D3EDEF1-3E92-4730-8D1A-A963DA1622E6}" dt="2022-11-11T11:56:57.901" v="894" actId="14100"/>
          <ac:spMkLst>
            <pc:docMk/>
            <pc:sldMk cId="1697313171" sldId="270"/>
            <ac:spMk id="5" creationId="{BF0DB4CE-DD82-8EFD-075F-73A1493F6611}"/>
          </ac:spMkLst>
        </pc:spChg>
        <pc:spChg chg="add mod">
          <ac:chgData name="Simon Andrews" userId="cf9b73c3-e785-41d8-a424-0b20d232760f" providerId="ADAL" clId="{3D3EDEF1-3E92-4730-8D1A-A963DA1622E6}" dt="2022-11-11T11:57:27.444" v="900" actId="1036"/>
          <ac:spMkLst>
            <pc:docMk/>
            <pc:sldMk cId="1697313171" sldId="270"/>
            <ac:spMk id="6" creationId="{780CB8FB-1622-6075-FE26-9BFF3D8A24F9}"/>
          </ac:spMkLst>
        </pc:spChg>
        <pc:spChg chg="add mod">
          <ac:chgData name="Simon Andrews" userId="cf9b73c3-e785-41d8-a424-0b20d232760f" providerId="ADAL" clId="{3D3EDEF1-3E92-4730-8D1A-A963DA1622E6}" dt="2022-11-11T11:57:39.837" v="903" actId="14100"/>
          <ac:spMkLst>
            <pc:docMk/>
            <pc:sldMk cId="1697313171" sldId="270"/>
            <ac:spMk id="7" creationId="{D4CB6F0D-A797-EEF0-0019-2A0B556801C3}"/>
          </ac:spMkLst>
        </pc:spChg>
        <pc:picChg chg="add mod">
          <ac:chgData name="Simon Andrews" userId="cf9b73c3-e785-41d8-a424-0b20d232760f" providerId="ADAL" clId="{3D3EDEF1-3E92-4730-8D1A-A963DA1622E6}" dt="2022-11-11T11:39:53.206" v="835" actId="1076"/>
          <ac:picMkLst>
            <pc:docMk/>
            <pc:sldMk cId="1697313171" sldId="270"/>
            <ac:picMk id="3" creationId="{28D03384-E087-AFAC-510D-CB915DAC7C28}"/>
          </ac:picMkLst>
        </pc:picChg>
      </pc:sldChg>
      <pc:sldChg chg="addSp modSp add del mod">
        <pc:chgData name="Simon Andrews" userId="cf9b73c3-e785-41d8-a424-0b20d232760f" providerId="ADAL" clId="{3D3EDEF1-3E92-4730-8D1A-A963DA1622E6}" dt="2022-11-11T12:34:19.106" v="1695" actId="47"/>
        <pc:sldMkLst>
          <pc:docMk/>
          <pc:sldMk cId="2329525792" sldId="271"/>
        </pc:sldMkLst>
        <pc:graphicFrameChg chg="add mod modGraphic">
          <ac:chgData name="Simon Andrews" userId="cf9b73c3-e785-41d8-a424-0b20d232760f" providerId="ADAL" clId="{3D3EDEF1-3E92-4730-8D1A-A963DA1622E6}" dt="2022-11-11T12:04:26.412" v="918" actId="1076"/>
          <ac:graphicFrameMkLst>
            <pc:docMk/>
            <pc:sldMk cId="2329525792" sldId="271"/>
            <ac:graphicFrameMk id="8" creationId="{926B19DC-F054-464E-55E7-1D2C684F619F}"/>
          </ac:graphicFrameMkLst>
        </pc:graphicFrameChg>
        <pc:graphicFrameChg chg="add mod modGraphic">
          <ac:chgData name="Simon Andrews" userId="cf9b73c3-e785-41d8-a424-0b20d232760f" providerId="ADAL" clId="{3D3EDEF1-3E92-4730-8D1A-A963DA1622E6}" dt="2022-11-11T12:04:22.965" v="917" actId="1076"/>
          <ac:graphicFrameMkLst>
            <pc:docMk/>
            <pc:sldMk cId="2329525792" sldId="271"/>
            <ac:graphicFrameMk id="10" creationId="{8A6C147B-F607-F12E-C92F-D25ED472EB37}"/>
          </ac:graphicFrameMkLst>
        </pc:graphicFrameChg>
        <pc:graphicFrameChg chg="add mod modGraphic">
          <ac:chgData name="Simon Andrews" userId="cf9b73c3-e785-41d8-a424-0b20d232760f" providerId="ADAL" clId="{3D3EDEF1-3E92-4730-8D1A-A963DA1622E6}" dt="2022-11-11T12:05:48.340" v="921" actId="1076"/>
          <ac:graphicFrameMkLst>
            <pc:docMk/>
            <pc:sldMk cId="2329525792" sldId="271"/>
            <ac:graphicFrameMk id="12" creationId="{F3B627C0-C57E-86D9-286B-061A6CE6450D}"/>
          </ac:graphicFrameMkLst>
        </pc:graphicFrameChg>
        <pc:graphicFrameChg chg="add mod modGraphic">
          <ac:chgData name="Simon Andrews" userId="cf9b73c3-e785-41d8-a424-0b20d232760f" providerId="ADAL" clId="{3D3EDEF1-3E92-4730-8D1A-A963DA1622E6}" dt="2022-11-11T12:04:15.652" v="915" actId="1076"/>
          <ac:graphicFrameMkLst>
            <pc:docMk/>
            <pc:sldMk cId="2329525792" sldId="271"/>
            <ac:graphicFrameMk id="14" creationId="{5E8544B9-E0D6-6753-355A-363C7FB47858}"/>
          </ac:graphicFrameMkLst>
        </pc:graphicFrameChg>
        <pc:graphicFrameChg chg="add mod modGraphic">
          <ac:chgData name="Simon Andrews" userId="cf9b73c3-e785-41d8-a424-0b20d232760f" providerId="ADAL" clId="{3D3EDEF1-3E92-4730-8D1A-A963DA1622E6}" dt="2022-11-11T12:04:12.172" v="914" actId="1076"/>
          <ac:graphicFrameMkLst>
            <pc:docMk/>
            <pc:sldMk cId="2329525792" sldId="271"/>
            <ac:graphicFrameMk id="16" creationId="{73651C7C-32DD-B93D-23D7-E1358C059292}"/>
          </ac:graphicFrameMkLst>
        </pc:graphicFrameChg>
      </pc:sldChg>
      <pc:sldChg chg="add del">
        <pc:chgData name="Simon Andrews" userId="cf9b73c3-e785-41d8-a424-0b20d232760f" providerId="ADAL" clId="{3D3EDEF1-3E92-4730-8D1A-A963DA1622E6}" dt="2022-11-11T12:01:04.723" v="906" actId="2890"/>
        <pc:sldMkLst>
          <pc:docMk/>
          <pc:sldMk cId="3483155427" sldId="271"/>
        </pc:sldMkLst>
      </pc:sldChg>
      <pc:sldChg chg="addSp delSp modSp new mod modTransition modAnim">
        <pc:chgData name="Simon Andrews" userId="cf9b73c3-e785-41d8-a424-0b20d232760f" providerId="ADAL" clId="{3D3EDEF1-3E92-4730-8D1A-A963DA1622E6}" dt="2022-11-14T09:21:16.390" v="3013"/>
        <pc:sldMkLst>
          <pc:docMk/>
          <pc:sldMk cId="1141343590" sldId="272"/>
        </pc:sldMkLst>
        <pc:spChg chg="add mod">
          <ac:chgData name="Simon Andrews" userId="cf9b73c3-e785-41d8-a424-0b20d232760f" providerId="ADAL" clId="{3D3EDEF1-3E92-4730-8D1A-A963DA1622E6}" dt="2022-11-11T12:15:47.109" v="1234" actId="1035"/>
          <ac:spMkLst>
            <pc:docMk/>
            <pc:sldMk cId="1141343590" sldId="272"/>
            <ac:spMk id="4" creationId="{88F260A4-8F32-442D-6836-FA6A9F1C0EF0}"/>
          </ac:spMkLst>
        </pc:spChg>
        <pc:spChg chg="add mod">
          <ac:chgData name="Simon Andrews" userId="cf9b73c3-e785-41d8-a424-0b20d232760f" providerId="ADAL" clId="{3D3EDEF1-3E92-4730-8D1A-A963DA1622E6}" dt="2022-11-11T12:15:47.109" v="1234" actId="1035"/>
          <ac:spMkLst>
            <pc:docMk/>
            <pc:sldMk cId="1141343590" sldId="272"/>
            <ac:spMk id="5" creationId="{9C7A05A8-F93F-1902-4A2C-A3175B0E9302}"/>
          </ac:spMkLst>
        </pc:spChg>
        <pc:spChg chg="add mod">
          <ac:chgData name="Simon Andrews" userId="cf9b73c3-e785-41d8-a424-0b20d232760f" providerId="ADAL" clId="{3D3EDEF1-3E92-4730-8D1A-A963DA1622E6}" dt="2022-11-11T12:15:47.109" v="1234" actId="1035"/>
          <ac:spMkLst>
            <pc:docMk/>
            <pc:sldMk cId="1141343590" sldId="272"/>
            <ac:spMk id="6" creationId="{47EE65B8-4B7F-3AAE-EBA6-DEAF0CF1EBC3}"/>
          </ac:spMkLst>
        </pc:spChg>
        <pc:spChg chg="add mod">
          <ac:chgData name="Simon Andrews" userId="cf9b73c3-e785-41d8-a424-0b20d232760f" providerId="ADAL" clId="{3D3EDEF1-3E92-4730-8D1A-A963DA1622E6}" dt="2022-11-11T12:15:47.109" v="1234" actId="1035"/>
          <ac:spMkLst>
            <pc:docMk/>
            <pc:sldMk cId="1141343590" sldId="272"/>
            <ac:spMk id="7" creationId="{C126A9DD-C0B6-65DE-4CD8-18C857D81DA5}"/>
          </ac:spMkLst>
        </pc:spChg>
        <pc:spChg chg="add mod">
          <ac:chgData name="Simon Andrews" userId="cf9b73c3-e785-41d8-a424-0b20d232760f" providerId="ADAL" clId="{3D3EDEF1-3E92-4730-8D1A-A963DA1622E6}" dt="2022-11-11T12:15:47.109" v="1234" actId="1035"/>
          <ac:spMkLst>
            <pc:docMk/>
            <pc:sldMk cId="1141343590" sldId="272"/>
            <ac:spMk id="8" creationId="{11797011-E72C-0C07-FD3B-647C59131551}"/>
          </ac:spMkLst>
        </pc:spChg>
        <pc:spChg chg="add mod">
          <ac:chgData name="Simon Andrews" userId="cf9b73c3-e785-41d8-a424-0b20d232760f" providerId="ADAL" clId="{3D3EDEF1-3E92-4730-8D1A-A963DA1622E6}" dt="2022-11-11T12:15:47.109" v="1234" actId="1035"/>
          <ac:spMkLst>
            <pc:docMk/>
            <pc:sldMk cId="1141343590" sldId="272"/>
            <ac:spMk id="9" creationId="{46C35C02-0B0D-E304-8A1C-23560BAC72C1}"/>
          </ac:spMkLst>
        </pc:spChg>
        <pc:spChg chg="add mod">
          <ac:chgData name="Simon Andrews" userId="cf9b73c3-e785-41d8-a424-0b20d232760f" providerId="ADAL" clId="{3D3EDEF1-3E92-4730-8D1A-A963DA1622E6}" dt="2022-11-11T12:15:47.109" v="1234" actId="1035"/>
          <ac:spMkLst>
            <pc:docMk/>
            <pc:sldMk cId="1141343590" sldId="272"/>
            <ac:spMk id="10" creationId="{656EB9DB-3CF8-2C16-1103-1270D9186452}"/>
          </ac:spMkLst>
        </pc:spChg>
        <pc:spChg chg="add mod">
          <ac:chgData name="Simon Andrews" userId="cf9b73c3-e785-41d8-a424-0b20d232760f" providerId="ADAL" clId="{3D3EDEF1-3E92-4730-8D1A-A963DA1622E6}" dt="2022-11-11T12:15:47.109" v="1234" actId="1035"/>
          <ac:spMkLst>
            <pc:docMk/>
            <pc:sldMk cId="1141343590" sldId="272"/>
            <ac:spMk id="11" creationId="{C193E5BE-19E1-B79D-AB52-4F0497B158E9}"/>
          </ac:spMkLst>
        </pc:spChg>
        <pc:spChg chg="add mod">
          <ac:chgData name="Simon Andrews" userId="cf9b73c3-e785-41d8-a424-0b20d232760f" providerId="ADAL" clId="{3D3EDEF1-3E92-4730-8D1A-A963DA1622E6}" dt="2022-11-11T16:57:56.907" v="2672" actId="2711"/>
          <ac:spMkLst>
            <pc:docMk/>
            <pc:sldMk cId="1141343590" sldId="272"/>
            <ac:spMk id="12" creationId="{BB3CDCFC-4866-BCE1-579B-2A9F3653692C}"/>
          </ac:spMkLst>
        </pc:spChg>
        <pc:spChg chg="add mod">
          <ac:chgData name="Simon Andrews" userId="cf9b73c3-e785-41d8-a424-0b20d232760f" providerId="ADAL" clId="{3D3EDEF1-3E92-4730-8D1A-A963DA1622E6}" dt="2022-11-11T17:21:30.786" v="2906" actId="12"/>
          <ac:spMkLst>
            <pc:docMk/>
            <pc:sldMk cId="1141343590" sldId="272"/>
            <ac:spMk id="13" creationId="{1B7D3C1A-D9EF-7660-C379-4EAF7ECC5FA9}"/>
          </ac:spMkLst>
        </pc:spChg>
        <pc:spChg chg="add mod">
          <ac:chgData name="Simon Andrews" userId="cf9b73c3-e785-41d8-a424-0b20d232760f" providerId="ADAL" clId="{3D3EDEF1-3E92-4730-8D1A-A963DA1622E6}" dt="2022-11-11T17:37:52.150" v="2948" actId="1037"/>
          <ac:spMkLst>
            <pc:docMk/>
            <pc:sldMk cId="1141343590" sldId="272"/>
            <ac:spMk id="14" creationId="{D02E162D-4250-E264-4A68-14091A8B49E6}"/>
          </ac:spMkLst>
        </pc:spChg>
        <pc:spChg chg="add mod">
          <ac:chgData name="Simon Andrews" userId="cf9b73c3-e785-41d8-a424-0b20d232760f" providerId="ADAL" clId="{3D3EDEF1-3E92-4730-8D1A-A963DA1622E6}" dt="2022-11-11T17:39:59.094" v="2967" actId="1037"/>
          <ac:spMkLst>
            <pc:docMk/>
            <pc:sldMk cId="1141343590" sldId="272"/>
            <ac:spMk id="15" creationId="{F74E8382-61A2-C479-EEA8-B21B38ACA6B8}"/>
          </ac:spMkLst>
        </pc:spChg>
        <pc:spChg chg="add mod">
          <ac:chgData name="Simon Andrews" userId="cf9b73c3-e785-41d8-a424-0b20d232760f" providerId="ADAL" clId="{3D3EDEF1-3E92-4730-8D1A-A963DA1622E6}" dt="2022-11-11T17:21:54.595" v="2909" actId="12"/>
          <ac:spMkLst>
            <pc:docMk/>
            <pc:sldMk cId="1141343590" sldId="272"/>
            <ac:spMk id="16" creationId="{AD0321A4-B095-F91B-45EA-1733557B458A}"/>
          </ac:spMkLst>
        </pc:spChg>
        <pc:graphicFrameChg chg="add del mod ord modGraphic">
          <ac:chgData name="Simon Andrews" userId="cf9b73c3-e785-41d8-a424-0b20d232760f" providerId="ADAL" clId="{3D3EDEF1-3E92-4730-8D1A-A963DA1622E6}" dt="2022-11-11T12:35:02.123" v="1698" actId="478"/>
          <ac:graphicFrameMkLst>
            <pc:docMk/>
            <pc:sldMk cId="1141343590" sldId="272"/>
            <ac:graphicFrameMk id="18" creationId="{36E64D27-2D14-83DA-2A76-5792355F389E}"/>
          </ac:graphicFrameMkLst>
        </pc:graphicFrameChg>
        <pc:graphicFrameChg chg="add del mod ord modGraphic">
          <ac:chgData name="Simon Andrews" userId="cf9b73c3-e785-41d8-a424-0b20d232760f" providerId="ADAL" clId="{3D3EDEF1-3E92-4730-8D1A-A963DA1622E6}" dt="2022-11-11T12:35:02.123" v="1698" actId="478"/>
          <ac:graphicFrameMkLst>
            <pc:docMk/>
            <pc:sldMk cId="1141343590" sldId="272"/>
            <ac:graphicFrameMk id="20" creationId="{3214EC8B-07B5-7D7E-EFEB-943175340277}"/>
          </ac:graphicFrameMkLst>
        </pc:graphicFrameChg>
        <pc:graphicFrameChg chg="add del mod modGraphic">
          <ac:chgData name="Simon Andrews" userId="cf9b73c3-e785-41d8-a424-0b20d232760f" providerId="ADAL" clId="{3D3EDEF1-3E92-4730-8D1A-A963DA1622E6}" dt="2022-11-11T12:35:02.123" v="1698" actId="478"/>
          <ac:graphicFrameMkLst>
            <pc:docMk/>
            <pc:sldMk cId="1141343590" sldId="272"/>
            <ac:graphicFrameMk id="22" creationId="{B22F625F-018E-69EE-55A0-CA5D2B87752E}"/>
          </ac:graphicFrameMkLst>
        </pc:graphicFrameChg>
        <pc:graphicFrameChg chg="add del mod modGraphic">
          <ac:chgData name="Simon Andrews" userId="cf9b73c3-e785-41d8-a424-0b20d232760f" providerId="ADAL" clId="{3D3EDEF1-3E92-4730-8D1A-A963DA1622E6}" dt="2022-11-11T12:35:02.123" v="1698" actId="478"/>
          <ac:graphicFrameMkLst>
            <pc:docMk/>
            <pc:sldMk cId="1141343590" sldId="272"/>
            <ac:graphicFrameMk id="24" creationId="{EC5DA05B-D2F9-754A-0B1D-495F42712A38}"/>
          </ac:graphicFrameMkLst>
        </pc:graphicFrameChg>
        <pc:graphicFrameChg chg="add del mod modGraphic">
          <ac:chgData name="Simon Andrews" userId="cf9b73c3-e785-41d8-a424-0b20d232760f" providerId="ADAL" clId="{3D3EDEF1-3E92-4730-8D1A-A963DA1622E6}" dt="2022-11-11T12:35:02.123" v="1698" actId="478"/>
          <ac:graphicFrameMkLst>
            <pc:docMk/>
            <pc:sldMk cId="1141343590" sldId="272"/>
            <ac:graphicFrameMk id="26" creationId="{0DB53EF5-F7B1-38C8-2F8A-0E261178E464}"/>
          </ac:graphicFrameMkLst>
        </pc:graphicFrameChg>
        <pc:picChg chg="add del mod">
          <ac:chgData name="Simon Andrews" userId="cf9b73c3-e785-41d8-a424-0b20d232760f" providerId="ADAL" clId="{3D3EDEF1-3E92-4730-8D1A-A963DA1622E6}" dt="2022-11-14T09:09:31.610" v="2983"/>
          <ac:picMkLst>
            <pc:docMk/>
            <pc:sldMk cId="1141343590" sldId="272"/>
            <ac:picMk id="39" creationId="{4102E787-3357-566F-5A91-41E228281F0C}"/>
          </ac:picMkLst>
        </pc:picChg>
        <pc:picChg chg="add del mod">
          <ac:chgData name="Simon Andrews" userId="cf9b73c3-e785-41d8-a424-0b20d232760f" providerId="ADAL" clId="{3D3EDEF1-3E92-4730-8D1A-A963DA1622E6}" dt="2022-11-14T09:21:16.390" v="3013"/>
          <ac:picMkLst>
            <pc:docMk/>
            <pc:sldMk cId="1141343590" sldId="272"/>
            <ac:picMk id="40" creationId="{2FEC5462-B177-E972-1DD5-99D8E3D77B5C}"/>
          </ac:picMkLst>
        </pc:picChg>
        <pc:cxnChg chg="add mod">
          <ac:chgData name="Simon Andrews" userId="cf9b73c3-e785-41d8-a424-0b20d232760f" providerId="ADAL" clId="{3D3EDEF1-3E92-4730-8D1A-A963DA1622E6}" dt="2022-11-11T12:15:47.109" v="1234" actId="1035"/>
          <ac:cxnSpMkLst>
            <pc:docMk/>
            <pc:sldMk cId="1141343590" sldId="272"/>
            <ac:cxnSpMk id="3" creationId="{8A7FB982-6C50-6E29-40D8-6CAB425CB538}"/>
          </ac:cxnSpMkLst>
        </pc:cxnChg>
        <pc:cxnChg chg="add mod">
          <ac:chgData name="Simon Andrews" userId="cf9b73c3-e785-41d8-a424-0b20d232760f" providerId="ADAL" clId="{3D3EDEF1-3E92-4730-8D1A-A963DA1622E6}" dt="2022-11-11T12:37:44.791" v="1705" actId="14100"/>
          <ac:cxnSpMkLst>
            <pc:docMk/>
            <pc:sldMk cId="1141343590" sldId="272"/>
            <ac:cxnSpMk id="28" creationId="{BF06664D-75DF-9AD1-9A9A-2098ED3A591A}"/>
          </ac:cxnSpMkLst>
        </pc:cxnChg>
        <pc:cxnChg chg="add mod">
          <ac:chgData name="Simon Andrews" userId="cf9b73c3-e785-41d8-a424-0b20d232760f" providerId="ADAL" clId="{3D3EDEF1-3E92-4730-8D1A-A963DA1622E6}" dt="2022-11-11T17:38:28.743" v="2959" actId="14100"/>
          <ac:cxnSpMkLst>
            <pc:docMk/>
            <pc:sldMk cId="1141343590" sldId="272"/>
            <ac:cxnSpMk id="30" creationId="{B942023A-D918-E54B-3603-BC20B71D4E59}"/>
          </ac:cxnSpMkLst>
        </pc:cxnChg>
        <pc:cxnChg chg="add mod">
          <ac:chgData name="Simon Andrews" userId="cf9b73c3-e785-41d8-a424-0b20d232760f" providerId="ADAL" clId="{3D3EDEF1-3E92-4730-8D1A-A963DA1622E6}" dt="2022-11-11T17:41:18.397" v="2976" actId="14100"/>
          <ac:cxnSpMkLst>
            <pc:docMk/>
            <pc:sldMk cId="1141343590" sldId="272"/>
            <ac:cxnSpMk id="32" creationId="{865C008A-AD15-7E34-684E-F05597B4373E}"/>
          </ac:cxnSpMkLst>
        </pc:cxnChg>
        <pc:cxnChg chg="add mod">
          <ac:chgData name="Simon Andrews" userId="cf9b73c3-e785-41d8-a424-0b20d232760f" providerId="ADAL" clId="{3D3EDEF1-3E92-4730-8D1A-A963DA1622E6}" dt="2022-11-11T12:38:55.032" v="1716" actId="14100"/>
          <ac:cxnSpMkLst>
            <pc:docMk/>
            <pc:sldMk cId="1141343590" sldId="272"/>
            <ac:cxnSpMk id="35" creationId="{C6260455-0FDC-55B7-A81E-51B3F28E232F}"/>
          </ac:cxnSpMkLst>
        </pc:cxnChg>
      </pc:sldChg>
      <pc:sldChg chg="addSp delSp modSp add del mod">
        <pc:chgData name="Simon Andrews" userId="cf9b73c3-e785-41d8-a424-0b20d232760f" providerId="ADAL" clId="{3D3EDEF1-3E92-4730-8D1A-A963DA1622E6}" dt="2022-11-11T12:58:17.708" v="1830" actId="47"/>
        <pc:sldMkLst>
          <pc:docMk/>
          <pc:sldMk cId="2816150893" sldId="273"/>
        </pc:sldMkLst>
        <pc:spChg chg="del">
          <ac:chgData name="Simon Andrews" userId="cf9b73c3-e785-41d8-a424-0b20d232760f" providerId="ADAL" clId="{3D3EDEF1-3E92-4730-8D1A-A963DA1622E6}" dt="2022-11-11T12:35:26.560" v="1700" actId="478"/>
          <ac:spMkLst>
            <pc:docMk/>
            <pc:sldMk cId="2816150893" sldId="273"/>
            <ac:spMk id="13" creationId="{1B7D3C1A-D9EF-7660-C379-4EAF7ECC5FA9}"/>
          </ac:spMkLst>
        </pc:spChg>
        <pc:spChg chg="del">
          <ac:chgData name="Simon Andrews" userId="cf9b73c3-e785-41d8-a424-0b20d232760f" providerId="ADAL" clId="{3D3EDEF1-3E92-4730-8D1A-A963DA1622E6}" dt="2022-11-11T12:35:26.560" v="1700" actId="478"/>
          <ac:spMkLst>
            <pc:docMk/>
            <pc:sldMk cId="2816150893" sldId="273"/>
            <ac:spMk id="14" creationId="{D02E162D-4250-E264-4A68-14091A8B49E6}"/>
          </ac:spMkLst>
        </pc:spChg>
        <pc:spChg chg="del">
          <ac:chgData name="Simon Andrews" userId="cf9b73c3-e785-41d8-a424-0b20d232760f" providerId="ADAL" clId="{3D3EDEF1-3E92-4730-8D1A-A963DA1622E6}" dt="2022-11-11T12:35:26.560" v="1700" actId="478"/>
          <ac:spMkLst>
            <pc:docMk/>
            <pc:sldMk cId="2816150893" sldId="273"/>
            <ac:spMk id="15" creationId="{F74E8382-61A2-C479-EEA8-B21B38ACA6B8}"/>
          </ac:spMkLst>
        </pc:spChg>
        <pc:spChg chg="del">
          <ac:chgData name="Simon Andrews" userId="cf9b73c3-e785-41d8-a424-0b20d232760f" providerId="ADAL" clId="{3D3EDEF1-3E92-4730-8D1A-A963DA1622E6}" dt="2022-11-11T12:35:26.560" v="1700" actId="478"/>
          <ac:spMkLst>
            <pc:docMk/>
            <pc:sldMk cId="2816150893" sldId="273"/>
            <ac:spMk id="16" creationId="{AD0321A4-B095-F91B-45EA-1733557B458A}"/>
          </ac:spMkLst>
        </pc:spChg>
        <pc:graphicFrameChg chg="del mod ord modGraphic">
          <ac:chgData name="Simon Andrews" userId="cf9b73c3-e785-41d8-a424-0b20d232760f" providerId="ADAL" clId="{3D3EDEF1-3E92-4730-8D1A-A963DA1622E6}" dt="2022-11-11T12:53:36.081" v="1812" actId="21"/>
          <ac:graphicFrameMkLst>
            <pc:docMk/>
            <pc:sldMk cId="2816150893" sldId="273"/>
            <ac:graphicFrameMk id="18" creationId="{36E64D27-2D14-83DA-2A76-5792355F389E}"/>
          </ac:graphicFrameMkLst>
        </pc:graphicFrameChg>
        <pc:graphicFrameChg chg="del ord modGraphic">
          <ac:chgData name="Simon Andrews" userId="cf9b73c3-e785-41d8-a424-0b20d232760f" providerId="ADAL" clId="{3D3EDEF1-3E92-4730-8D1A-A963DA1622E6}" dt="2022-11-11T12:53:36.081" v="1812" actId="21"/>
          <ac:graphicFrameMkLst>
            <pc:docMk/>
            <pc:sldMk cId="2816150893" sldId="273"/>
            <ac:graphicFrameMk id="20" creationId="{3214EC8B-07B5-7D7E-EFEB-943175340277}"/>
          </ac:graphicFrameMkLst>
        </pc:graphicFrameChg>
        <pc:graphicFrameChg chg="del mod ord modGraphic">
          <ac:chgData name="Simon Andrews" userId="cf9b73c3-e785-41d8-a424-0b20d232760f" providerId="ADAL" clId="{3D3EDEF1-3E92-4730-8D1A-A963DA1622E6}" dt="2022-11-11T12:53:36.081" v="1812" actId="21"/>
          <ac:graphicFrameMkLst>
            <pc:docMk/>
            <pc:sldMk cId="2816150893" sldId="273"/>
            <ac:graphicFrameMk id="22" creationId="{B22F625F-018E-69EE-55A0-CA5D2B87752E}"/>
          </ac:graphicFrameMkLst>
        </pc:graphicFrameChg>
        <pc:graphicFrameChg chg="del mod ord modGraphic">
          <ac:chgData name="Simon Andrews" userId="cf9b73c3-e785-41d8-a424-0b20d232760f" providerId="ADAL" clId="{3D3EDEF1-3E92-4730-8D1A-A963DA1622E6}" dt="2022-11-11T12:53:36.081" v="1812" actId="21"/>
          <ac:graphicFrameMkLst>
            <pc:docMk/>
            <pc:sldMk cId="2816150893" sldId="273"/>
            <ac:graphicFrameMk id="24" creationId="{EC5DA05B-D2F9-754A-0B1D-495F42712A38}"/>
          </ac:graphicFrameMkLst>
        </pc:graphicFrameChg>
        <pc:graphicFrameChg chg="del mod ord modGraphic">
          <ac:chgData name="Simon Andrews" userId="cf9b73c3-e785-41d8-a424-0b20d232760f" providerId="ADAL" clId="{3D3EDEF1-3E92-4730-8D1A-A963DA1622E6}" dt="2022-11-11T12:53:36.081" v="1812" actId="21"/>
          <ac:graphicFrameMkLst>
            <pc:docMk/>
            <pc:sldMk cId="2816150893" sldId="273"/>
            <ac:graphicFrameMk id="26" creationId="{0DB53EF5-F7B1-38C8-2F8A-0E261178E464}"/>
          </ac:graphicFrameMkLst>
        </pc:graphicFrameChg>
        <pc:cxnChg chg="add del mod">
          <ac:chgData name="Simon Andrews" userId="cf9b73c3-e785-41d8-a424-0b20d232760f" providerId="ADAL" clId="{3D3EDEF1-3E92-4730-8D1A-A963DA1622E6}" dt="2022-11-11T12:42:25.751" v="1737" actId="478"/>
          <ac:cxnSpMkLst>
            <pc:docMk/>
            <pc:sldMk cId="2816150893" sldId="273"/>
            <ac:cxnSpMk id="2" creationId="{FBE44DFE-DE24-B092-5B3E-0B75B33D6A9C}"/>
          </ac:cxnSpMkLst>
        </pc:cxnChg>
        <pc:cxnChg chg="add del mod">
          <ac:chgData name="Simon Andrews" userId="cf9b73c3-e785-41d8-a424-0b20d232760f" providerId="ADAL" clId="{3D3EDEF1-3E92-4730-8D1A-A963DA1622E6}" dt="2022-11-11T12:42:26.695" v="1738" actId="478"/>
          <ac:cxnSpMkLst>
            <pc:docMk/>
            <pc:sldMk cId="2816150893" sldId="273"/>
            <ac:cxnSpMk id="17" creationId="{1A804381-9808-9C41-BDC0-F858E4D5FC07}"/>
          </ac:cxnSpMkLst>
        </pc:cxnChg>
        <pc:cxnChg chg="add del mod">
          <ac:chgData name="Simon Andrews" userId="cf9b73c3-e785-41d8-a424-0b20d232760f" providerId="ADAL" clId="{3D3EDEF1-3E92-4730-8D1A-A963DA1622E6}" dt="2022-11-11T12:42:27.791" v="1739" actId="478"/>
          <ac:cxnSpMkLst>
            <pc:docMk/>
            <pc:sldMk cId="2816150893" sldId="273"/>
            <ac:cxnSpMk id="19" creationId="{D7C59342-226E-CAD1-5001-141575C23107}"/>
          </ac:cxnSpMkLst>
        </pc:cxnChg>
        <pc:cxnChg chg="add del mod">
          <ac:chgData name="Simon Andrews" userId="cf9b73c3-e785-41d8-a424-0b20d232760f" providerId="ADAL" clId="{3D3EDEF1-3E92-4730-8D1A-A963DA1622E6}" dt="2022-11-11T12:42:28.687" v="1740" actId="478"/>
          <ac:cxnSpMkLst>
            <pc:docMk/>
            <pc:sldMk cId="2816150893" sldId="273"/>
            <ac:cxnSpMk id="21" creationId="{91C78F4A-CB70-4866-B423-0F64077753AF}"/>
          </ac:cxnSpMkLst>
        </pc:cxnChg>
      </pc:sldChg>
      <pc:sldChg chg="addSp delSp modSp add mod modTransition delAnim modAnim">
        <pc:chgData name="Simon Andrews" userId="cf9b73c3-e785-41d8-a424-0b20d232760f" providerId="ADAL" clId="{3D3EDEF1-3E92-4730-8D1A-A963DA1622E6}" dt="2022-11-14T09:21:16.390" v="3013"/>
        <pc:sldMkLst>
          <pc:docMk/>
          <pc:sldMk cId="829581391" sldId="274"/>
        </pc:sldMkLst>
        <pc:spChg chg="mod">
          <ac:chgData name="Simon Andrews" userId="cf9b73c3-e785-41d8-a424-0b20d232760f" providerId="ADAL" clId="{3D3EDEF1-3E92-4730-8D1A-A963DA1622E6}" dt="2022-11-11T16:58:07.658" v="2673" actId="2711"/>
          <ac:spMkLst>
            <pc:docMk/>
            <pc:sldMk cId="829581391" sldId="274"/>
            <ac:spMk id="12" creationId="{BB3CDCFC-4866-BCE1-579B-2A9F3653692C}"/>
          </ac:spMkLst>
        </pc:spChg>
        <pc:spChg chg="mod">
          <ac:chgData name="Simon Andrews" userId="cf9b73c3-e785-41d8-a424-0b20d232760f" providerId="ADAL" clId="{3D3EDEF1-3E92-4730-8D1A-A963DA1622E6}" dt="2022-11-11T15:20:22.645" v="2401" actId="20577"/>
          <ac:spMkLst>
            <pc:docMk/>
            <pc:sldMk cId="829581391" sldId="274"/>
            <ac:spMk id="13" creationId="{1B7D3C1A-D9EF-7660-C379-4EAF7ECC5FA9}"/>
          </ac:spMkLst>
        </pc:spChg>
        <pc:spChg chg="mod">
          <ac:chgData name="Simon Andrews" userId="cf9b73c3-e785-41d8-a424-0b20d232760f" providerId="ADAL" clId="{3D3EDEF1-3E92-4730-8D1A-A963DA1622E6}" dt="2022-11-11T17:38:12.727" v="2958" actId="1037"/>
          <ac:spMkLst>
            <pc:docMk/>
            <pc:sldMk cId="829581391" sldId="274"/>
            <ac:spMk id="14" creationId="{D02E162D-4250-E264-4A68-14091A8B49E6}"/>
          </ac:spMkLst>
        </pc:spChg>
        <pc:spChg chg="mod">
          <ac:chgData name="Simon Andrews" userId="cf9b73c3-e785-41d8-a424-0b20d232760f" providerId="ADAL" clId="{3D3EDEF1-3E92-4730-8D1A-A963DA1622E6}" dt="2022-11-11T17:40:27.807" v="2974" actId="1037"/>
          <ac:spMkLst>
            <pc:docMk/>
            <pc:sldMk cId="829581391" sldId="274"/>
            <ac:spMk id="15" creationId="{F74E8382-61A2-C479-EEA8-B21B38ACA6B8}"/>
          </ac:spMkLst>
        </pc:spChg>
        <pc:spChg chg="mod">
          <ac:chgData name="Simon Andrews" userId="cf9b73c3-e785-41d8-a424-0b20d232760f" providerId="ADAL" clId="{3D3EDEF1-3E92-4730-8D1A-A963DA1622E6}" dt="2022-11-11T15:20:54.323" v="2412" actId="20577"/>
          <ac:spMkLst>
            <pc:docMk/>
            <pc:sldMk cId="829581391" sldId="274"/>
            <ac:spMk id="16" creationId="{AD0321A4-B095-F91B-45EA-1733557B458A}"/>
          </ac:spMkLst>
        </pc:spChg>
        <pc:graphicFrameChg chg="add mod">
          <ac:chgData name="Simon Andrews" userId="cf9b73c3-e785-41d8-a424-0b20d232760f" providerId="ADAL" clId="{3D3EDEF1-3E92-4730-8D1A-A963DA1622E6}" dt="2022-11-11T17:42:50.520" v="2978" actId="1076"/>
          <ac:graphicFrameMkLst>
            <pc:docMk/>
            <pc:sldMk cId="829581391" sldId="274"/>
            <ac:graphicFrameMk id="29" creationId="{EB3D44BE-1276-8474-46CF-948E68C314CE}"/>
          </ac:graphicFrameMkLst>
        </pc:graphicFrameChg>
        <pc:graphicFrameChg chg="add mod">
          <ac:chgData name="Simon Andrews" userId="cf9b73c3-e785-41d8-a424-0b20d232760f" providerId="ADAL" clId="{3D3EDEF1-3E92-4730-8D1A-A963DA1622E6}" dt="2022-11-11T17:42:50.520" v="2978" actId="1076"/>
          <ac:graphicFrameMkLst>
            <pc:docMk/>
            <pc:sldMk cId="829581391" sldId="274"/>
            <ac:graphicFrameMk id="31" creationId="{123A2045-9122-B4F0-4A3D-C1E35DE9E163}"/>
          </ac:graphicFrameMkLst>
        </pc:graphicFrameChg>
        <pc:graphicFrameChg chg="add mod">
          <ac:chgData name="Simon Andrews" userId="cf9b73c3-e785-41d8-a424-0b20d232760f" providerId="ADAL" clId="{3D3EDEF1-3E92-4730-8D1A-A963DA1622E6}" dt="2022-11-11T17:42:50.520" v="2978" actId="1076"/>
          <ac:graphicFrameMkLst>
            <pc:docMk/>
            <pc:sldMk cId="829581391" sldId="274"/>
            <ac:graphicFrameMk id="33" creationId="{F5B672F4-E919-2BE6-EBD8-07400057850B}"/>
          </ac:graphicFrameMkLst>
        </pc:graphicFrameChg>
        <pc:graphicFrameChg chg="add mod ord">
          <ac:chgData name="Simon Andrews" userId="cf9b73c3-e785-41d8-a424-0b20d232760f" providerId="ADAL" clId="{3D3EDEF1-3E92-4730-8D1A-A963DA1622E6}" dt="2022-11-11T17:42:50.520" v="2978" actId="1076"/>
          <ac:graphicFrameMkLst>
            <pc:docMk/>
            <pc:sldMk cId="829581391" sldId="274"/>
            <ac:graphicFrameMk id="34" creationId="{1D92D8CE-AD6B-314F-CEDF-8299B4D76E82}"/>
          </ac:graphicFrameMkLst>
        </pc:graphicFrameChg>
        <pc:graphicFrameChg chg="add mod">
          <ac:chgData name="Simon Andrews" userId="cf9b73c3-e785-41d8-a424-0b20d232760f" providerId="ADAL" clId="{3D3EDEF1-3E92-4730-8D1A-A963DA1622E6}" dt="2022-11-11T17:42:50.520" v="2978" actId="1076"/>
          <ac:graphicFrameMkLst>
            <pc:docMk/>
            <pc:sldMk cId="829581391" sldId="274"/>
            <ac:graphicFrameMk id="36" creationId="{76FC2962-85B3-1E99-ADF2-45FB61F61F36}"/>
          </ac:graphicFrameMkLst>
        </pc:graphicFrameChg>
        <pc:graphicFrameChg chg="add del mod modGraphic">
          <ac:chgData name="Simon Andrews" userId="cf9b73c3-e785-41d8-a424-0b20d232760f" providerId="ADAL" clId="{3D3EDEF1-3E92-4730-8D1A-A963DA1622E6}" dt="2022-11-11T14:09:07.334" v="1840" actId="478"/>
          <ac:graphicFrameMkLst>
            <pc:docMk/>
            <pc:sldMk cId="829581391" sldId="274"/>
            <ac:graphicFrameMk id="38" creationId="{854F540C-D064-DBAD-94E1-A91F6E638111}"/>
          </ac:graphicFrameMkLst>
        </pc:graphicFrameChg>
        <pc:picChg chg="add del mod">
          <ac:chgData name="Simon Andrews" userId="cf9b73c3-e785-41d8-a424-0b20d232760f" providerId="ADAL" clId="{3D3EDEF1-3E92-4730-8D1A-A963DA1622E6}" dt="2022-11-14T09:09:31.610" v="2983"/>
          <ac:picMkLst>
            <pc:docMk/>
            <pc:sldMk cId="829581391" sldId="274"/>
            <ac:picMk id="58" creationId="{0A2674A6-0246-B3E4-8DBC-1D69CA964605}"/>
          </ac:picMkLst>
        </pc:picChg>
        <pc:picChg chg="add del mod">
          <ac:chgData name="Simon Andrews" userId="cf9b73c3-e785-41d8-a424-0b20d232760f" providerId="ADAL" clId="{3D3EDEF1-3E92-4730-8D1A-A963DA1622E6}" dt="2022-11-14T09:21:16.390" v="3013"/>
          <ac:picMkLst>
            <pc:docMk/>
            <pc:sldMk cId="829581391" sldId="274"/>
            <ac:picMk id="59" creationId="{54EF165D-4ECB-A67A-B6D5-35EC81FF7E16}"/>
          </ac:picMkLst>
        </pc:picChg>
        <pc:cxnChg chg="add del">
          <ac:chgData name="Simon Andrews" userId="cf9b73c3-e785-41d8-a424-0b20d232760f" providerId="ADAL" clId="{3D3EDEF1-3E92-4730-8D1A-A963DA1622E6}" dt="2022-11-11T12:49:23.192" v="1781" actId="478"/>
          <ac:cxnSpMkLst>
            <pc:docMk/>
            <pc:sldMk cId="829581391" sldId="274"/>
            <ac:cxnSpMk id="28" creationId="{BF06664D-75DF-9AD1-9A9A-2098ED3A591A}"/>
          </ac:cxnSpMkLst>
        </pc:cxnChg>
        <pc:cxnChg chg="add del">
          <ac:chgData name="Simon Andrews" userId="cf9b73c3-e785-41d8-a424-0b20d232760f" providerId="ADAL" clId="{3D3EDEF1-3E92-4730-8D1A-A963DA1622E6}" dt="2022-11-11T12:49:24.691" v="1782" actId="478"/>
          <ac:cxnSpMkLst>
            <pc:docMk/>
            <pc:sldMk cId="829581391" sldId="274"/>
            <ac:cxnSpMk id="30" creationId="{B942023A-D918-E54B-3603-BC20B71D4E59}"/>
          </ac:cxnSpMkLst>
        </pc:cxnChg>
        <pc:cxnChg chg="del">
          <ac:chgData name="Simon Andrews" userId="cf9b73c3-e785-41d8-a424-0b20d232760f" providerId="ADAL" clId="{3D3EDEF1-3E92-4730-8D1A-A963DA1622E6}" dt="2022-11-11T12:49:26.399" v="1783" actId="478"/>
          <ac:cxnSpMkLst>
            <pc:docMk/>
            <pc:sldMk cId="829581391" sldId="274"/>
            <ac:cxnSpMk id="32" creationId="{865C008A-AD15-7E34-684E-F05597B4373E}"/>
          </ac:cxnSpMkLst>
        </pc:cxnChg>
        <pc:cxnChg chg="del">
          <ac:chgData name="Simon Andrews" userId="cf9b73c3-e785-41d8-a424-0b20d232760f" providerId="ADAL" clId="{3D3EDEF1-3E92-4730-8D1A-A963DA1622E6}" dt="2022-11-11T12:49:27.342" v="1784" actId="478"/>
          <ac:cxnSpMkLst>
            <pc:docMk/>
            <pc:sldMk cId="829581391" sldId="274"/>
            <ac:cxnSpMk id="35" creationId="{C6260455-0FDC-55B7-A81E-51B3F28E232F}"/>
          </ac:cxnSpMkLst>
        </pc:cxnChg>
        <pc:cxnChg chg="add mod">
          <ac:chgData name="Simon Andrews" userId="cf9b73c3-e785-41d8-a424-0b20d232760f" providerId="ADAL" clId="{3D3EDEF1-3E92-4730-8D1A-A963DA1622E6}" dt="2022-11-11T17:27:37.634" v="2913"/>
          <ac:cxnSpMkLst>
            <pc:docMk/>
            <pc:sldMk cId="829581391" sldId="274"/>
            <ac:cxnSpMk id="39" creationId="{C565DA98-15E1-1CF4-2D3B-7E8362163689}"/>
          </ac:cxnSpMkLst>
        </pc:cxnChg>
        <pc:cxnChg chg="add mod">
          <ac:chgData name="Simon Andrews" userId="cf9b73c3-e785-41d8-a424-0b20d232760f" providerId="ADAL" clId="{3D3EDEF1-3E92-4730-8D1A-A963DA1622E6}" dt="2022-11-11T17:38:36.694" v="2961" actId="14100"/>
          <ac:cxnSpMkLst>
            <pc:docMk/>
            <pc:sldMk cId="829581391" sldId="274"/>
            <ac:cxnSpMk id="40" creationId="{1F2C048C-D22C-A838-5430-E28A590BF319}"/>
          </ac:cxnSpMkLst>
        </pc:cxnChg>
        <pc:cxnChg chg="add mod">
          <ac:chgData name="Simon Andrews" userId="cf9b73c3-e785-41d8-a424-0b20d232760f" providerId="ADAL" clId="{3D3EDEF1-3E92-4730-8D1A-A963DA1622E6}" dt="2022-11-11T17:41:30.142" v="2977" actId="14100"/>
          <ac:cxnSpMkLst>
            <pc:docMk/>
            <pc:sldMk cId="829581391" sldId="274"/>
            <ac:cxnSpMk id="41" creationId="{A2088987-F069-879E-D020-03D4F25FDD0C}"/>
          </ac:cxnSpMkLst>
        </pc:cxnChg>
        <pc:cxnChg chg="add mod">
          <ac:chgData name="Simon Andrews" userId="cf9b73c3-e785-41d8-a424-0b20d232760f" providerId="ADAL" clId="{3D3EDEF1-3E92-4730-8D1A-A963DA1622E6}" dt="2022-11-11T17:27:37.634" v="2913"/>
          <ac:cxnSpMkLst>
            <pc:docMk/>
            <pc:sldMk cId="829581391" sldId="274"/>
            <ac:cxnSpMk id="42" creationId="{56158B18-F093-0C40-FDC9-0A0050168EAC}"/>
          </ac:cxnSpMkLst>
        </pc:cxnChg>
      </pc:sldChg>
      <pc:sldChg chg="new del ord">
        <pc:chgData name="Simon Andrews" userId="cf9b73c3-e785-41d8-a424-0b20d232760f" providerId="ADAL" clId="{3D3EDEF1-3E92-4730-8D1A-A963DA1622E6}" dt="2022-11-11T14:07:57.092" v="1836" actId="47"/>
        <pc:sldMkLst>
          <pc:docMk/>
          <pc:sldMk cId="1800017741" sldId="275"/>
        </pc:sldMkLst>
      </pc:sldChg>
      <pc:sldChg chg="addSp delSp modSp new mod modTransition modAnim">
        <pc:chgData name="Simon Andrews" userId="cf9b73c3-e785-41d8-a424-0b20d232760f" providerId="ADAL" clId="{3D3EDEF1-3E92-4730-8D1A-A963DA1622E6}" dt="2022-11-14T09:21:16.390" v="3013"/>
        <pc:sldMkLst>
          <pc:docMk/>
          <pc:sldMk cId="3057038264" sldId="275"/>
        </pc:sldMkLst>
        <pc:spChg chg="del">
          <ac:chgData name="Simon Andrews" userId="cf9b73c3-e785-41d8-a424-0b20d232760f" providerId="ADAL" clId="{3D3EDEF1-3E92-4730-8D1A-A963DA1622E6}" dt="2022-11-11T14:41:45.662" v="1948" actId="478"/>
          <ac:spMkLst>
            <pc:docMk/>
            <pc:sldMk cId="3057038264" sldId="275"/>
            <ac:spMk id="2" creationId="{D44C79C9-8D53-561A-4551-8A7F0352753B}"/>
          </ac:spMkLst>
        </pc:spChg>
        <pc:spChg chg="del">
          <ac:chgData name="Simon Andrews" userId="cf9b73c3-e785-41d8-a424-0b20d232760f" providerId="ADAL" clId="{3D3EDEF1-3E92-4730-8D1A-A963DA1622E6}" dt="2022-11-11T14:41:46.776" v="1949" actId="478"/>
          <ac:spMkLst>
            <pc:docMk/>
            <pc:sldMk cId="3057038264" sldId="275"/>
            <ac:spMk id="3" creationId="{451955F5-4567-4EAF-44D7-06BCF73A7047}"/>
          </ac:spMkLst>
        </pc:spChg>
        <pc:spChg chg="add mod">
          <ac:chgData name="Simon Andrews" userId="cf9b73c3-e785-41d8-a424-0b20d232760f" providerId="ADAL" clId="{3D3EDEF1-3E92-4730-8D1A-A963DA1622E6}" dt="2022-11-11T14:46:07.303" v="1962" actId="14100"/>
          <ac:spMkLst>
            <pc:docMk/>
            <pc:sldMk cId="3057038264" sldId="275"/>
            <ac:spMk id="4" creationId="{AE0E5A8B-5F23-6981-29C6-942ED6B53B3E}"/>
          </ac:spMkLst>
        </pc:spChg>
        <pc:spChg chg="add mod">
          <ac:chgData name="Simon Andrews" userId="cf9b73c3-e785-41d8-a424-0b20d232760f" providerId="ADAL" clId="{3D3EDEF1-3E92-4730-8D1A-A963DA1622E6}" dt="2022-11-11T14:55:07.284" v="2244" actId="208"/>
          <ac:spMkLst>
            <pc:docMk/>
            <pc:sldMk cId="3057038264" sldId="275"/>
            <ac:spMk id="5" creationId="{8F3BF5E5-D27A-4665-A181-B1F2B70C3317}"/>
          </ac:spMkLst>
        </pc:spChg>
        <pc:spChg chg="add mod">
          <ac:chgData name="Simon Andrews" userId="cf9b73c3-e785-41d8-a424-0b20d232760f" providerId="ADAL" clId="{3D3EDEF1-3E92-4730-8D1A-A963DA1622E6}" dt="2022-11-11T14:56:38.365" v="2260" actId="408"/>
          <ac:spMkLst>
            <pc:docMk/>
            <pc:sldMk cId="3057038264" sldId="275"/>
            <ac:spMk id="6" creationId="{B4D44001-9554-61D9-D882-2F2BE91CD05A}"/>
          </ac:spMkLst>
        </pc:spChg>
        <pc:spChg chg="add mod">
          <ac:chgData name="Simon Andrews" userId="cf9b73c3-e785-41d8-a424-0b20d232760f" providerId="ADAL" clId="{3D3EDEF1-3E92-4730-8D1A-A963DA1622E6}" dt="2022-11-11T14:56:32.613" v="2259" actId="1076"/>
          <ac:spMkLst>
            <pc:docMk/>
            <pc:sldMk cId="3057038264" sldId="275"/>
            <ac:spMk id="7" creationId="{DD0D380C-9E90-1F97-9D25-4EC7C4A1DCAC}"/>
          </ac:spMkLst>
        </pc:spChg>
        <pc:spChg chg="add mod">
          <ac:chgData name="Simon Andrews" userId="cf9b73c3-e785-41d8-a424-0b20d232760f" providerId="ADAL" clId="{3D3EDEF1-3E92-4730-8D1A-A963DA1622E6}" dt="2022-11-11T14:58:46.885" v="2265" actId="1076"/>
          <ac:spMkLst>
            <pc:docMk/>
            <pc:sldMk cId="3057038264" sldId="275"/>
            <ac:spMk id="8" creationId="{75D707E0-D275-F196-CA25-15FEE0DA3D84}"/>
          </ac:spMkLst>
        </pc:spChg>
        <pc:spChg chg="add mod">
          <ac:chgData name="Simon Andrews" userId="cf9b73c3-e785-41d8-a424-0b20d232760f" providerId="ADAL" clId="{3D3EDEF1-3E92-4730-8D1A-A963DA1622E6}" dt="2022-11-11T14:58:52.934" v="2267" actId="1076"/>
          <ac:spMkLst>
            <pc:docMk/>
            <pc:sldMk cId="3057038264" sldId="275"/>
            <ac:spMk id="9" creationId="{629AF73A-B807-1DD7-5724-8B1925179120}"/>
          </ac:spMkLst>
        </pc:spChg>
      </pc:sldChg>
      <pc:sldChg chg="addSp delSp modSp new mod modTransition modAnim">
        <pc:chgData name="Simon Andrews" userId="cf9b73c3-e785-41d8-a424-0b20d232760f" providerId="ADAL" clId="{3D3EDEF1-3E92-4730-8D1A-A963DA1622E6}" dt="2022-11-14T09:21:16.390" v="3013"/>
        <pc:sldMkLst>
          <pc:docMk/>
          <pc:sldMk cId="4076358750" sldId="276"/>
        </pc:sldMkLst>
        <pc:spChg chg="del">
          <ac:chgData name="Simon Andrews" userId="cf9b73c3-e785-41d8-a424-0b20d232760f" providerId="ADAL" clId="{3D3EDEF1-3E92-4730-8D1A-A963DA1622E6}" dt="2022-11-11T15:02:34.278" v="2284" actId="478"/>
          <ac:spMkLst>
            <pc:docMk/>
            <pc:sldMk cId="4076358750" sldId="276"/>
            <ac:spMk id="2" creationId="{19AFB7E5-1F38-A50C-D9A4-8B535627F225}"/>
          </ac:spMkLst>
        </pc:spChg>
        <pc:spChg chg="del">
          <ac:chgData name="Simon Andrews" userId="cf9b73c3-e785-41d8-a424-0b20d232760f" providerId="ADAL" clId="{3D3EDEF1-3E92-4730-8D1A-A963DA1622E6}" dt="2022-11-11T15:02:36.013" v="2285" actId="478"/>
          <ac:spMkLst>
            <pc:docMk/>
            <pc:sldMk cId="4076358750" sldId="276"/>
            <ac:spMk id="3" creationId="{3D50D252-0375-0E2E-BAD9-F27010831863}"/>
          </ac:spMkLst>
        </pc:spChg>
        <pc:spChg chg="add mod">
          <ac:chgData name="Simon Andrews" userId="cf9b73c3-e785-41d8-a424-0b20d232760f" providerId="ADAL" clId="{3D3EDEF1-3E92-4730-8D1A-A963DA1622E6}" dt="2022-11-11T15:05:31.589" v="2302" actId="14100"/>
          <ac:spMkLst>
            <pc:docMk/>
            <pc:sldMk cId="4076358750" sldId="276"/>
            <ac:spMk id="5" creationId="{4AF5E9CD-0653-5BB9-26F8-7661609899B7}"/>
          </ac:spMkLst>
        </pc:spChg>
        <pc:spChg chg="add mod">
          <ac:chgData name="Simon Andrews" userId="cf9b73c3-e785-41d8-a424-0b20d232760f" providerId="ADAL" clId="{3D3EDEF1-3E92-4730-8D1A-A963DA1622E6}" dt="2022-11-11T15:06:07.070" v="2304" actId="408"/>
          <ac:spMkLst>
            <pc:docMk/>
            <pc:sldMk cId="4076358750" sldId="276"/>
            <ac:spMk id="6" creationId="{7C9DF931-6148-2045-2368-0C1BD7B147DE}"/>
          </ac:spMkLst>
        </pc:spChg>
        <pc:spChg chg="add mod">
          <ac:chgData name="Simon Andrews" userId="cf9b73c3-e785-41d8-a424-0b20d232760f" providerId="ADAL" clId="{3D3EDEF1-3E92-4730-8D1A-A963DA1622E6}" dt="2022-11-11T15:06:07.070" v="2304" actId="408"/>
          <ac:spMkLst>
            <pc:docMk/>
            <pc:sldMk cId="4076358750" sldId="276"/>
            <ac:spMk id="7" creationId="{78DD487A-5322-E1E8-5150-431BD6B4C57C}"/>
          </ac:spMkLst>
        </pc:spChg>
        <pc:spChg chg="add mod">
          <ac:chgData name="Simon Andrews" userId="cf9b73c3-e785-41d8-a424-0b20d232760f" providerId="ADAL" clId="{3D3EDEF1-3E92-4730-8D1A-A963DA1622E6}" dt="2022-11-11T15:06:07.070" v="2304" actId="408"/>
          <ac:spMkLst>
            <pc:docMk/>
            <pc:sldMk cId="4076358750" sldId="276"/>
            <ac:spMk id="8" creationId="{F3A73C5A-720A-226B-190F-533F4F9CCB4F}"/>
          </ac:spMkLst>
        </pc:spChg>
        <pc:spChg chg="add mod">
          <ac:chgData name="Simon Andrews" userId="cf9b73c3-e785-41d8-a424-0b20d232760f" providerId="ADAL" clId="{3D3EDEF1-3E92-4730-8D1A-A963DA1622E6}" dt="2022-11-11T15:06:07.070" v="2304" actId="408"/>
          <ac:spMkLst>
            <pc:docMk/>
            <pc:sldMk cId="4076358750" sldId="276"/>
            <ac:spMk id="9" creationId="{0AF34769-7AAB-34BF-6796-4F3A64AB40AD}"/>
          </ac:spMkLst>
        </pc:spChg>
        <pc:spChg chg="add mod">
          <ac:chgData name="Simon Andrews" userId="cf9b73c3-e785-41d8-a424-0b20d232760f" providerId="ADAL" clId="{3D3EDEF1-3E92-4730-8D1A-A963DA1622E6}" dt="2022-11-11T15:06:07.070" v="2304" actId="408"/>
          <ac:spMkLst>
            <pc:docMk/>
            <pc:sldMk cId="4076358750" sldId="276"/>
            <ac:spMk id="10" creationId="{9DD1CD81-DC5E-CB4D-D584-E8BAE25BB7C0}"/>
          </ac:spMkLst>
        </pc:spChg>
        <pc:spChg chg="add mod">
          <ac:chgData name="Simon Andrews" userId="cf9b73c3-e785-41d8-a424-0b20d232760f" providerId="ADAL" clId="{3D3EDEF1-3E92-4730-8D1A-A963DA1622E6}" dt="2022-11-11T15:06:07.070" v="2304" actId="408"/>
          <ac:spMkLst>
            <pc:docMk/>
            <pc:sldMk cId="4076358750" sldId="276"/>
            <ac:spMk id="11" creationId="{BC85AAA6-B868-6C15-903D-D002CC341380}"/>
          </ac:spMkLst>
        </pc:spChg>
        <pc:spChg chg="add mod">
          <ac:chgData name="Simon Andrews" userId="cf9b73c3-e785-41d8-a424-0b20d232760f" providerId="ADAL" clId="{3D3EDEF1-3E92-4730-8D1A-A963DA1622E6}" dt="2022-11-11T15:04:42.350" v="2287" actId="1076"/>
          <ac:spMkLst>
            <pc:docMk/>
            <pc:sldMk cId="4076358750" sldId="276"/>
            <ac:spMk id="12" creationId="{6B7699E6-9FCC-8F03-93C3-2DE745F62C52}"/>
          </ac:spMkLst>
        </pc:spChg>
        <pc:spChg chg="add mod">
          <ac:chgData name="Simon Andrews" userId="cf9b73c3-e785-41d8-a424-0b20d232760f" providerId="ADAL" clId="{3D3EDEF1-3E92-4730-8D1A-A963DA1622E6}" dt="2022-11-11T15:06:07.070" v="2304" actId="408"/>
          <ac:spMkLst>
            <pc:docMk/>
            <pc:sldMk cId="4076358750" sldId="276"/>
            <ac:spMk id="13" creationId="{5BDE4021-EE79-CA66-4479-1E3266428F92}"/>
          </ac:spMkLst>
        </pc:spChg>
        <pc:spChg chg="add mod">
          <ac:chgData name="Simon Andrews" userId="cf9b73c3-e785-41d8-a424-0b20d232760f" providerId="ADAL" clId="{3D3EDEF1-3E92-4730-8D1A-A963DA1622E6}" dt="2022-11-11T15:06:07.070" v="2304" actId="408"/>
          <ac:spMkLst>
            <pc:docMk/>
            <pc:sldMk cId="4076358750" sldId="276"/>
            <ac:spMk id="14" creationId="{72EF206E-401E-F7FC-7F4D-FA3B985B9AF5}"/>
          </ac:spMkLst>
        </pc:spChg>
        <pc:spChg chg="add mod">
          <ac:chgData name="Simon Andrews" userId="cf9b73c3-e785-41d8-a424-0b20d232760f" providerId="ADAL" clId="{3D3EDEF1-3E92-4730-8D1A-A963DA1622E6}" dt="2022-11-11T15:06:07.070" v="2304" actId="408"/>
          <ac:spMkLst>
            <pc:docMk/>
            <pc:sldMk cId="4076358750" sldId="276"/>
            <ac:spMk id="15" creationId="{1D9E13E1-39CD-4194-855E-7F81E4F9A77E}"/>
          </ac:spMkLst>
        </pc:spChg>
        <pc:spChg chg="add mod ord">
          <ac:chgData name="Simon Andrews" userId="cf9b73c3-e785-41d8-a424-0b20d232760f" providerId="ADAL" clId="{3D3EDEF1-3E92-4730-8D1A-A963DA1622E6}" dt="2022-11-11T15:14:48.242" v="2373" actId="167"/>
          <ac:spMkLst>
            <pc:docMk/>
            <pc:sldMk cId="4076358750" sldId="276"/>
            <ac:spMk id="16" creationId="{DDF4C99D-A539-9DFC-B3A2-AD283B382A51}"/>
          </ac:spMkLst>
        </pc:spChg>
        <pc:spChg chg="add mod ord">
          <ac:chgData name="Simon Andrews" userId="cf9b73c3-e785-41d8-a424-0b20d232760f" providerId="ADAL" clId="{3D3EDEF1-3E92-4730-8D1A-A963DA1622E6}" dt="2022-11-11T15:14:48.242" v="2373" actId="167"/>
          <ac:spMkLst>
            <pc:docMk/>
            <pc:sldMk cId="4076358750" sldId="276"/>
            <ac:spMk id="17" creationId="{8F046C3A-60A8-D0AA-C1A4-294BF173DDEC}"/>
          </ac:spMkLst>
        </pc:spChg>
        <pc:spChg chg="add mod ord">
          <ac:chgData name="Simon Andrews" userId="cf9b73c3-e785-41d8-a424-0b20d232760f" providerId="ADAL" clId="{3D3EDEF1-3E92-4730-8D1A-A963DA1622E6}" dt="2022-11-11T15:14:48.242" v="2373" actId="167"/>
          <ac:spMkLst>
            <pc:docMk/>
            <pc:sldMk cId="4076358750" sldId="276"/>
            <ac:spMk id="18" creationId="{94FBB975-50D6-EEA9-943A-2C41456CA88A}"/>
          </ac:spMkLst>
        </pc:spChg>
        <pc:spChg chg="add mod ord">
          <ac:chgData name="Simon Andrews" userId="cf9b73c3-e785-41d8-a424-0b20d232760f" providerId="ADAL" clId="{3D3EDEF1-3E92-4730-8D1A-A963DA1622E6}" dt="2022-11-11T15:14:48.242" v="2373" actId="167"/>
          <ac:spMkLst>
            <pc:docMk/>
            <pc:sldMk cId="4076358750" sldId="276"/>
            <ac:spMk id="19" creationId="{3CA4F1E0-AC23-5D24-0A17-5359F8AD2BDD}"/>
          </ac:spMkLst>
        </pc:spChg>
        <pc:spChg chg="add mod">
          <ac:chgData name="Simon Andrews" userId="cf9b73c3-e785-41d8-a424-0b20d232760f" providerId="ADAL" clId="{3D3EDEF1-3E92-4730-8D1A-A963DA1622E6}" dt="2022-11-11T15:13:48.099" v="2349" actId="1076"/>
          <ac:spMkLst>
            <pc:docMk/>
            <pc:sldMk cId="4076358750" sldId="276"/>
            <ac:spMk id="21" creationId="{4FB34051-EE99-8B34-CB6E-293D649A15FA}"/>
          </ac:spMkLst>
        </pc:spChg>
        <pc:spChg chg="add mod">
          <ac:chgData name="Simon Andrews" userId="cf9b73c3-e785-41d8-a424-0b20d232760f" providerId="ADAL" clId="{3D3EDEF1-3E92-4730-8D1A-A963DA1622E6}" dt="2022-11-11T15:13:43.963" v="2348" actId="1076"/>
          <ac:spMkLst>
            <pc:docMk/>
            <pc:sldMk cId="4076358750" sldId="276"/>
            <ac:spMk id="22" creationId="{FC8440DF-AABE-0CF4-AD9C-1C0063DE0062}"/>
          </ac:spMkLst>
        </pc:spChg>
        <pc:spChg chg="add mod">
          <ac:chgData name="Simon Andrews" userId="cf9b73c3-e785-41d8-a424-0b20d232760f" providerId="ADAL" clId="{3D3EDEF1-3E92-4730-8D1A-A963DA1622E6}" dt="2022-11-11T17:49:05.054" v="2981" actId="20577"/>
          <ac:spMkLst>
            <pc:docMk/>
            <pc:sldMk cId="4076358750" sldId="276"/>
            <ac:spMk id="23" creationId="{02D35290-2A19-4B56-A78C-FF9D6F5F39EC}"/>
          </ac:spMkLst>
        </pc:spChg>
        <pc:spChg chg="add mod">
          <ac:chgData name="Simon Andrews" userId="cf9b73c3-e785-41d8-a424-0b20d232760f" providerId="ADAL" clId="{3D3EDEF1-3E92-4730-8D1A-A963DA1622E6}" dt="2022-11-11T15:18:51.836" v="2382" actId="20577"/>
          <ac:spMkLst>
            <pc:docMk/>
            <pc:sldMk cId="4076358750" sldId="276"/>
            <ac:spMk id="24" creationId="{9EBDA781-1734-5ABB-E40C-239CD9B1E1FE}"/>
          </ac:spMkLst>
        </pc:spChg>
        <pc:spChg chg="add mod">
          <ac:chgData name="Simon Andrews" userId="cf9b73c3-e785-41d8-a424-0b20d232760f" providerId="ADAL" clId="{3D3EDEF1-3E92-4730-8D1A-A963DA1622E6}" dt="2022-11-11T15:36:17.054" v="2550" actId="14100"/>
          <ac:spMkLst>
            <pc:docMk/>
            <pc:sldMk cId="4076358750" sldId="276"/>
            <ac:spMk id="32" creationId="{72A640F3-D8D6-964A-9AA8-C1729D0993FA}"/>
          </ac:spMkLst>
        </pc:spChg>
        <pc:spChg chg="add mod">
          <ac:chgData name="Simon Andrews" userId="cf9b73c3-e785-41d8-a424-0b20d232760f" providerId="ADAL" clId="{3D3EDEF1-3E92-4730-8D1A-A963DA1622E6}" dt="2022-11-11T15:36:36.846" v="2572" actId="1037"/>
          <ac:spMkLst>
            <pc:docMk/>
            <pc:sldMk cId="4076358750" sldId="276"/>
            <ac:spMk id="33" creationId="{EB4A436B-1E7D-01E5-E83C-C23496D914D7}"/>
          </ac:spMkLst>
        </pc:spChg>
        <pc:spChg chg="add mod">
          <ac:chgData name="Simon Andrews" userId="cf9b73c3-e785-41d8-a424-0b20d232760f" providerId="ADAL" clId="{3D3EDEF1-3E92-4730-8D1A-A963DA1622E6}" dt="2022-11-11T15:36:58.296" v="2593" actId="20577"/>
          <ac:spMkLst>
            <pc:docMk/>
            <pc:sldMk cId="4076358750" sldId="276"/>
            <ac:spMk id="34" creationId="{9D17B80E-945E-3CE8-B07F-F5F2631E5DD9}"/>
          </ac:spMkLst>
        </pc:spChg>
        <pc:spChg chg="add mod">
          <ac:chgData name="Simon Andrews" userId="cf9b73c3-e785-41d8-a424-0b20d232760f" providerId="ADAL" clId="{3D3EDEF1-3E92-4730-8D1A-A963DA1622E6}" dt="2022-11-11T15:37:20.980" v="2607" actId="20577"/>
          <ac:spMkLst>
            <pc:docMk/>
            <pc:sldMk cId="4076358750" sldId="276"/>
            <ac:spMk id="35" creationId="{7C8840E4-7BBB-A475-55C6-E97129B686AD}"/>
          </ac:spMkLst>
        </pc:spChg>
        <pc:spChg chg="add mod">
          <ac:chgData name="Simon Andrews" userId="cf9b73c3-e785-41d8-a424-0b20d232760f" providerId="ADAL" clId="{3D3EDEF1-3E92-4730-8D1A-A963DA1622E6}" dt="2022-11-11T15:37:44.723" v="2630" actId="20577"/>
          <ac:spMkLst>
            <pc:docMk/>
            <pc:sldMk cId="4076358750" sldId="276"/>
            <ac:spMk id="36" creationId="{A40D22BF-E7F0-3EF0-7BC4-5B1EF80617C9}"/>
          </ac:spMkLst>
        </pc:spChg>
        <pc:spChg chg="add mod">
          <ac:chgData name="Simon Andrews" userId="cf9b73c3-e785-41d8-a424-0b20d232760f" providerId="ADAL" clId="{3D3EDEF1-3E92-4730-8D1A-A963DA1622E6}" dt="2022-11-11T16:00:16.353" v="2645" actId="1035"/>
          <ac:spMkLst>
            <pc:docMk/>
            <pc:sldMk cId="4076358750" sldId="276"/>
            <ac:spMk id="41" creationId="{1FE9A044-639C-3D04-656D-129DB254898F}"/>
          </ac:spMkLst>
        </pc:spChg>
        <pc:spChg chg="add mod">
          <ac:chgData name="Simon Andrews" userId="cf9b73c3-e785-41d8-a424-0b20d232760f" providerId="ADAL" clId="{3D3EDEF1-3E92-4730-8D1A-A963DA1622E6}" dt="2022-11-11T17:09:21.562" v="2886" actId="1076"/>
          <ac:spMkLst>
            <pc:docMk/>
            <pc:sldMk cId="4076358750" sldId="276"/>
            <ac:spMk id="42" creationId="{18D5D143-C5B8-857B-2520-76C17A42F884}"/>
          </ac:spMkLst>
        </pc:spChg>
        <pc:picChg chg="add del mod">
          <ac:chgData name="Simon Andrews" userId="cf9b73c3-e785-41d8-a424-0b20d232760f" providerId="ADAL" clId="{3D3EDEF1-3E92-4730-8D1A-A963DA1622E6}" dt="2022-11-11T15:23:10.551" v="2427" actId="21"/>
          <ac:picMkLst>
            <pc:docMk/>
            <pc:sldMk cId="4076358750" sldId="276"/>
            <ac:picMk id="26" creationId="{77817D9E-D728-2BE9-3522-755E428859B8}"/>
          </ac:picMkLst>
        </pc:picChg>
        <pc:picChg chg="add mod">
          <ac:chgData name="Simon Andrews" userId="cf9b73c3-e785-41d8-a424-0b20d232760f" providerId="ADAL" clId="{3D3EDEF1-3E92-4730-8D1A-A963DA1622E6}" dt="2022-11-11T15:32:41.153" v="2510" actId="1076"/>
          <ac:picMkLst>
            <pc:docMk/>
            <pc:sldMk cId="4076358750" sldId="276"/>
            <ac:picMk id="27" creationId="{EF512925-E404-B411-746B-33C610E1084F}"/>
          </ac:picMkLst>
        </pc:picChg>
        <pc:picChg chg="add mod">
          <ac:chgData name="Simon Andrews" userId="cf9b73c3-e785-41d8-a424-0b20d232760f" providerId="ADAL" clId="{3D3EDEF1-3E92-4730-8D1A-A963DA1622E6}" dt="2022-11-11T15:35:08.454" v="2532" actId="408"/>
          <ac:picMkLst>
            <pc:docMk/>
            <pc:sldMk cId="4076358750" sldId="276"/>
            <ac:picMk id="28" creationId="{EEC0421C-8D32-7B64-B361-FF4EE5F91099}"/>
          </ac:picMkLst>
        </pc:picChg>
        <pc:picChg chg="add mod">
          <ac:chgData name="Simon Andrews" userId="cf9b73c3-e785-41d8-a424-0b20d232760f" providerId="ADAL" clId="{3D3EDEF1-3E92-4730-8D1A-A963DA1622E6}" dt="2022-11-11T15:35:08.454" v="2532" actId="408"/>
          <ac:picMkLst>
            <pc:docMk/>
            <pc:sldMk cId="4076358750" sldId="276"/>
            <ac:picMk id="29" creationId="{044706A9-3A43-4A1B-221D-A396DF5B591C}"/>
          </ac:picMkLst>
        </pc:picChg>
        <pc:picChg chg="add mod">
          <ac:chgData name="Simon Andrews" userId="cf9b73c3-e785-41d8-a424-0b20d232760f" providerId="ADAL" clId="{3D3EDEF1-3E92-4730-8D1A-A963DA1622E6}" dt="2022-11-11T15:35:08.454" v="2532" actId="408"/>
          <ac:picMkLst>
            <pc:docMk/>
            <pc:sldMk cId="4076358750" sldId="276"/>
            <ac:picMk id="30" creationId="{8AA2ADED-EFB4-A581-D744-E64AFDC28BAD}"/>
          </ac:picMkLst>
        </pc:picChg>
        <pc:picChg chg="add mod">
          <ac:chgData name="Simon Andrews" userId="cf9b73c3-e785-41d8-a424-0b20d232760f" providerId="ADAL" clId="{3D3EDEF1-3E92-4730-8D1A-A963DA1622E6}" dt="2022-11-11T15:35:00.793" v="2531" actId="1076"/>
          <ac:picMkLst>
            <pc:docMk/>
            <pc:sldMk cId="4076358750" sldId="276"/>
            <ac:picMk id="31" creationId="{19262409-2787-573D-CD23-7F3D1D98DF51}"/>
          </ac:picMkLst>
        </pc:picChg>
        <pc:picChg chg="add mod">
          <ac:chgData name="Simon Andrews" userId="cf9b73c3-e785-41d8-a424-0b20d232760f" providerId="ADAL" clId="{3D3EDEF1-3E92-4730-8D1A-A963DA1622E6}" dt="2022-11-11T15:40:46.687" v="2631"/>
          <ac:picMkLst>
            <pc:docMk/>
            <pc:sldMk cId="4076358750" sldId="276"/>
            <ac:picMk id="37" creationId="{B00CA9FB-CFCD-B535-D8AD-FD2EB7AC7AE5}"/>
          </ac:picMkLst>
        </pc:picChg>
        <pc:picChg chg="add mod">
          <ac:chgData name="Simon Andrews" userId="cf9b73c3-e785-41d8-a424-0b20d232760f" providerId="ADAL" clId="{3D3EDEF1-3E92-4730-8D1A-A963DA1622E6}" dt="2022-11-11T15:40:46.687" v="2631"/>
          <ac:picMkLst>
            <pc:docMk/>
            <pc:sldMk cId="4076358750" sldId="276"/>
            <ac:picMk id="38" creationId="{6A6B0B84-1975-27EE-07AF-29BAF8242874}"/>
          </ac:picMkLst>
        </pc:picChg>
        <pc:picChg chg="add mod">
          <ac:chgData name="Simon Andrews" userId="cf9b73c3-e785-41d8-a424-0b20d232760f" providerId="ADAL" clId="{3D3EDEF1-3E92-4730-8D1A-A963DA1622E6}" dt="2022-11-11T15:40:46.687" v="2631"/>
          <ac:picMkLst>
            <pc:docMk/>
            <pc:sldMk cId="4076358750" sldId="276"/>
            <ac:picMk id="39" creationId="{BE862E21-CBCD-2766-B29A-D53EB6E71E16}"/>
          </ac:picMkLst>
        </pc:picChg>
        <pc:picChg chg="add mod">
          <ac:chgData name="Simon Andrews" userId="cf9b73c3-e785-41d8-a424-0b20d232760f" providerId="ADAL" clId="{3D3EDEF1-3E92-4730-8D1A-A963DA1622E6}" dt="2022-11-11T15:40:46.687" v="2631"/>
          <ac:picMkLst>
            <pc:docMk/>
            <pc:sldMk cId="4076358750" sldId="276"/>
            <ac:picMk id="40" creationId="{27F21096-7228-7512-80F5-23CFAD945AE7}"/>
          </ac:picMkLst>
        </pc:picChg>
        <pc:cxnChg chg="add mod ord">
          <ac:chgData name="Simon Andrews" userId="cf9b73c3-e785-41d8-a424-0b20d232760f" providerId="ADAL" clId="{3D3EDEF1-3E92-4730-8D1A-A963DA1622E6}" dt="2022-11-11T15:14:33.003" v="2372" actId="166"/>
          <ac:cxnSpMkLst>
            <pc:docMk/>
            <pc:sldMk cId="4076358750" sldId="276"/>
            <ac:cxnSpMk id="4" creationId="{7CD09067-FD7D-A0DF-9BBF-023CC4115AB0}"/>
          </ac:cxnSpMkLst>
        </pc:cxnChg>
      </pc:sldChg>
      <pc:sldChg chg="addSp delSp modSp new mod ord modTransition delAnim modAnim">
        <pc:chgData name="Simon Andrews" userId="cf9b73c3-e785-41d8-a424-0b20d232760f" providerId="ADAL" clId="{3D3EDEF1-3E92-4730-8D1A-A963DA1622E6}" dt="2022-11-14T09:21:16.390" v="3013"/>
        <pc:sldMkLst>
          <pc:docMk/>
          <pc:sldMk cId="3961579657" sldId="277"/>
        </pc:sldMkLst>
        <pc:spChg chg="add mod">
          <ac:chgData name="Simon Andrews" userId="cf9b73c3-e785-41d8-a424-0b20d232760f" providerId="ADAL" clId="{3D3EDEF1-3E92-4730-8D1A-A963DA1622E6}" dt="2022-11-11T16:59:42.251" v="2686" actId="1076"/>
          <ac:spMkLst>
            <pc:docMk/>
            <pc:sldMk cId="3961579657" sldId="277"/>
            <ac:spMk id="2" creationId="{7DDB9280-6FB6-45F1-F4F0-0FE403BAE9C4}"/>
          </ac:spMkLst>
        </pc:spChg>
        <pc:spChg chg="add del mod">
          <ac:chgData name="Simon Andrews" userId="cf9b73c3-e785-41d8-a424-0b20d232760f" providerId="ADAL" clId="{3D3EDEF1-3E92-4730-8D1A-A963DA1622E6}" dt="2022-11-11T17:07:50.067" v="2878" actId="478"/>
          <ac:spMkLst>
            <pc:docMk/>
            <pc:sldMk cId="3961579657" sldId="277"/>
            <ac:spMk id="3" creationId="{76FF6086-07DE-55C8-9AFE-302D13EFC170}"/>
          </ac:spMkLst>
        </pc:spChg>
        <pc:spChg chg="add mod">
          <ac:chgData name="Simon Andrews" userId="cf9b73c3-e785-41d8-a424-0b20d232760f" providerId="ADAL" clId="{3D3EDEF1-3E92-4730-8D1A-A963DA1622E6}" dt="2022-11-11T17:13:18.867" v="2902" actId="20577"/>
          <ac:spMkLst>
            <pc:docMk/>
            <pc:sldMk cId="3961579657" sldId="277"/>
            <ac:spMk id="6" creationId="{84F448FE-B8F3-F3FF-62F8-375FE68FBE2C}"/>
          </ac:spMkLst>
        </pc:spChg>
        <pc:picChg chg="add del mod">
          <ac:chgData name="Simon Andrews" userId="cf9b73c3-e785-41d8-a424-0b20d232760f" providerId="ADAL" clId="{3D3EDEF1-3E92-4730-8D1A-A963DA1622E6}" dt="2022-11-14T09:09:31.610" v="2983"/>
          <ac:picMkLst>
            <pc:docMk/>
            <pc:sldMk cId="3961579657" sldId="277"/>
            <ac:picMk id="7" creationId="{6137D423-9E26-8747-B2CD-C090C39B2134}"/>
          </ac:picMkLst>
        </pc:picChg>
        <pc:picChg chg="add del mod">
          <ac:chgData name="Simon Andrews" userId="cf9b73c3-e785-41d8-a424-0b20d232760f" providerId="ADAL" clId="{3D3EDEF1-3E92-4730-8D1A-A963DA1622E6}" dt="2022-11-14T09:14:39.125" v="3009" actId="478"/>
          <ac:picMkLst>
            <pc:docMk/>
            <pc:sldMk cId="3961579657" sldId="277"/>
            <ac:picMk id="8" creationId="{4CD7F2D2-7394-146E-B5BE-DF510DCB3033}"/>
          </ac:picMkLst>
        </pc:picChg>
        <pc:picChg chg="add del mod">
          <ac:chgData name="Simon Andrews" userId="cf9b73c3-e785-41d8-a424-0b20d232760f" providerId="ADAL" clId="{3D3EDEF1-3E92-4730-8D1A-A963DA1622E6}" dt="2022-11-14T09:21:16.390" v="3013"/>
          <ac:picMkLst>
            <pc:docMk/>
            <pc:sldMk cId="3961579657" sldId="277"/>
            <ac:picMk id="9" creationId="{4B443863-116B-002F-AA0F-B4DD395455F0}"/>
          </ac:picMkLst>
        </pc:picChg>
        <pc:cxnChg chg="add mod">
          <ac:chgData name="Simon Andrews" userId="cf9b73c3-e785-41d8-a424-0b20d232760f" providerId="ADAL" clId="{3D3EDEF1-3E92-4730-8D1A-A963DA1622E6}" dt="2022-11-11T17:03:08.387" v="2819" actId="1037"/>
          <ac:cxnSpMkLst>
            <pc:docMk/>
            <pc:sldMk cId="3961579657" sldId="277"/>
            <ac:cxnSpMk id="4" creationId="{4B4B9D4D-58F2-7906-AB69-A59126361FCD}"/>
          </ac:cxnSpMkLst>
        </pc:cxnChg>
      </pc:sldChg>
      <pc:sldChg chg="addSp delSp modSp add mod ord modTransition">
        <pc:chgData name="Simon Andrews" userId="cf9b73c3-e785-41d8-a424-0b20d232760f" providerId="ADAL" clId="{3D3EDEF1-3E92-4730-8D1A-A963DA1622E6}" dt="2022-11-14T09:21:16.390" v="3013"/>
        <pc:sldMkLst>
          <pc:docMk/>
          <pc:sldMk cId="387764446" sldId="278"/>
        </pc:sldMkLst>
        <pc:spChg chg="mod">
          <ac:chgData name="Simon Andrews" userId="cf9b73c3-e785-41d8-a424-0b20d232760f" providerId="ADAL" clId="{3D3EDEF1-3E92-4730-8D1A-A963DA1622E6}" dt="2022-11-11T17:05:54.188" v="2834" actId="20577"/>
          <ac:spMkLst>
            <pc:docMk/>
            <pc:sldMk cId="387764446" sldId="278"/>
            <ac:spMk id="2" creationId="{7DDB9280-6FB6-45F1-F4F0-0FE403BAE9C4}"/>
          </ac:spMkLst>
        </pc:spChg>
        <pc:spChg chg="del">
          <ac:chgData name="Simon Andrews" userId="cf9b73c3-e785-41d8-a424-0b20d232760f" providerId="ADAL" clId="{3D3EDEF1-3E92-4730-8D1A-A963DA1622E6}" dt="2022-11-11T17:07:02.175" v="2870" actId="478"/>
          <ac:spMkLst>
            <pc:docMk/>
            <pc:sldMk cId="387764446" sldId="278"/>
            <ac:spMk id="3" creationId="{76FF6086-07DE-55C8-9AFE-302D13EFC170}"/>
          </ac:spMkLst>
        </pc:spChg>
        <pc:spChg chg="add mod">
          <ac:chgData name="Simon Andrews" userId="cf9b73c3-e785-41d8-a424-0b20d232760f" providerId="ADAL" clId="{3D3EDEF1-3E92-4730-8D1A-A963DA1622E6}" dt="2022-11-11T17:13:07.787" v="2900" actId="20577"/>
          <ac:spMkLst>
            <pc:docMk/>
            <pc:sldMk cId="387764446" sldId="278"/>
            <ac:spMk id="5" creationId="{3BDF657A-CE93-4BFA-E3B7-57932C5A9607}"/>
          </ac:spMkLst>
        </pc:spChg>
      </pc:sldChg>
      <pc:sldMasterChg chg="delSp mod modTransition modSldLayout">
        <pc:chgData name="Simon Andrews" userId="cf9b73c3-e785-41d8-a424-0b20d232760f" providerId="ADAL" clId="{3D3EDEF1-3E92-4730-8D1A-A963DA1622E6}" dt="2022-11-18T12:26:31.394" v="3015" actId="33475"/>
        <pc:sldMasterMkLst>
          <pc:docMk/>
          <pc:sldMasterMk cId="3033800097" sldId="2147483660"/>
        </pc:sldMasterMkLst>
        <pc:spChg chg="del">
          <ac:chgData name="Simon Andrews" userId="cf9b73c3-e785-41d8-a424-0b20d232760f" providerId="ADAL" clId="{3D3EDEF1-3E92-4730-8D1A-A963DA1622E6}" dt="2022-11-07T15:57:15.208" v="0" actId="33475"/>
          <ac:spMkLst>
            <pc:docMk/>
            <pc:sldMasterMk cId="3033800097" sldId="2147483660"/>
            <ac:spMk id="9" creationId="{4A034159-862D-BD3E-37F8-787EFEDE9776}"/>
          </ac:spMkLst>
        </pc:spChg>
        <pc:spChg chg="del">
          <ac:chgData name="Simon Andrews" userId="cf9b73c3-e785-41d8-a424-0b20d232760f" providerId="ADAL" clId="{3D3EDEF1-3E92-4730-8D1A-A963DA1622E6}" dt="2022-11-11T10:26:49.047" v="591" actId="33475"/>
          <ac:spMkLst>
            <pc:docMk/>
            <pc:sldMasterMk cId="3033800097" sldId="2147483660"/>
            <ac:spMk id="9" creationId="{59A88BCD-ECA4-FD49-62DE-9B55C63A202A}"/>
          </ac:spMkLst>
        </pc:spChg>
        <pc:spChg chg="del">
          <ac:chgData name="Simon Andrews" userId="cf9b73c3-e785-41d8-a424-0b20d232760f" providerId="ADAL" clId="{3D3EDEF1-3E92-4730-8D1A-A963DA1622E6}" dt="2022-11-18T12:26:31.394" v="3015" actId="33475"/>
          <ac:spMkLst>
            <pc:docMk/>
            <pc:sldMasterMk cId="3033800097" sldId="2147483660"/>
            <ac:spMk id="9" creationId="{AE381441-F58D-8DC2-3EDD-3102D33CDCC3}"/>
          </ac:spMkLst>
        </pc:spChg>
        <pc:spChg chg="del">
          <ac:chgData name="Simon Andrews" userId="cf9b73c3-e785-41d8-a424-0b20d232760f" providerId="ADAL" clId="{3D3EDEF1-3E92-4730-8D1A-A963DA1622E6}" dt="2022-11-07T15:57:15.208" v="0" actId="33475"/>
          <ac:spMkLst>
            <pc:docMk/>
            <pc:sldMasterMk cId="3033800097" sldId="2147483660"/>
            <ac:spMk id="10" creationId="{90609B71-7E42-3520-4B4D-CE2A5C8C1592}"/>
          </ac:spMkLst>
        </pc:spChg>
        <pc:spChg chg="del">
          <ac:chgData name="Simon Andrews" userId="cf9b73c3-e785-41d8-a424-0b20d232760f" providerId="ADAL" clId="{3D3EDEF1-3E92-4730-8D1A-A963DA1622E6}" dt="2022-11-18T12:26:31.394" v="3015" actId="33475"/>
          <ac:spMkLst>
            <pc:docMk/>
            <pc:sldMasterMk cId="3033800097" sldId="2147483660"/>
            <ac:spMk id="10" creationId="{CB63ADFF-E24D-DF24-1A15-7881D9F8609E}"/>
          </ac:spMkLst>
        </pc:spChg>
        <pc:spChg chg="del">
          <ac:chgData name="Simon Andrews" userId="cf9b73c3-e785-41d8-a424-0b20d232760f" providerId="ADAL" clId="{3D3EDEF1-3E92-4730-8D1A-A963DA1622E6}" dt="2022-11-11T10:26:49.047" v="591" actId="33475"/>
          <ac:spMkLst>
            <pc:docMk/>
            <pc:sldMasterMk cId="3033800097" sldId="2147483660"/>
            <ac:spMk id="10" creationId="{F7EA9E62-211D-8F41-CEF0-570414651647}"/>
          </ac:spMkLst>
        </pc:spChg>
        <pc:sldLayoutChg chg="modTransition">
          <pc:chgData name="Simon Andrews" userId="cf9b73c3-e785-41d8-a424-0b20d232760f" providerId="ADAL" clId="{3D3EDEF1-3E92-4730-8D1A-A963DA1622E6}" dt="2022-11-11T17:24:21.911" v="2912"/>
          <pc:sldLayoutMkLst>
            <pc:docMk/>
            <pc:sldMasterMk cId="3033800097" sldId="2147483660"/>
            <pc:sldLayoutMk cId="1311445946" sldId="2147483661"/>
          </pc:sldLayoutMkLst>
        </pc:sldLayoutChg>
        <pc:sldLayoutChg chg="modTransition">
          <pc:chgData name="Simon Andrews" userId="cf9b73c3-e785-41d8-a424-0b20d232760f" providerId="ADAL" clId="{3D3EDEF1-3E92-4730-8D1A-A963DA1622E6}" dt="2022-11-11T17:24:21.911" v="2912"/>
          <pc:sldLayoutMkLst>
            <pc:docMk/>
            <pc:sldMasterMk cId="3033800097" sldId="2147483660"/>
            <pc:sldLayoutMk cId="2735909114" sldId="2147483662"/>
          </pc:sldLayoutMkLst>
        </pc:sldLayoutChg>
        <pc:sldLayoutChg chg="modTransition">
          <pc:chgData name="Simon Andrews" userId="cf9b73c3-e785-41d8-a424-0b20d232760f" providerId="ADAL" clId="{3D3EDEF1-3E92-4730-8D1A-A963DA1622E6}" dt="2022-11-11T17:24:21.911" v="2912"/>
          <pc:sldLayoutMkLst>
            <pc:docMk/>
            <pc:sldMasterMk cId="3033800097" sldId="2147483660"/>
            <pc:sldLayoutMk cId="1590932759" sldId="2147483663"/>
          </pc:sldLayoutMkLst>
        </pc:sldLayoutChg>
        <pc:sldLayoutChg chg="modTransition">
          <pc:chgData name="Simon Andrews" userId="cf9b73c3-e785-41d8-a424-0b20d232760f" providerId="ADAL" clId="{3D3EDEF1-3E92-4730-8D1A-A963DA1622E6}" dt="2022-11-11T17:24:21.911" v="2912"/>
          <pc:sldLayoutMkLst>
            <pc:docMk/>
            <pc:sldMasterMk cId="3033800097" sldId="2147483660"/>
            <pc:sldLayoutMk cId="385171991" sldId="2147483664"/>
          </pc:sldLayoutMkLst>
        </pc:sldLayoutChg>
        <pc:sldLayoutChg chg="modTransition">
          <pc:chgData name="Simon Andrews" userId="cf9b73c3-e785-41d8-a424-0b20d232760f" providerId="ADAL" clId="{3D3EDEF1-3E92-4730-8D1A-A963DA1622E6}" dt="2022-11-11T17:24:21.911" v="2912"/>
          <pc:sldLayoutMkLst>
            <pc:docMk/>
            <pc:sldMasterMk cId="3033800097" sldId="2147483660"/>
            <pc:sldLayoutMk cId="3012528580" sldId="2147483665"/>
          </pc:sldLayoutMkLst>
        </pc:sldLayoutChg>
        <pc:sldLayoutChg chg="modTransition">
          <pc:chgData name="Simon Andrews" userId="cf9b73c3-e785-41d8-a424-0b20d232760f" providerId="ADAL" clId="{3D3EDEF1-3E92-4730-8D1A-A963DA1622E6}" dt="2022-11-11T17:24:21.911" v="2912"/>
          <pc:sldLayoutMkLst>
            <pc:docMk/>
            <pc:sldMasterMk cId="3033800097" sldId="2147483660"/>
            <pc:sldLayoutMk cId="1706886741" sldId="2147483666"/>
          </pc:sldLayoutMkLst>
        </pc:sldLayoutChg>
        <pc:sldLayoutChg chg="modTransition">
          <pc:chgData name="Simon Andrews" userId="cf9b73c3-e785-41d8-a424-0b20d232760f" providerId="ADAL" clId="{3D3EDEF1-3E92-4730-8D1A-A963DA1622E6}" dt="2022-11-11T17:24:21.911" v="2912"/>
          <pc:sldLayoutMkLst>
            <pc:docMk/>
            <pc:sldMasterMk cId="3033800097" sldId="2147483660"/>
            <pc:sldLayoutMk cId="3486699133" sldId="2147483667"/>
          </pc:sldLayoutMkLst>
        </pc:sldLayoutChg>
        <pc:sldLayoutChg chg="modTransition">
          <pc:chgData name="Simon Andrews" userId="cf9b73c3-e785-41d8-a424-0b20d232760f" providerId="ADAL" clId="{3D3EDEF1-3E92-4730-8D1A-A963DA1622E6}" dt="2022-11-11T17:24:21.911" v="2912"/>
          <pc:sldLayoutMkLst>
            <pc:docMk/>
            <pc:sldMasterMk cId="3033800097" sldId="2147483660"/>
            <pc:sldLayoutMk cId="366208264" sldId="2147483668"/>
          </pc:sldLayoutMkLst>
        </pc:sldLayoutChg>
        <pc:sldLayoutChg chg="modTransition">
          <pc:chgData name="Simon Andrews" userId="cf9b73c3-e785-41d8-a424-0b20d232760f" providerId="ADAL" clId="{3D3EDEF1-3E92-4730-8D1A-A963DA1622E6}" dt="2022-11-11T17:24:21.911" v="2912"/>
          <pc:sldLayoutMkLst>
            <pc:docMk/>
            <pc:sldMasterMk cId="3033800097" sldId="2147483660"/>
            <pc:sldLayoutMk cId="1313765789" sldId="2147483669"/>
          </pc:sldLayoutMkLst>
        </pc:sldLayoutChg>
        <pc:sldLayoutChg chg="modTransition">
          <pc:chgData name="Simon Andrews" userId="cf9b73c3-e785-41d8-a424-0b20d232760f" providerId="ADAL" clId="{3D3EDEF1-3E92-4730-8D1A-A963DA1622E6}" dt="2022-11-11T17:24:21.911" v="2912"/>
          <pc:sldLayoutMkLst>
            <pc:docMk/>
            <pc:sldMasterMk cId="3033800097" sldId="2147483660"/>
            <pc:sldLayoutMk cId="849871905" sldId="2147483670"/>
          </pc:sldLayoutMkLst>
        </pc:sldLayoutChg>
        <pc:sldLayoutChg chg="modTransition">
          <pc:chgData name="Simon Andrews" userId="cf9b73c3-e785-41d8-a424-0b20d232760f" providerId="ADAL" clId="{3D3EDEF1-3E92-4730-8D1A-A963DA1622E6}" dt="2022-11-11T17:24:21.911" v="2912"/>
          <pc:sldLayoutMkLst>
            <pc:docMk/>
            <pc:sldMasterMk cId="3033800097" sldId="2147483660"/>
            <pc:sldLayoutMk cId="3095852415" sldId="2147483671"/>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19:40.4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1,'13'1,"1"1,-1 0,0 1,0 1,24 10,25 6,15-1,2-4,0-3,132 3,2051-18,-1174 5,3789-2,-4854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25:56.7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0,'3943'0,"-3921"0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25:58.5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1,'4245'0,"-4225"0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26:00.3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1 103,'435'-26,"-62"0,419 24,-395 4,-363-4,0-2,0 0,41-13,17-2,-61 14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31:41.7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1,'293'14,"-8"-1,1937-14,-1989 15,-6 0,2115-14,-1080-2,-1229 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31:44.5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55,'2600'0,"-1894"-27,-3-1,4367 30,-5048-2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31:48.3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0,'3331'0,"-2985"16,-169-5,286 27,213 6,2583-46,-3231 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35:49.6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1,'7610'0,"-7579"0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35:51.8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0,'0'2,"1"-1,-1 0,1 1,-1-1,1 0,-1 1,1-1,0 0,0 0,0 1,0-1,0 0,0 0,0 0,0 0,0 0,1-1,-1 1,0 0,0-1,1 1,-1 0,3 0,36 10,-40-11,70 11,0-4,1-2,95-7,-58 0,3978 0,-2574 2,-1232 13,-22 1,284 1,338-3,-584-14,-266 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35:53.9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44,'7193'0,"-7026"-14,1 0,507 15,-670 0,-3-1,0 0,1 1,-1-1,0 0,0 0,0 0,1 0,-1-1,0 1,0-1,0 1,0-1,0 0,0 0,0 0,0 0,0 0,0 0,3-2,-6-3</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35:56.0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32,'8018'0,"-8009"1,0-2,0 1,0-1,0 0,0-1,0 0,-1-1,1 0,11-5,-3-3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19:44.0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1,'8439'0,"-8414"0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19:47.1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0,'3124'0,"-3091"0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22:30.6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0,'89'0,"-1"4,153 26,-10 0,-119-19,8-3,146-8,-103-3,1328 3,-1260 14,14 0,2041-17,-1222 5,-862 11,-7 1,693-15,-864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22:33.2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1,'7665'0,"-7435"13,-4 1,-171-14,49-1,1 5,144 23,-185-14,-5 0,-1-3,114 5,-123-15,16-1,0 2,79 13,-60-4,-61-9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22:35.5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28,'2886'0,"-2855"-2,58-10,-57 7,54-3,-60 8,-3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25:40.3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56,'56'-21,"32"7,103-4,421 16,-311 4,-195-1,1 5,170 31,-233-27,-7-2,0-1,1-1,45 0,159-9,256 5,-455 2,80 19,-84-14,1-2,63 4,-14-5,88 17,-3 0,-21 3,-107-17,1-1,59 2,245-11,-328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25:42.6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56,'21'-10,"0"2,1 0,0 1,0 2,0 0,30-2,140 2,-132 5,8503 2,-8536-2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1T14:25:44.2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11,'4881'0,"-4832"-5,-28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C9805B-C549-4F74-B240-4024800D96C0}" type="datetimeFigureOut">
              <a:rPr lang="en-GB" smtClean="0"/>
              <a:t>06/02/2023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6549B2-26A1-43E2-8498-129BD9912024}" type="slidenum">
              <a:rPr lang="en-GB" smtClean="0"/>
              <a:t>‹#›</a:t>
            </a:fld>
            <a:endParaRPr lang="en-GB"/>
          </a:p>
        </p:txBody>
      </p:sp>
    </p:spTree>
    <p:extLst>
      <p:ext uri="{BB962C8B-B14F-4D97-AF65-F5344CB8AC3E}">
        <p14:creationId xmlns:p14="http://schemas.microsoft.com/office/powerpoint/2010/main" val="1795001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Hip fractures are a major cause of long-term disability and can lead to a rapid decrease in healthy life years, especially for older people. They</a:t>
            </a:r>
            <a:r>
              <a:rPr lang="en-GB" sz="1800" dirty="0">
                <a:effectLst/>
                <a:latin typeface="Calibri" panose="020F0502020204030204" pitchFamily="34" charset="0"/>
                <a:ea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are the most common reason for older people to need emergency surgery and the most common cause of death following an accident. The annual cost of medical and social care for all the hip fracture cases in the UK is about £2 billion. Women are four times more likely to suffer a hip fracture than men due to higher instances of osteoporosis and longer life expectancy.</a:t>
            </a:r>
            <a:endParaRPr lang="en-GB" dirty="0"/>
          </a:p>
        </p:txBody>
      </p:sp>
      <p:sp>
        <p:nvSpPr>
          <p:cNvPr id="4" name="Slide Number Placeholder 3"/>
          <p:cNvSpPr>
            <a:spLocks noGrp="1"/>
          </p:cNvSpPr>
          <p:nvPr>
            <p:ph type="sldNum" sz="quarter" idx="5"/>
          </p:nvPr>
        </p:nvSpPr>
        <p:spPr/>
        <p:txBody>
          <a:bodyPr/>
          <a:lstStyle/>
          <a:p>
            <a:fld id="{466549B2-26A1-43E2-8498-129BD9912024}" type="slidenum">
              <a:rPr lang="en-GB" smtClean="0"/>
              <a:t>2</a:t>
            </a:fld>
            <a:endParaRPr lang="en-GB"/>
          </a:p>
        </p:txBody>
      </p:sp>
    </p:spTree>
    <p:extLst>
      <p:ext uri="{BB962C8B-B14F-4D97-AF65-F5344CB8AC3E}">
        <p14:creationId xmlns:p14="http://schemas.microsoft.com/office/powerpoint/2010/main" val="2103764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Times New Roman" panose="02020603050405020304" pitchFamily="18" charset="0"/>
              </a:rPr>
              <a:t>Wendy notes that it would be nice to have clothing with integrated hip protection designed in a chic way.</a:t>
            </a:r>
            <a:endParaRPr lang="en-GB" dirty="0"/>
          </a:p>
        </p:txBody>
      </p:sp>
      <p:sp>
        <p:nvSpPr>
          <p:cNvPr id="4" name="Slide Number Placeholder 3"/>
          <p:cNvSpPr>
            <a:spLocks noGrp="1"/>
          </p:cNvSpPr>
          <p:nvPr>
            <p:ph type="sldNum" sz="quarter" idx="5"/>
          </p:nvPr>
        </p:nvSpPr>
        <p:spPr/>
        <p:txBody>
          <a:bodyPr/>
          <a:lstStyle/>
          <a:p>
            <a:fld id="{466549B2-26A1-43E2-8498-129BD9912024}" type="slidenum">
              <a:rPr lang="en-GB" smtClean="0"/>
              <a:t>11</a:t>
            </a:fld>
            <a:endParaRPr lang="en-GB"/>
          </a:p>
        </p:txBody>
      </p:sp>
    </p:spTree>
    <p:extLst>
      <p:ext uri="{BB962C8B-B14F-4D97-AF65-F5344CB8AC3E}">
        <p14:creationId xmlns:p14="http://schemas.microsoft.com/office/powerpoint/2010/main" val="891268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Many of the respondents, even into later life, said they enjoyed higher risk sports like skiing or cycling. This is an opportunity for my personas to challenge ageist ideas about lifestyle and being “too old” to do certain activities. For example, Delores, is 66 years old and is a keen skier. She likens padded cycling shorts to a potential hip protector solution.</a:t>
            </a:r>
            <a:endParaRPr lang="en-GB" dirty="0"/>
          </a:p>
        </p:txBody>
      </p:sp>
      <p:sp>
        <p:nvSpPr>
          <p:cNvPr id="4" name="Slide Number Placeholder 3"/>
          <p:cNvSpPr>
            <a:spLocks noGrp="1"/>
          </p:cNvSpPr>
          <p:nvPr>
            <p:ph type="sldNum" sz="quarter" idx="5"/>
          </p:nvPr>
        </p:nvSpPr>
        <p:spPr/>
        <p:txBody>
          <a:bodyPr/>
          <a:lstStyle/>
          <a:p>
            <a:fld id="{466549B2-26A1-43E2-8498-129BD9912024}" type="slidenum">
              <a:rPr lang="en-GB" smtClean="0"/>
              <a:t>12</a:t>
            </a:fld>
            <a:endParaRPr lang="en-GB"/>
          </a:p>
        </p:txBody>
      </p:sp>
    </p:spTree>
    <p:extLst>
      <p:ext uri="{BB962C8B-B14F-4D97-AF65-F5344CB8AC3E}">
        <p14:creationId xmlns:p14="http://schemas.microsoft.com/office/powerpoint/2010/main" val="983873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fontAlgn="ctr">
              <a:lnSpc>
                <a:spcPct val="107000"/>
              </a:lnSpc>
              <a:spcAft>
                <a:spcPts val="800"/>
              </a:spcAft>
              <a:buSzPts val="1000"/>
              <a:buFont typeface="Symbol" panose="05050102010706020507" pitchFamily="18" charset="2"/>
              <a:buNone/>
              <a:tabLst>
                <a:tab pos="13716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There are some limitations to my approach: the survey questions weren’t originally designed with the aim of creating personas. Survey questions could be included to help build the profiles more directly.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fontAlgn="ctr">
              <a:lnSpc>
                <a:spcPct val="107000"/>
              </a:lnSpc>
              <a:spcAft>
                <a:spcPts val="800"/>
              </a:spcAft>
              <a:buFont typeface="Arial" panose="020B0604020202020204" pitchFamily="34" charset="0"/>
              <a:buNone/>
            </a:pPr>
            <a:r>
              <a:rPr lang="en-GB" sz="11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fontAlgn="ctr">
              <a:lnSpc>
                <a:spcPct val="107000"/>
              </a:lnSpc>
              <a:spcAft>
                <a:spcPts val="800"/>
              </a:spcAft>
              <a:buSzPts val="1000"/>
              <a:buFont typeface="Symbol" panose="05050102010706020507" pitchFamily="18" charset="2"/>
              <a:buNone/>
              <a:tabLst>
                <a:tab pos="13716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Access to online surveys is not wholly inclusive, and whilst the target audience of ROS members provides insights from people living with osteoporosis, it is not representative of wider populations at risk of falls. Surveying other groups and providing paper-based means of responding would help in this respect.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fontAlgn="ctr">
              <a:lnSpc>
                <a:spcPct val="107000"/>
              </a:lnSpc>
              <a:spcAft>
                <a:spcPts val="800"/>
              </a:spcAft>
              <a:buFont typeface="Arial" panose="020B0604020202020204" pitchFamily="34" charset="0"/>
              <a:buNone/>
            </a:pPr>
            <a:r>
              <a:rPr lang="en-GB" sz="11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fontAlgn="ctr">
              <a:lnSpc>
                <a:spcPct val="107000"/>
              </a:lnSpc>
              <a:spcAft>
                <a:spcPts val="800"/>
              </a:spcAft>
              <a:buSzPts val="1000"/>
              <a:buFont typeface="Symbol" panose="05050102010706020507" pitchFamily="18" charset="2"/>
              <a:buNone/>
              <a:tabLst>
                <a:tab pos="1371600" algn="l"/>
              </a:tabLst>
            </a:pPr>
            <a:r>
              <a:rPr lang="en-GB" sz="1100" dirty="0">
                <a:effectLst/>
                <a:latin typeface="Calibri" panose="020F0502020204030204" pitchFamily="34" charset="0"/>
                <a:ea typeface="Times New Roman" panose="02020603050405020304" pitchFamily="18" charset="0"/>
                <a:cs typeface="Calibri" panose="020F0502020204030204" pitchFamily="34" charset="0"/>
              </a:rPr>
              <a:t>Men are also at risk of hip fracture but a very low response rate (9 responses) in the survey made it difficult to generate male personas. Again, widening the target survey sample would help to develop this.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466549B2-26A1-43E2-8498-129BD9912024}" type="slidenum">
              <a:rPr lang="en-GB" smtClean="0"/>
              <a:t>13</a:t>
            </a:fld>
            <a:endParaRPr lang="en-GB"/>
          </a:p>
        </p:txBody>
      </p:sp>
    </p:spTree>
    <p:extLst>
      <p:ext uri="{BB962C8B-B14F-4D97-AF65-F5344CB8AC3E}">
        <p14:creationId xmlns:p14="http://schemas.microsoft.com/office/powerpoint/2010/main" val="3329472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Calibri" panose="020F0502020204030204" pitchFamily="34" charset="0"/>
              </a:rPr>
              <a:t>However, the survey has helped to develop a rich collection of personas that represent women at different life stages, and reflect the trends identified through the analysis of the survey data. This overcame constraints relating to social distancing but was also a more holistic approach than relying only on focus group or interview data.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sz="1800" dirty="0">
                <a:effectLst/>
                <a:latin typeface="Calibri" panose="020F0502020204030204" pitchFamily="34" charset="0"/>
                <a:ea typeface="Times New Roman" panose="02020603050405020304" pitchFamily="18" charset="0"/>
              </a:rPr>
              <a:t>When mapping the personas against existing products or new hip protection concepts, we can ask, for example, how might Greta or Nancy’s needs differ from Emma’s? We may also explore how the visual language of other types of protective clothing, marketed towards younger users, could be appropriately diffused upwards towards older users at risk of falls. In doing so, we can ask how do we shift the perception of hip protectors from garments of dependency to garments of empowerment?</a:t>
            </a:r>
            <a:endParaRPr lang="en-GB" dirty="0"/>
          </a:p>
        </p:txBody>
      </p:sp>
      <p:sp>
        <p:nvSpPr>
          <p:cNvPr id="4" name="Slide Number Placeholder 3"/>
          <p:cNvSpPr>
            <a:spLocks noGrp="1"/>
          </p:cNvSpPr>
          <p:nvPr>
            <p:ph type="sldNum" sz="quarter" idx="5"/>
          </p:nvPr>
        </p:nvSpPr>
        <p:spPr/>
        <p:txBody>
          <a:bodyPr/>
          <a:lstStyle/>
          <a:p>
            <a:fld id="{466549B2-26A1-43E2-8498-129BD9912024}" type="slidenum">
              <a:rPr lang="en-GB" smtClean="0"/>
              <a:t>14</a:t>
            </a:fld>
            <a:endParaRPr lang="en-GB"/>
          </a:p>
        </p:txBody>
      </p:sp>
    </p:spTree>
    <p:extLst>
      <p:ext uri="{BB962C8B-B14F-4D97-AF65-F5344CB8AC3E}">
        <p14:creationId xmlns:p14="http://schemas.microsoft.com/office/powerpoint/2010/main" val="964982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Hip protectors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can</a:t>
            </a:r>
            <a:r>
              <a:rPr lang="en-GB" sz="1800" dirty="0">
                <a:effectLst/>
                <a:latin typeface="Calibri" panose="020F0502020204030204" pitchFamily="34" charset="0"/>
                <a:ea typeface="Calibri" panose="020F0502020204030204" pitchFamily="34" charset="0"/>
                <a:cs typeface="Times New Roman" panose="02020603050405020304" pitchFamily="18" charset="0"/>
              </a:rPr>
              <a:t> reduce the risk of fracture, but long-term adoption of these products is low because they’re uncomfortable, they don’t look good, and they’re difficult to use. Although women are at higher risk, they are underrepresented in the design of current underwear hip protectors which are often aesthetically and functionally better suited to men. My research is informing the development of improved designs of hip protection, that address these issues. </a:t>
            </a:r>
          </a:p>
          <a:p>
            <a:endParaRPr lang="en-GB" dirty="0"/>
          </a:p>
        </p:txBody>
      </p:sp>
      <p:sp>
        <p:nvSpPr>
          <p:cNvPr id="4" name="Slide Number Placeholder 3"/>
          <p:cNvSpPr>
            <a:spLocks noGrp="1"/>
          </p:cNvSpPr>
          <p:nvPr>
            <p:ph type="sldNum" sz="quarter" idx="5"/>
          </p:nvPr>
        </p:nvSpPr>
        <p:spPr/>
        <p:txBody>
          <a:bodyPr/>
          <a:lstStyle/>
          <a:p>
            <a:fld id="{466549B2-26A1-43E2-8498-129BD9912024}" type="slidenum">
              <a:rPr lang="en-GB" smtClean="0"/>
              <a:t>3</a:t>
            </a:fld>
            <a:endParaRPr lang="en-GB"/>
          </a:p>
        </p:txBody>
      </p:sp>
    </p:spTree>
    <p:extLst>
      <p:ext uri="{BB962C8B-B14F-4D97-AF65-F5344CB8AC3E}">
        <p14:creationId xmlns:p14="http://schemas.microsoft.com/office/powerpoint/2010/main" val="257157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Social distancing rules cut short the focus groups I’d planned, so I developed an online survey to understand attitudes towards current hip protectors. The survey responses have, in turn, helped to inform a series of </a:t>
            </a:r>
            <a:r>
              <a:rPr lang="en-GB" sz="1800" dirty="0">
                <a:effectLst/>
                <a:latin typeface="Calibri" panose="020F0502020204030204" pitchFamily="34" charset="0"/>
                <a:ea typeface="Calibri" panose="020F0502020204030204" pitchFamily="34" charset="0"/>
                <a:cs typeface="Times New Roman" panose="02020603050405020304" pitchFamily="18" charset="0"/>
              </a:rPr>
              <a:t>Personas. Personas are imaginary characters that represent different user archetypes based on real people who have engaged with the research practice. They help to focus design development by becoming a lens through which design concepts can be evaluated.</a:t>
            </a:r>
          </a:p>
          <a:p>
            <a:endParaRPr lang="en-GB" sz="1800" dirty="0">
              <a:effectLst/>
              <a:latin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Although the pandemic disrupted people-facing research, the use of survey data provided a greater breadth of voices to inform the personas than focus groups alone.</a:t>
            </a:r>
            <a:endParaRPr lang="en-GB" dirty="0"/>
          </a:p>
        </p:txBody>
      </p:sp>
      <p:sp>
        <p:nvSpPr>
          <p:cNvPr id="4" name="Slide Number Placeholder 3"/>
          <p:cNvSpPr>
            <a:spLocks noGrp="1"/>
          </p:cNvSpPr>
          <p:nvPr>
            <p:ph type="sldNum" sz="quarter" idx="5"/>
          </p:nvPr>
        </p:nvSpPr>
        <p:spPr/>
        <p:txBody>
          <a:bodyPr/>
          <a:lstStyle/>
          <a:p>
            <a:fld id="{466549B2-26A1-43E2-8498-129BD9912024}" type="slidenum">
              <a:rPr lang="en-GB" smtClean="0"/>
              <a:t>4</a:t>
            </a:fld>
            <a:endParaRPr lang="en-GB"/>
          </a:p>
        </p:txBody>
      </p:sp>
    </p:spTree>
    <p:extLst>
      <p:ext uri="{BB962C8B-B14F-4D97-AF65-F5344CB8AC3E}">
        <p14:creationId xmlns:p14="http://schemas.microsoft.com/office/powerpoint/2010/main" val="3866167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My survey targeted members of the Royal Osteoporosis Society and gathered 146 responses from women. They were asked to respond to two different types of hip protector, to understand attitudes towards these garments when worn under (hidden) or over (visible) clothing. This qualitative insight, and answers relating to context of use and style, revealed patterns related to age and helped to inform characteristics that could shape the personas.</a:t>
            </a:r>
            <a:endParaRPr lang="en-GB" dirty="0"/>
          </a:p>
        </p:txBody>
      </p:sp>
      <p:sp>
        <p:nvSpPr>
          <p:cNvPr id="4" name="Slide Number Placeholder 3"/>
          <p:cNvSpPr>
            <a:spLocks noGrp="1"/>
          </p:cNvSpPr>
          <p:nvPr>
            <p:ph type="sldNum" sz="quarter" idx="5"/>
          </p:nvPr>
        </p:nvSpPr>
        <p:spPr/>
        <p:txBody>
          <a:bodyPr/>
          <a:lstStyle/>
          <a:p>
            <a:fld id="{466549B2-26A1-43E2-8498-129BD9912024}" type="slidenum">
              <a:rPr lang="en-GB" smtClean="0"/>
              <a:t>5</a:t>
            </a:fld>
            <a:endParaRPr lang="en-GB"/>
          </a:p>
        </p:txBody>
      </p:sp>
    </p:spTree>
    <p:extLst>
      <p:ext uri="{BB962C8B-B14F-4D97-AF65-F5344CB8AC3E}">
        <p14:creationId xmlns:p14="http://schemas.microsoft.com/office/powerpoint/2010/main" val="2045944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Times New Roman" panose="02020603050405020304" pitchFamily="18" charset="0"/>
                <a:cs typeface="Calibri" panose="020F0502020204030204" pitchFamily="34" charset="0"/>
              </a:rPr>
              <a:t>It was important to create personas that represented users at different life stages. Older age is a risk factor for hip fractures but conditions such as osteoporosis can create risk for younger people too. Cohen’s Four Stages of Adult Development is a positive, and anti-ageist, way to frame mid to later life stages, as – from midlife re-valuation to encore - it </a:t>
            </a:r>
            <a:r>
              <a:rPr lang="en-GB" sz="1800" dirty="0">
                <a:effectLst/>
                <a:latin typeface="Calibri" panose="020F0502020204030204" pitchFamily="34" charset="0"/>
                <a:ea typeface="Calibri" panose="020F0502020204030204" pitchFamily="34" charset="0"/>
                <a:cs typeface="Calibri" panose="020F0502020204030204" pitchFamily="34" charset="0"/>
              </a:rPr>
              <a:t>views ageing as a holistic part of adult life.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66549B2-26A1-43E2-8498-129BD9912024}" type="slidenum">
              <a:rPr lang="en-GB" smtClean="0"/>
              <a:t>6</a:t>
            </a:fld>
            <a:endParaRPr lang="en-GB"/>
          </a:p>
        </p:txBody>
      </p:sp>
    </p:spTree>
    <p:extLst>
      <p:ext uri="{BB962C8B-B14F-4D97-AF65-F5344CB8AC3E}">
        <p14:creationId xmlns:p14="http://schemas.microsoft.com/office/powerpoint/2010/main" val="212330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Framing the personas this way challenges ageist attitudes, mediated through the development of new designs for hip protection, inclusive of younger and older people, that reflect positive messages about ageing.</a:t>
            </a:r>
          </a:p>
          <a:p>
            <a:endParaRPr lang="en-GB" sz="1800" dirty="0">
              <a:effectLst/>
              <a:latin typeface="Calibri" panose="020F0502020204030204" pitchFamily="34" charset="0"/>
            </a:endParaRPr>
          </a:p>
          <a:p>
            <a:r>
              <a:rPr lang="en-GB" sz="1800" dirty="0">
                <a:effectLst/>
                <a:latin typeface="Calibri" panose="020F0502020204030204" pitchFamily="34" charset="0"/>
                <a:ea typeface="Calibri" panose="020F0502020204030204" pitchFamily="34" charset="0"/>
              </a:rPr>
              <a:t>Persona details such as personality, interests and social environment, were shaped by comments made in the survey and narratives identified through earlier focus groups and interviews. </a:t>
            </a:r>
            <a:r>
              <a:rPr lang="en-GB" sz="1800" dirty="0">
                <a:effectLst/>
                <a:latin typeface="Calibri" panose="020F0502020204030204" pitchFamily="34" charset="0"/>
                <a:ea typeface="Times New Roman" panose="02020603050405020304" pitchFamily="18" charset="0"/>
              </a:rPr>
              <a:t>I took quotations directly from the survey, or paraphrased, to shape the personas’ attitudes towards hip protectors. Five personas were created that reflect Cohen’s framework.</a:t>
            </a:r>
            <a:endParaRPr lang="en-GB" dirty="0"/>
          </a:p>
        </p:txBody>
      </p:sp>
      <p:sp>
        <p:nvSpPr>
          <p:cNvPr id="4" name="Slide Number Placeholder 3"/>
          <p:cNvSpPr>
            <a:spLocks noGrp="1"/>
          </p:cNvSpPr>
          <p:nvPr>
            <p:ph type="sldNum" sz="quarter" idx="5"/>
          </p:nvPr>
        </p:nvSpPr>
        <p:spPr/>
        <p:txBody>
          <a:bodyPr/>
          <a:lstStyle/>
          <a:p>
            <a:fld id="{466549B2-26A1-43E2-8498-129BD9912024}" type="slidenum">
              <a:rPr lang="en-GB" smtClean="0"/>
              <a:t>7</a:t>
            </a:fld>
            <a:endParaRPr lang="en-GB"/>
          </a:p>
        </p:txBody>
      </p:sp>
    </p:spTree>
    <p:extLst>
      <p:ext uri="{BB962C8B-B14F-4D97-AF65-F5344CB8AC3E}">
        <p14:creationId xmlns:p14="http://schemas.microsoft.com/office/powerpoint/2010/main" val="1987490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Older respondents tended to prefer hip protectors that were discreet and hidden from view. For example, Greta, a 77 year old retired teacher, notes how important it is that you can’t tell a hip protector is being worn. </a:t>
            </a:r>
            <a:endParaRPr lang="en-GB" dirty="0"/>
          </a:p>
        </p:txBody>
      </p:sp>
      <p:sp>
        <p:nvSpPr>
          <p:cNvPr id="4" name="Slide Number Placeholder 3"/>
          <p:cNvSpPr>
            <a:spLocks noGrp="1"/>
          </p:cNvSpPr>
          <p:nvPr>
            <p:ph type="sldNum" sz="quarter" idx="5"/>
          </p:nvPr>
        </p:nvSpPr>
        <p:spPr/>
        <p:txBody>
          <a:bodyPr/>
          <a:lstStyle/>
          <a:p>
            <a:fld id="{466549B2-26A1-43E2-8498-129BD9912024}" type="slidenum">
              <a:rPr lang="en-GB" smtClean="0"/>
              <a:t>8</a:t>
            </a:fld>
            <a:endParaRPr lang="en-GB"/>
          </a:p>
        </p:txBody>
      </p:sp>
    </p:spTree>
    <p:extLst>
      <p:ext uri="{BB962C8B-B14F-4D97-AF65-F5344CB8AC3E}">
        <p14:creationId xmlns:p14="http://schemas.microsoft.com/office/powerpoint/2010/main" val="3273308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Times New Roman" panose="02020603050405020304" pitchFamily="18" charset="0"/>
              </a:rPr>
              <a:t>Similarly, Nancy, in the ‘encore’ life stage, would prefer to wear a hip protector hidden under clothing, but they need to be much more slimline.</a:t>
            </a:r>
            <a:endParaRPr lang="en-GB" dirty="0"/>
          </a:p>
        </p:txBody>
      </p:sp>
      <p:sp>
        <p:nvSpPr>
          <p:cNvPr id="4" name="Slide Number Placeholder 3"/>
          <p:cNvSpPr>
            <a:spLocks noGrp="1"/>
          </p:cNvSpPr>
          <p:nvPr>
            <p:ph type="sldNum" sz="quarter" idx="5"/>
          </p:nvPr>
        </p:nvSpPr>
        <p:spPr/>
        <p:txBody>
          <a:bodyPr/>
          <a:lstStyle/>
          <a:p>
            <a:fld id="{466549B2-26A1-43E2-8498-129BD9912024}" type="slidenum">
              <a:rPr lang="en-GB" smtClean="0"/>
              <a:t>9</a:t>
            </a:fld>
            <a:endParaRPr lang="en-GB"/>
          </a:p>
        </p:txBody>
      </p:sp>
    </p:spTree>
    <p:extLst>
      <p:ext uri="{BB962C8B-B14F-4D97-AF65-F5344CB8AC3E}">
        <p14:creationId xmlns:p14="http://schemas.microsoft.com/office/powerpoint/2010/main" val="1405346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Younger respondents tended to reflect more on function and performance and were more receptive to hip protectors that are visible when worn. For example, Emma can see that people might struggle to get a hip protector on or off, but also suggests, for one worn over clothing, integrated pockets would be good. </a:t>
            </a:r>
            <a:endParaRPr lang="en-GB" dirty="0"/>
          </a:p>
        </p:txBody>
      </p:sp>
      <p:sp>
        <p:nvSpPr>
          <p:cNvPr id="4" name="Slide Number Placeholder 3"/>
          <p:cNvSpPr>
            <a:spLocks noGrp="1"/>
          </p:cNvSpPr>
          <p:nvPr>
            <p:ph type="sldNum" sz="quarter" idx="5"/>
          </p:nvPr>
        </p:nvSpPr>
        <p:spPr/>
        <p:txBody>
          <a:bodyPr/>
          <a:lstStyle/>
          <a:p>
            <a:fld id="{466549B2-26A1-43E2-8498-129BD9912024}" type="slidenum">
              <a:rPr lang="en-GB" smtClean="0"/>
              <a:t>10</a:t>
            </a:fld>
            <a:endParaRPr lang="en-GB"/>
          </a:p>
        </p:txBody>
      </p:sp>
    </p:spTree>
    <p:extLst>
      <p:ext uri="{BB962C8B-B14F-4D97-AF65-F5344CB8AC3E}">
        <p14:creationId xmlns:p14="http://schemas.microsoft.com/office/powerpoint/2010/main" val="2946070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48447E0-FCE6-459D-A4D8-776F268A84F1}" type="datetimeFigureOut">
              <a:rPr lang="en-GB" smtClean="0"/>
              <a:t>06/02/2023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38C0F1-EAD3-4C79-9D27-D3F9115E6BE6}" type="slidenum">
              <a:rPr lang="en-GB" smtClean="0"/>
              <a:t>‹#›</a:t>
            </a:fld>
            <a:endParaRPr lang="en-GB"/>
          </a:p>
        </p:txBody>
      </p:sp>
    </p:spTree>
    <p:extLst>
      <p:ext uri="{BB962C8B-B14F-4D97-AF65-F5344CB8AC3E}">
        <p14:creationId xmlns:p14="http://schemas.microsoft.com/office/powerpoint/2010/main" val="131144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48447E0-FCE6-459D-A4D8-776F268A84F1}" type="datetimeFigureOut">
              <a:rPr lang="en-GB" smtClean="0"/>
              <a:t>06/02/2023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38C0F1-EAD3-4C79-9D27-D3F9115E6BE6}" type="slidenum">
              <a:rPr lang="en-GB" smtClean="0"/>
              <a:t>‹#›</a:t>
            </a:fld>
            <a:endParaRPr lang="en-GB"/>
          </a:p>
        </p:txBody>
      </p:sp>
    </p:spTree>
    <p:extLst>
      <p:ext uri="{BB962C8B-B14F-4D97-AF65-F5344CB8AC3E}">
        <p14:creationId xmlns:p14="http://schemas.microsoft.com/office/powerpoint/2010/main" val="84987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48447E0-FCE6-459D-A4D8-776F268A84F1}" type="datetimeFigureOut">
              <a:rPr lang="en-GB" smtClean="0"/>
              <a:t>06/02/2023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38C0F1-EAD3-4C79-9D27-D3F9115E6BE6}" type="slidenum">
              <a:rPr lang="en-GB" smtClean="0"/>
              <a:t>‹#›</a:t>
            </a:fld>
            <a:endParaRPr lang="en-GB"/>
          </a:p>
        </p:txBody>
      </p:sp>
    </p:spTree>
    <p:extLst>
      <p:ext uri="{BB962C8B-B14F-4D97-AF65-F5344CB8AC3E}">
        <p14:creationId xmlns:p14="http://schemas.microsoft.com/office/powerpoint/2010/main" val="309585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48447E0-FCE6-459D-A4D8-776F268A84F1}" type="datetimeFigureOut">
              <a:rPr lang="en-GB" smtClean="0"/>
              <a:t>06/02/2023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38C0F1-EAD3-4C79-9D27-D3F9115E6BE6}" type="slidenum">
              <a:rPr lang="en-GB" smtClean="0"/>
              <a:t>‹#›</a:t>
            </a:fld>
            <a:endParaRPr lang="en-GB"/>
          </a:p>
        </p:txBody>
      </p:sp>
    </p:spTree>
    <p:extLst>
      <p:ext uri="{BB962C8B-B14F-4D97-AF65-F5344CB8AC3E}">
        <p14:creationId xmlns:p14="http://schemas.microsoft.com/office/powerpoint/2010/main" val="273590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48447E0-FCE6-459D-A4D8-776F268A84F1}" type="datetimeFigureOut">
              <a:rPr lang="en-GB" smtClean="0"/>
              <a:t>06/02/2023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638C0F1-EAD3-4C79-9D27-D3F9115E6BE6}" type="slidenum">
              <a:rPr lang="en-GB" smtClean="0"/>
              <a:t>‹#›</a:t>
            </a:fld>
            <a:endParaRPr lang="en-GB"/>
          </a:p>
        </p:txBody>
      </p:sp>
    </p:spTree>
    <p:extLst>
      <p:ext uri="{BB962C8B-B14F-4D97-AF65-F5344CB8AC3E}">
        <p14:creationId xmlns:p14="http://schemas.microsoft.com/office/powerpoint/2010/main" val="159093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48447E0-FCE6-459D-A4D8-776F268A84F1}" type="datetimeFigureOut">
              <a:rPr lang="en-GB" smtClean="0"/>
              <a:t>06/02/2023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38C0F1-EAD3-4C79-9D27-D3F9115E6BE6}" type="slidenum">
              <a:rPr lang="en-GB" smtClean="0"/>
              <a:t>‹#›</a:t>
            </a:fld>
            <a:endParaRPr lang="en-GB"/>
          </a:p>
        </p:txBody>
      </p:sp>
    </p:spTree>
    <p:extLst>
      <p:ext uri="{BB962C8B-B14F-4D97-AF65-F5344CB8AC3E}">
        <p14:creationId xmlns:p14="http://schemas.microsoft.com/office/powerpoint/2010/main" val="38517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48447E0-FCE6-459D-A4D8-776F268A84F1}" type="datetimeFigureOut">
              <a:rPr lang="en-GB" smtClean="0"/>
              <a:t>06/02/2023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638C0F1-EAD3-4C79-9D27-D3F9115E6BE6}" type="slidenum">
              <a:rPr lang="en-GB" smtClean="0"/>
              <a:t>‹#›</a:t>
            </a:fld>
            <a:endParaRPr lang="en-GB"/>
          </a:p>
        </p:txBody>
      </p:sp>
    </p:spTree>
    <p:extLst>
      <p:ext uri="{BB962C8B-B14F-4D97-AF65-F5344CB8AC3E}">
        <p14:creationId xmlns:p14="http://schemas.microsoft.com/office/powerpoint/2010/main" val="301252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348447E0-FCE6-459D-A4D8-776F268A84F1}" type="datetimeFigureOut">
              <a:rPr lang="en-GB" smtClean="0"/>
              <a:t>06/02/2023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638C0F1-EAD3-4C79-9D27-D3F9115E6BE6}" type="slidenum">
              <a:rPr lang="en-GB" smtClean="0"/>
              <a:t>‹#›</a:t>
            </a:fld>
            <a:endParaRPr lang="en-GB"/>
          </a:p>
        </p:txBody>
      </p:sp>
    </p:spTree>
    <p:extLst>
      <p:ext uri="{BB962C8B-B14F-4D97-AF65-F5344CB8AC3E}">
        <p14:creationId xmlns:p14="http://schemas.microsoft.com/office/powerpoint/2010/main" val="170688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447E0-FCE6-459D-A4D8-776F268A84F1}" type="datetimeFigureOut">
              <a:rPr lang="en-GB" smtClean="0"/>
              <a:t>06/02/2023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638C0F1-EAD3-4C79-9D27-D3F9115E6BE6}" type="slidenum">
              <a:rPr lang="en-GB" smtClean="0"/>
              <a:t>‹#›</a:t>
            </a:fld>
            <a:endParaRPr lang="en-GB"/>
          </a:p>
        </p:txBody>
      </p:sp>
    </p:spTree>
    <p:extLst>
      <p:ext uri="{BB962C8B-B14F-4D97-AF65-F5344CB8AC3E}">
        <p14:creationId xmlns:p14="http://schemas.microsoft.com/office/powerpoint/2010/main" val="348669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48447E0-FCE6-459D-A4D8-776F268A84F1}" type="datetimeFigureOut">
              <a:rPr lang="en-GB" smtClean="0"/>
              <a:t>06/02/2023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38C0F1-EAD3-4C79-9D27-D3F9115E6BE6}" type="slidenum">
              <a:rPr lang="en-GB" smtClean="0"/>
              <a:t>‹#›</a:t>
            </a:fld>
            <a:endParaRPr lang="en-GB"/>
          </a:p>
        </p:txBody>
      </p:sp>
    </p:spTree>
    <p:extLst>
      <p:ext uri="{BB962C8B-B14F-4D97-AF65-F5344CB8AC3E}">
        <p14:creationId xmlns:p14="http://schemas.microsoft.com/office/powerpoint/2010/main" val="36620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48447E0-FCE6-459D-A4D8-776F268A84F1}" type="datetimeFigureOut">
              <a:rPr lang="en-GB" smtClean="0"/>
              <a:t>06/02/2023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638C0F1-EAD3-4C79-9D27-D3F9115E6BE6}" type="slidenum">
              <a:rPr lang="en-GB" smtClean="0"/>
              <a:t>‹#›</a:t>
            </a:fld>
            <a:endParaRPr lang="en-GB"/>
          </a:p>
        </p:txBody>
      </p:sp>
    </p:spTree>
    <p:extLst>
      <p:ext uri="{BB962C8B-B14F-4D97-AF65-F5344CB8AC3E}">
        <p14:creationId xmlns:p14="http://schemas.microsoft.com/office/powerpoint/2010/main" val="131376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447E0-FCE6-459D-A4D8-776F268A84F1}" type="datetimeFigureOut">
              <a:rPr lang="en-GB" smtClean="0"/>
              <a:t>06/02/2023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38C0F1-EAD3-4C79-9D27-D3F9115E6BE6}" type="slidenum">
              <a:rPr lang="en-GB" smtClean="0"/>
              <a:t>‹#›</a:t>
            </a:fld>
            <a:endParaRPr lang="en-GB"/>
          </a:p>
        </p:txBody>
      </p:sp>
      <p:sp>
        <p:nvSpPr>
          <p:cNvPr id="9" name="TextBox 8">
            <a:extLst>
              <a:ext uri="{FF2B5EF4-FFF2-40B4-BE49-F238E27FC236}">
                <a16:creationId xmlns:a16="http://schemas.microsoft.com/office/drawing/2014/main" id="{B3A59617-97AB-9576-E8FC-03EE908405B6}"/>
              </a:ext>
            </a:extLst>
          </p:cNvPr>
          <p:cNvSpPr txBox="1"/>
          <p:nvPr userDrawn="1">
            <p:extLst>
              <p:ext uri="{1162E1C5-73C7-4A58-AE30-91384D911F3F}">
                <p184:classification xmlns:p184="http://schemas.microsoft.com/office/powerpoint/2018/4/main" val="hdr"/>
              </p:ext>
            </p:extLst>
          </p:nvPr>
        </p:nvSpPr>
        <p:spPr>
          <a:xfrm>
            <a:off x="5753862" y="0"/>
            <a:ext cx="715963" cy="167640"/>
          </a:xfrm>
          <a:prstGeom prst="rect">
            <a:avLst/>
          </a:prstGeom>
        </p:spPr>
        <p:txBody>
          <a:bodyPr horzOverflow="overflow" lIns="0" tIns="0" rIns="0" bIns="0">
            <a:spAutoFit/>
          </a:bodyPr>
          <a:lstStyle/>
          <a:p>
            <a:pPr algn="l"/>
            <a:r>
              <a:rPr lang="en-GB" sz="1100">
                <a:solidFill>
                  <a:srgbClr val="FF8C00"/>
                </a:solidFill>
                <a:latin typeface="Calibri" panose="020F0502020204030204" pitchFamily="34" charset="0"/>
                <a:cs typeface="Calibri" panose="020F0502020204030204" pitchFamily="34" charset="0"/>
              </a:rPr>
              <a:t>RESTRICTED</a:t>
            </a:r>
          </a:p>
        </p:txBody>
      </p:sp>
      <p:sp>
        <p:nvSpPr>
          <p:cNvPr id="10" name="TextBox 9">
            <a:extLst>
              <a:ext uri="{FF2B5EF4-FFF2-40B4-BE49-F238E27FC236}">
                <a16:creationId xmlns:a16="http://schemas.microsoft.com/office/drawing/2014/main" id="{5F843B22-4FF8-F4C8-7E8D-E193F1D6C170}"/>
              </a:ext>
            </a:extLst>
          </p:cNvPr>
          <p:cNvSpPr txBox="1"/>
          <p:nvPr userDrawn="1">
            <p:extLst>
              <p:ext uri="{1162E1C5-73C7-4A58-AE30-91384D911F3F}">
                <p184:classification xmlns:p184="http://schemas.microsoft.com/office/powerpoint/2018/4/main" val="ftr"/>
              </p:ext>
            </p:extLst>
          </p:nvPr>
        </p:nvSpPr>
        <p:spPr>
          <a:xfrm>
            <a:off x="5753862" y="6690360"/>
            <a:ext cx="715963" cy="167640"/>
          </a:xfrm>
          <a:prstGeom prst="rect">
            <a:avLst/>
          </a:prstGeom>
        </p:spPr>
        <p:txBody>
          <a:bodyPr horzOverflow="overflow" lIns="0" tIns="0" rIns="0" bIns="0">
            <a:spAutoFit/>
          </a:bodyPr>
          <a:lstStyle/>
          <a:p>
            <a:pPr algn="l"/>
            <a:r>
              <a:rPr lang="en-GB" sz="1100">
                <a:solidFill>
                  <a:srgbClr val="FF8C00"/>
                </a:solidFill>
                <a:latin typeface="Calibri" panose="020F0502020204030204" pitchFamily="34" charset="0"/>
                <a:cs typeface="Calibri" panose="020F0502020204030204" pitchFamily="34" charset="0"/>
              </a:rPr>
              <a:t>RESTRICTED</a:t>
            </a:r>
          </a:p>
        </p:txBody>
      </p:sp>
    </p:spTree>
    <p:extLst>
      <p:ext uri="{BB962C8B-B14F-4D97-AF65-F5344CB8AC3E}">
        <p14:creationId xmlns:p14="http://schemas.microsoft.com/office/powerpoint/2010/main" val="30338000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customXml" Target="../ink/ink11.xml"/><Relationship Id="rId3" Type="http://schemas.openxmlformats.org/officeDocument/2006/relationships/notesSlide" Target="../notesSlides/notesSlide9.xml"/><Relationship Id="rId7" Type="http://schemas.openxmlformats.org/officeDocument/2006/relationships/customXml" Target="../ink/ink8.xml"/><Relationship Id="rId12" Type="http://schemas.openxmlformats.org/officeDocument/2006/relationships/image" Target="../media/image28.png"/><Relationship Id="rId2" Type="http://schemas.openxmlformats.org/officeDocument/2006/relationships/slideLayout" Target="../slideLayouts/slideLayout2.xml"/><Relationship Id="rId16" Type="http://schemas.openxmlformats.org/officeDocument/2006/relationships/image" Target="../media/image30.png"/><Relationship Id="rId1" Type="http://schemas.openxmlformats.org/officeDocument/2006/relationships/tags" Target="../tags/tag4.xml"/><Relationship Id="rId6" Type="http://schemas.openxmlformats.org/officeDocument/2006/relationships/image" Target="../media/image25.png"/><Relationship Id="rId11" Type="http://schemas.openxmlformats.org/officeDocument/2006/relationships/customXml" Target="../ink/ink10.xml"/><Relationship Id="rId5" Type="http://schemas.openxmlformats.org/officeDocument/2006/relationships/customXml" Target="../ink/ink7.xml"/><Relationship Id="rId15" Type="http://schemas.openxmlformats.org/officeDocument/2006/relationships/customXml" Target="../ink/ink12.xml"/><Relationship Id="rId10" Type="http://schemas.openxmlformats.org/officeDocument/2006/relationships/image" Target="../media/image27.png"/><Relationship Id="rId4" Type="http://schemas.openxmlformats.org/officeDocument/2006/relationships/image" Target="../media/image18.jpg"/><Relationship Id="rId9" Type="http://schemas.openxmlformats.org/officeDocument/2006/relationships/customXml" Target="../ink/ink9.xml"/><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0.xml"/><Relationship Id="rId7" Type="http://schemas.openxmlformats.org/officeDocument/2006/relationships/customXml" Target="../ink/ink1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2.png"/><Relationship Id="rId5" Type="http://schemas.openxmlformats.org/officeDocument/2006/relationships/customXml" Target="../ink/ink13.xml"/><Relationship Id="rId10" Type="http://schemas.openxmlformats.org/officeDocument/2006/relationships/image" Target="../media/image34.png"/><Relationship Id="rId4" Type="http://schemas.openxmlformats.org/officeDocument/2006/relationships/image" Target="../media/image19.jpeg"/><Relationship Id="rId9" Type="http://schemas.openxmlformats.org/officeDocument/2006/relationships/customXml" Target="../ink/ink15.xml"/></Relationships>
</file>

<file path=ppt/slides/_rels/slide12.xml.rels><?xml version="1.0" encoding="UTF-8" standalone="yes"?>
<Relationships xmlns="http://schemas.openxmlformats.org/package/2006/relationships"><Relationship Id="rId8" Type="http://schemas.openxmlformats.org/officeDocument/2006/relationships/customXml" Target="../ink/ink18.xml"/><Relationship Id="rId3" Type="http://schemas.openxmlformats.org/officeDocument/2006/relationships/image" Target="../media/image20.jp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ustomXml" Target="../ink/ink17.xml"/><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customXml" Target="../ink/ink19.xml"/><Relationship Id="rId4" Type="http://schemas.openxmlformats.org/officeDocument/2006/relationships/customXml" Target="../ink/ink16.xml"/><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g"/><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3" Type="http://schemas.openxmlformats.org/officeDocument/2006/relationships/notesSlide" Target="../notesSlides/notesSlide6.xml"/><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2.pn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7.xml"/><Relationship Id="rId7" Type="http://schemas.openxmlformats.org/officeDocument/2006/relationships/customXml" Target="../ink/ink2.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customXml" Target="../ink/ink1.xml"/><Relationship Id="rId10" Type="http://schemas.openxmlformats.org/officeDocument/2006/relationships/image" Target="../media/image19.png"/><Relationship Id="rId4" Type="http://schemas.openxmlformats.org/officeDocument/2006/relationships/image" Target="../media/image16.jpeg"/><Relationship Id="rId9" Type="http://schemas.openxmlformats.org/officeDocument/2006/relationships/customXml" Target="../ink/ink3.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customXml" Target="../ink/ink5.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customXml" Target="../ink/ink4.xml"/><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customXml" Target="../ink/ink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9280-6FB6-45F1-F4F0-0FE403BAE9C4}"/>
              </a:ext>
            </a:extLst>
          </p:cNvPr>
          <p:cNvSpPr txBox="1">
            <a:spLocks/>
          </p:cNvSpPr>
          <p:nvPr/>
        </p:nvSpPr>
        <p:spPr>
          <a:xfrm>
            <a:off x="1720715" y="1515092"/>
            <a:ext cx="8750570" cy="1513858"/>
          </a:xfrm>
          <a:prstGeom prst="rect">
            <a:avLst/>
          </a:prstGeom>
        </p:spPr>
        <p:txBody>
          <a:bodyPr anchor="b">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Human-centred design research during the pandemic: </a:t>
            </a:r>
          </a:p>
          <a:p>
            <a:r>
              <a:rPr lang="en-GB" b="1" dirty="0"/>
              <a:t>Using an online survey to inform personas of women at risk of hip fracture</a:t>
            </a:r>
          </a:p>
        </p:txBody>
      </p:sp>
      <p:cxnSp>
        <p:nvCxnSpPr>
          <p:cNvPr id="4" name="Straight Connector 3">
            <a:extLst>
              <a:ext uri="{FF2B5EF4-FFF2-40B4-BE49-F238E27FC236}">
                <a16:creationId xmlns:a16="http://schemas.microsoft.com/office/drawing/2014/main" id="{4B4B9D4D-58F2-7906-AB69-A59126361FCD}"/>
              </a:ext>
            </a:extLst>
          </p:cNvPr>
          <p:cNvCxnSpPr>
            <a:cxnSpLocks/>
          </p:cNvCxnSpPr>
          <p:nvPr/>
        </p:nvCxnSpPr>
        <p:spPr>
          <a:xfrm>
            <a:off x="1799151" y="3116990"/>
            <a:ext cx="8634034"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4F448FE-B8F3-F3FF-62F8-375FE68FBE2C}"/>
              </a:ext>
            </a:extLst>
          </p:cNvPr>
          <p:cNvSpPr txBox="1"/>
          <p:nvPr/>
        </p:nvSpPr>
        <p:spPr>
          <a:xfrm>
            <a:off x="1720715" y="3811571"/>
            <a:ext cx="4076700" cy="2031325"/>
          </a:xfrm>
          <a:prstGeom prst="rect">
            <a:avLst/>
          </a:prstGeom>
          <a:noFill/>
        </p:spPr>
        <p:txBody>
          <a:bodyPr wrap="square" rtlCol="0">
            <a:spAutoFit/>
          </a:bodyPr>
          <a:lstStyle/>
          <a:p>
            <a:r>
              <a:rPr lang="en-GB" b="1" dirty="0"/>
              <a:t>Simon Andrews</a:t>
            </a:r>
          </a:p>
          <a:p>
            <a:endParaRPr lang="en-GB" dirty="0"/>
          </a:p>
          <a:p>
            <a:r>
              <a:rPr lang="en-GB" dirty="0"/>
              <a:t>PhD Researcher - 3D3 NPIF Studentship</a:t>
            </a:r>
          </a:p>
          <a:p>
            <a:r>
              <a:rPr lang="en-GB" dirty="0"/>
              <a:t>Fashion &amp; Textiles Institute</a:t>
            </a:r>
          </a:p>
          <a:p>
            <a:r>
              <a:rPr lang="en-GB" dirty="0"/>
              <a:t>Falmouth University</a:t>
            </a:r>
          </a:p>
          <a:p>
            <a:endParaRPr lang="en-GB" dirty="0"/>
          </a:p>
          <a:p>
            <a:r>
              <a:rPr lang="en-GB" dirty="0"/>
              <a:t>simon.andrews@falmouth.ac.uk</a:t>
            </a:r>
          </a:p>
        </p:txBody>
      </p:sp>
    </p:spTree>
    <p:extLst>
      <p:ext uri="{BB962C8B-B14F-4D97-AF65-F5344CB8AC3E}">
        <p14:creationId xmlns:p14="http://schemas.microsoft.com/office/powerpoint/2010/main" val="396157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CC2F73CB-7A55-8620-A170-43F9E9AAA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291" y="0"/>
            <a:ext cx="4849418" cy="6858000"/>
          </a:xfrm>
          <a:prstGeom prst="rect">
            <a:avLst/>
          </a:prstGeom>
        </p:spPr>
      </p:pic>
      <p:pic>
        <p:nvPicPr>
          <p:cNvPr id="3" name="Picture 2" descr="Text&#10;&#10;Description automatically generated">
            <a:extLst>
              <a:ext uri="{FF2B5EF4-FFF2-40B4-BE49-F238E27FC236}">
                <a16:creationId xmlns:a16="http://schemas.microsoft.com/office/drawing/2014/main" id="{FB238132-38BD-4089-FB9F-6F9EAF008AC7}"/>
              </a:ext>
            </a:extLst>
          </p:cNvPr>
          <p:cNvPicPr>
            <a:picLocks noChangeAspect="1"/>
          </p:cNvPicPr>
          <p:nvPr/>
        </p:nvPicPr>
        <p:blipFill rotWithShape="1">
          <a:blip r:embed="rId4">
            <a:extLst>
              <a:ext uri="{28A0092B-C50C-407E-A947-70E740481C1C}">
                <a14:useLocalDpi xmlns:a14="http://schemas.microsoft.com/office/drawing/2010/main" val="0"/>
              </a:ext>
            </a:extLst>
          </a:blip>
          <a:srcRect l="48036" t="71250"/>
          <a:stretch/>
        </p:blipFill>
        <p:spPr>
          <a:xfrm>
            <a:off x="3788271" y="3246757"/>
            <a:ext cx="4615458" cy="3611243"/>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1E33BDC8-63E6-AC48-E04E-63028F5AC613}"/>
                  </a:ext>
                </a:extLst>
              </p14:cNvPr>
              <p14:cNvContentPartPr/>
              <p14:nvPr/>
            </p14:nvContentPartPr>
            <p14:xfrm>
              <a:off x="6181380" y="5142195"/>
              <a:ext cx="1523520" cy="87120"/>
            </p14:xfrm>
          </p:contentPart>
        </mc:Choice>
        <mc:Fallback xmlns="">
          <p:pic>
            <p:nvPicPr>
              <p:cNvPr id="4" name="Ink 3">
                <a:extLst>
                  <a:ext uri="{FF2B5EF4-FFF2-40B4-BE49-F238E27FC236}">
                    <a16:creationId xmlns:a16="http://schemas.microsoft.com/office/drawing/2014/main" id="{1E33BDC8-63E6-AC48-E04E-63028F5AC613}"/>
                  </a:ext>
                </a:extLst>
              </p:cNvPr>
              <p:cNvPicPr/>
              <p:nvPr/>
            </p:nvPicPr>
            <p:blipFill>
              <a:blip r:embed="rId6"/>
              <a:stretch>
                <a:fillRect/>
              </a:stretch>
            </p:blipFill>
            <p:spPr>
              <a:xfrm>
                <a:off x="6127380" y="5034555"/>
                <a:ext cx="163116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7539FD84-A839-EBE5-5DFF-3475207A3AFB}"/>
                  </a:ext>
                </a:extLst>
              </p14:cNvPr>
              <p14:cNvContentPartPr/>
              <p14:nvPr/>
            </p14:nvContentPartPr>
            <p14:xfrm>
              <a:off x="4228740" y="5466195"/>
              <a:ext cx="3249360" cy="20160"/>
            </p14:xfrm>
          </p:contentPart>
        </mc:Choice>
        <mc:Fallback xmlns="">
          <p:pic>
            <p:nvPicPr>
              <p:cNvPr id="5" name="Ink 4">
                <a:extLst>
                  <a:ext uri="{FF2B5EF4-FFF2-40B4-BE49-F238E27FC236}">
                    <a16:creationId xmlns:a16="http://schemas.microsoft.com/office/drawing/2014/main" id="{7539FD84-A839-EBE5-5DFF-3475207A3AFB}"/>
                  </a:ext>
                </a:extLst>
              </p:cNvPr>
              <p:cNvPicPr/>
              <p:nvPr/>
            </p:nvPicPr>
            <p:blipFill>
              <a:blip r:embed="rId8"/>
              <a:stretch>
                <a:fillRect/>
              </a:stretch>
            </p:blipFill>
            <p:spPr>
              <a:xfrm>
                <a:off x="4175100" y="5358555"/>
                <a:ext cx="335700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D4C44F9B-6259-1429-71E1-9EE5E44A3718}"/>
                  </a:ext>
                </a:extLst>
              </p14:cNvPr>
              <p14:cNvContentPartPr/>
              <p14:nvPr/>
            </p14:nvContentPartPr>
            <p14:xfrm>
              <a:off x="4219380" y="5786955"/>
              <a:ext cx="1782360" cy="3960"/>
            </p14:xfrm>
          </p:contentPart>
        </mc:Choice>
        <mc:Fallback xmlns="">
          <p:pic>
            <p:nvPicPr>
              <p:cNvPr id="6" name="Ink 5">
                <a:extLst>
                  <a:ext uri="{FF2B5EF4-FFF2-40B4-BE49-F238E27FC236}">
                    <a16:creationId xmlns:a16="http://schemas.microsoft.com/office/drawing/2014/main" id="{D4C44F9B-6259-1429-71E1-9EE5E44A3718}"/>
                  </a:ext>
                </a:extLst>
              </p:cNvPr>
              <p:cNvPicPr/>
              <p:nvPr/>
            </p:nvPicPr>
            <p:blipFill>
              <a:blip r:embed="rId10"/>
              <a:stretch>
                <a:fillRect/>
              </a:stretch>
            </p:blipFill>
            <p:spPr>
              <a:xfrm>
                <a:off x="4165380" y="5679315"/>
                <a:ext cx="18900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0987FE72-6F92-206B-060A-47B3BB356472}"/>
                  </a:ext>
                </a:extLst>
              </p14:cNvPr>
              <p14:cNvContentPartPr/>
              <p14:nvPr/>
            </p14:nvContentPartPr>
            <p14:xfrm>
              <a:off x="5895540" y="1752435"/>
              <a:ext cx="1428120" cy="360"/>
            </p14:xfrm>
          </p:contentPart>
        </mc:Choice>
        <mc:Fallback xmlns="">
          <p:pic>
            <p:nvPicPr>
              <p:cNvPr id="7" name="Ink 6">
                <a:extLst>
                  <a:ext uri="{FF2B5EF4-FFF2-40B4-BE49-F238E27FC236}">
                    <a16:creationId xmlns:a16="http://schemas.microsoft.com/office/drawing/2014/main" id="{0987FE72-6F92-206B-060A-47B3BB356472}"/>
                  </a:ext>
                </a:extLst>
              </p:cNvPr>
              <p:cNvPicPr/>
              <p:nvPr/>
            </p:nvPicPr>
            <p:blipFill>
              <a:blip r:embed="rId12"/>
              <a:stretch>
                <a:fillRect/>
              </a:stretch>
            </p:blipFill>
            <p:spPr>
              <a:xfrm>
                <a:off x="5841900" y="1644435"/>
                <a:ext cx="15357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46636A99-A8B5-DF52-E093-E6D944FD5363}"/>
                  </a:ext>
                </a:extLst>
              </p14:cNvPr>
              <p14:cNvContentPartPr/>
              <p14:nvPr/>
            </p14:nvContentPartPr>
            <p14:xfrm>
              <a:off x="5657580" y="1933155"/>
              <a:ext cx="1535760" cy="360"/>
            </p14:xfrm>
          </p:contentPart>
        </mc:Choice>
        <mc:Fallback xmlns="">
          <p:pic>
            <p:nvPicPr>
              <p:cNvPr id="8" name="Ink 7">
                <a:extLst>
                  <a:ext uri="{FF2B5EF4-FFF2-40B4-BE49-F238E27FC236}">
                    <a16:creationId xmlns:a16="http://schemas.microsoft.com/office/drawing/2014/main" id="{46636A99-A8B5-DF52-E093-E6D944FD5363}"/>
                  </a:ext>
                </a:extLst>
              </p:cNvPr>
              <p:cNvPicPr/>
              <p:nvPr/>
            </p:nvPicPr>
            <p:blipFill>
              <a:blip r:embed="rId14"/>
              <a:stretch>
                <a:fillRect/>
              </a:stretch>
            </p:blipFill>
            <p:spPr>
              <a:xfrm>
                <a:off x="5603580" y="1825515"/>
                <a:ext cx="1643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1206A9D1-13B4-7820-C693-D5314B897E60}"/>
                  </a:ext>
                </a:extLst>
              </p14:cNvPr>
              <p14:cNvContentPartPr/>
              <p14:nvPr/>
            </p14:nvContentPartPr>
            <p14:xfrm>
              <a:off x="5676300" y="2048355"/>
              <a:ext cx="827280" cy="37440"/>
            </p14:xfrm>
          </p:contentPart>
        </mc:Choice>
        <mc:Fallback xmlns="">
          <p:pic>
            <p:nvPicPr>
              <p:cNvPr id="11" name="Ink 10">
                <a:extLst>
                  <a:ext uri="{FF2B5EF4-FFF2-40B4-BE49-F238E27FC236}">
                    <a16:creationId xmlns:a16="http://schemas.microsoft.com/office/drawing/2014/main" id="{1206A9D1-13B4-7820-C693-D5314B897E60}"/>
                  </a:ext>
                </a:extLst>
              </p:cNvPr>
              <p:cNvPicPr/>
              <p:nvPr/>
            </p:nvPicPr>
            <p:blipFill>
              <a:blip r:embed="rId16"/>
              <a:stretch>
                <a:fillRect/>
              </a:stretch>
            </p:blipFill>
            <p:spPr>
              <a:xfrm>
                <a:off x="5622660" y="1940355"/>
                <a:ext cx="934920" cy="253080"/>
              </a:xfrm>
              <a:prstGeom prst="rect">
                <a:avLst/>
              </a:prstGeom>
            </p:spPr>
          </p:pic>
        </mc:Fallback>
      </mc:AlternateContent>
      <p:pic>
        <p:nvPicPr>
          <p:cNvPr id="2" name="Picture 1" descr="Text&#10;&#10;Description automatically generated">
            <a:extLst>
              <a:ext uri="{FF2B5EF4-FFF2-40B4-BE49-F238E27FC236}">
                <a16:creationId xmlns:a16="http://schemas.microsoft.com/office/drawing/2014/main" id="{AB060724-AAB0-2605-E385-945DF951EF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291" y="0"/>
            <a:ext cx="4849418" cy="6858000"/>
          </a:xfrm>
          <a:prstGeom prst="rect">
            <a:avLst/>
          </a:prstGeom>
        </p:spPr>
      </p:pic>
    </p:spTree>
    <p:custDataLst>
      <p:tags r:id="rId1"/>
    </p:custDataLst>
    <p:extLst>
      <p:ext uri="{BB962C8B-B14F-4D97-AF65-F5344CB8AC3E}">
        <p14:creationId xmlns:p14="http://schemas.microsoft.com/office/powerpoint/2010/main" val="315296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10;&#10;Description automatically generated">
            <a:extLst>
              <a:ext uri="{FF2B5EF4-FFF2-40B4-BE49-F238E27FC236}">
                <a16:creationId xmlns:a16="http://schemas.microsoft.com/office/drawing/2014/main" id="{3E47AD09-5E7E-FBCF-550F-F1C00E94B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0550" y="0"/>
            <a:ext cx="4850900" cy="6858000"/>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841410E3-5CCA-A991-DD67-4304D90B24D2}"/>
              </a:ext>
            </a:extLst>
          </p:cNvPr>
          <p:cNvPicPr>
            <a:picLocks noChangeAspect="1"/>
          </p:cNvPicPr>
          <p:nvPr/>
        </p:nvPicPr>
        <p:blipFill rotWithShape="1">
          <a:blip r:embed="rId4">
            <a:extLst>
              <a:ext uri="{28A0092B-C50C-407E-A947-70E740481C1C}">
                <a14:useLocalDpi xmlns:a14="http://schemas.microsoft.com/office/drawing/2010/main" val="0"/>
              </a:ext>
            </a:extLst>
          </a:blip>
          <a:srcRect l="47840" t="72778" b="-1"/>
          <a:stretch/>
        </p:blipFill>
        <p:spPr>
          <a:xfrm>
            <a:off x="3701323" y="3324225"/>
            <a:ext cx="4789354" cy="3533775"/>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02A3185D-3482-524A-5D20-1213F676E061}"/>
                  </a:ext>
                </a:extLst>
              </p14:cNvPr>
              <p14:cNvContentPartPr/>
              <p14:nvPr/>
            </p14:nvContentPartPr>
            <p14:xfrm>
              <a:off x="5362380" y="5066955"/>
              <a:ext cx="2483280" cy="19800"/>
            </p14:xfrm>
          </p:contentPart>
        </mc:Choice>
        <mc:Fallback xmlns="">
          <p:pic>
            <p:nvPicPr>
              <p:cNvPr id="4" name="Ink 3">
                <a:extLst>
                  <a:ext uri="{FF2B5EF4-FFF2-40B4-BE49-F238E27FC236}">
                    <a16:creationId xmlns:a16="http://schemas.microsoft.com/office/drawing/2014/main" id="{02A3185D-3482-524A-5D20-1213F676E061}"/>
                  </a:ext>
                </a:extLst>
              </p:cNvPr>
              <p:cNvPicPr/>
              <p:nvPr/>
            </p:nvPicPr>
            <p:blipFill>
              <a:blip r:embed="rId6"/>
              <a:stretch>
                <a:fillRect/>
              </a:stretch>
            </p:blipFill>
            <p:spPr>
              <a:xfrm>
                <a:off x="5308380" y="4959315"/>
                <a:ext cx="259092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D0CD0395-8B09-2120-7D8A-162FD24FC834}"/>
                  </a:ext>
                </a:extLst>
              </p14:cNvPr>
              <p14:cNvContentPartPr/>
              <p14:nvPr/>
            </p14:nvContentPartPr>
            <p14:xfrm>
              <a:off x="4190580" y="5380515"/>
              <a:ext cx="3276720" cy="20160"/>
            </p14:xfrm>
          </p:contentPart>
        </mc:Choice>
        <mc:Fallback xmlns="">
          <p:pic>
            <p:nvPicPr>
              <p:cNvPr id="5" name="Ink 4">
                <a:extLst>
                  <a:ext uri="{FF2B5EF4-FFF2-40B4-BE49-F238E27FC236}">
                    <a16:creationId xmlns:a16="http://schemas.microsoft.com/office/drawing/2014/main" id="{D0CD0395-8B09-2120-7D8A-162FD24FC834}"/>
                  </a:ext>
                </a:extLst>
              </p:cNvPr>
              <p:cNvPicPr/>
              <p:nvPr/>
            </p:nvPicPr>
            <p:blipFill>
              <a:blip r:embed="rId8"/>
              <a:stretch>
                <a:fillRect/>
              </a:stretch>
            </p:blipFill>
            <p:spPr>
              <a:xfrm>
                <a:off x="4136580" y="5272515"/>
                <a:ext cx="338436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1256C86C-A61A-7ADD-9917-D6FCD82AAFB5}"/>
                  </a:ext>
                </a:extLst>
              </p14:cNvPr>
              <p14:cNvContentPartPr/>
              <p14:nvPr/>
            </p14:nvContentPartPr>
            <p14:xfrm>
              <a:off x="4181220" y="5676435"/>
              <a:ext cx="2981160" cy="39240"/>
            </p14:xfrm>
          </p:contentPart>
        </mc:Choice>
        <mc:Fallback xmlns="">
          <p:pic>
            <p:nvPicPr>
              <p:cNvPr id="6" name="Ink 5">
                <a:extLst>
                  <a:ext uri="{FF2B5EF4-FFF2-40B4-BE49-F238E27FC236}">
                    <a16:creationId xmlns:a16="http://schemas.microsoft.com/office/drawing/2014/main" id="{1256C86C-A61A-7ADD-9917-D6FCD82AAFB5}"/>
                  </a:ext>
                </a:extLst>
              </p:cNvPr>
              <p:cNvPicPr/>
              <p:nvPr/>
            </p:nvPicPr>
            <p:blipFill>
              <a:blip r:embed="rId10"/>
              <a:stretch>
                <a:fillRect/>
              </a:stretch>
            </p:blipFill>
            <p:spPr>
              <a:xfrm>
                <a:off x="4127220" y="5568435"/>
                <a:ext cx="3088800" cy="254880"/>
              </a:xfrm>
              <a:prstGeom prst="rect">
                <a:avLst/>
              </a:prstGeom>
            </p:spPr>
          </p:pic>
        </mc:Fallback>
      </mc:AlternateContent>
      <p:pic>
        <p:nvPicPr>
          <p:cNvPr id="2" name="Picture 1" descr="Graphical user interface&#10;&#10;Description automatically generated">
            <a:extLst>
              <a:ext uri="{FF2B5EF4-FFF2-40B4-BE49-F238E27FC236}">
                <a16:creationId xmlns:a16="http://schemas.microsoft.com/office/drawing/2014/main" id="{76D46B2E-2C33-C5BB-C76E-10D2E8FED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0550" y="0"/>
            <a:ext cx="4850900" cy="6858000"/>
          </a:xfrm>
          <a:prstGeom prst="rect">
            <a:avLst/>
          </a:prstGeom>
        </p:spPr>
      </p:pic>
    </p:spTree>
    <p:custDataLst>
      <p:tags r:id="rId1"/>
    </p:custDataLst>
    <p:extLst>
      <p:ext uri="{BB962C8B-B14F-4D97-AF65-F5344CB8AC3E}">
        <p14:creationId xmlns:p14="http://schemas.microsoft.com/office/powerpoint/2010/main" val="101491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37FF3E16-534E-0313-A8D3-A346EF994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332" y="0"/>
            <a:ext cx="4849336" cy="6858000"/>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EFDFDDE3-0657-6C07-256F-36799C810781}"/>
              </a:ext>
            </a:extLst>
          </p:cNvPr>
          <p:cNvPicPr>
            <a:picLocks noChangeAspect="1"/>
          </p:cNvPicPr>
          <p:nvPr/>
        </p:nvPicPr>
        <p:blipFill rotWithShape="1">
          <a:blip r:embed="rId3">
            <a:extLst>
              <a:ext uri="{28A0092B-C50C-407E-A947-70E740481C1C}">
                <a14:useLocalDpi xmlns:a14="http://schemas.microsoft.com/office/drawing/2010/main" val="0"/>
              </a:ext>
            </a:extLst>
          </a:blip>
          <a:srcRect l="47434" t="68056"/>
          <a:stretch/>
        </p:blipFill>
        <p:spPr>
          <a:xfrm>
            <a:off x="4016891" y="3284359"/>
            <a:ext cx="4158218" cy="3573641"/>
          </a:xfrm>
          <a:prstGeom prst="rect">
            <a:avLst/>
          </a:prstGeom>
        </p:spPr>
      </p:pic>
      <p:sp>
        <p:nvSpPr>
          <p:cNvPr id="4" name="Rectangle 3">
            <a:extLst>
              <a:ext uri="{FF2B5EF4-FFF2-40B4-BE49-F238E27FC236}">
                <a16:creationId xmlns:a16="http://schemas.microsoft.com/office/drawing/2014/main" id="{6935ECAF-2204-A93D-BE7F-ECF940660F65}"/>
              </a:ext>
            </a:extLst>
          </p:cNvPr>
          <p:cNvSpPr/>
          <p:nvPr/>
        </p:nvSpPr>
        <p:spPr>
          <a:xfrm>
            <a:off x="8153400" y="3286125"/>
            <a:ext cx="367268" cy="3571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84A1EAB-4478-D803-B0C6-08F260199147}"/>
              </a:ext>
            </a:extLst>
          </p:cNvPr>
          <p:cNvSpPr/>
          <p:nvPr/>
        </p:nvSpPr>
        <p:spPr>
          <a:xfrm>
            <a:off x="3680857" y="3286125"/>
            <a:ext cx="367268" cy="3571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0BFAA4BA-6542-EAE8-9781-17ADB4024BAA}"/>
                  </a:ext>
                </a:extLst>
              </p14:cNvPr>
              <p14:cNvContentPartPr/>
              <p14:nvPr/>
            </p14:nvContentPartPr>
            <p14:xfrm>
              <a:off x="4552380" y="4333230"/>
              <a:ext cx="2751120" cy="360"/>
            </p14:xfrm>
          </p:contentPart>
        </mc:Choice>
        <mc:Fallback xmlns="">
          <p:pic>
            <p:nvPicPr>
              <p:cNvPr id="7" name="Ink 6">
                <a:extLst>
                  <a:ext uri="{FF2B5EF4-FFF2-40B4-BE49-F238E27FC236}">
                    <a16:creationId xmlns:a16="http://schemas.microsoft.com/office/drawing/2014/main" id="{0BFAA4BA-6542-EAE8-9781-17ADB4024BAA}"/>
                  </a:ext>
                </a:extLst>
              </p:cNvPr>
              <p:cNvPicPr/>
              <p:nvPr/>
            </p:nvPicPr>
            <p:blipFill>
              <a:blip r:embed="rId5"/>
              <a:stretch>
                <a:fillRect/>
              </a:stretch>
            </p:blipFill>
            <p:spPr>
              <a:xfrm>
                <a:off x="4498740" y="4225590"/>
                <a:ext cx="28587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C2AA6210-9EEE-26CC-3F22-1761DD48468C}"/>
                  </a:ext>
                </a:extLst>
              </p14:cNvPr>
              <p14:cNvContentPartPr/>
              <p14:nvPr/>
            </p14:nvContentPartPr>
            <p14:xfrm>
              <a:off x="4419180" y="4571550"/>
              <a:ext cx="3036600" cy="38880"/>
            </p14:xfrm>
          </p:contentPart>
        </mc:Choice>
        <mc:Fallback xmlns="">
          <p:pic>
            <p:nvPicPr>
              <p:cNvPr id="8" name="Ink 7">
                <a:extLst>
                  <a:ext uri="{FF2B5EF4-FFF2-40B4-BE49-F238E27FC236}">
                    <a16:creationId xmlns:a16="http://schemas.microsoft.com/office/drawing/2014/main" id="{C2AA6210-9EEE-26CC-3F22-1761DD48468C}"/>
                  </a:ext>
                </a:extLst>
              </p:cNvPr>
              <p:cNvPicPr/>
              <p:nvPr/>
            </p:nvPicPr>
            <p:blipFill>
              <a:blip r:embed="rId7"/>
              <a:stretch>
                <a:fillRect/>
              </a:stretch>
            </p:blipFill>
            <p:spPr>
              <a:xfrm>
                <a:off x="4365540" y="4463550"/>
                <a:ext cx="314424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1BE669B4-7EE0-CB34-2735-17F1A1264DC6}"/>
                  </a:ext>
                </a:extLst>
              </p14:cNvPr>
              <p14:cNvContentPartPr/>
              <p14:nvPr/>
            </p14:nvContentPartPr>
            <p14:xfrm>
              <a:off x="4419180" y="4860990"/>
              <a:ext cx="2971440" cy="15840"/>
            </p14:xfrm>
          </p:contentPart>
        </mc:Choice>
        <mc:Fallback xmlns="">
          <p:pic>
            <p:nvPicPr>
              <p:cNvPr id="9" name="Ink 8">
                <a:extLst>
                  <a:ext uri="{FF2B5EF4-FFF2-40B4-BE49-F238E27FC236}">
                    <a16:creationId xmlns:a16="http://schemas.microsoft.com/office/drawing/2014/main" id="{1BE669B4-7EE0-CB34-2735-17F1A1264DC6}"/>
                  </a:ext>
                </a:extLst>
              </p:cNvPr>
              <p:cNvPicPr/>
              <p:nvPr/>
            </p:nvPicPr>
            <p:blipFill>
              <a:blip r:embed="rId9"/>
              <a:stretch>
                <a:fillRect/>
              </a:stretch>
            </p:blipFill>
            <p:spPr>
              <a:xfrm>
                <a:off x="4365540" y="4753350"/>
                <a:ext cx="307908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AB5CA48C-2A7D-2207-D542-9207A8B8FEF6}"/>
                  </a:ext>
                </a:extLst>
              </p14:cNvPr>
              <p14:cNvContentPartPr/>
              <p14:nvPr/>
            </p14:nvContentPartPr>
            <p14:xfrm>
              <a:off x="4457700" y="5150790"/>
              <a:ext cx="2928960" cy="11880"/>
            </p14:xfrm>
          </p:contentPart>
        </mc:Choice>
        <mc:Fallback xmlns="">
          <p:pic>
            <p:nvPicPr>
              <p:cNvPr id="10" name="Ink 9">
                <a:extLst>
                  <a:ext uri="{FF2B5EF4-FFF2-40B4-BE49-F238E27FC236}">
                    <a16:creationId xmlns:a16="http://schemas.microsoft.com/office/drawing/2014/main" id="{AB5CA48C-2A7D-2207-D542-9207A8B8FEF6}"/>
                  </a:ext>
                </a:extLst>
              </p:cNvPr>
              <p:cNvPicPr/>
              <p:nvPr/>
            </p:nvPicPr>
            <p:blipFill>
              <a:blip r:embed="rId11"/>
              <a:stretch>
                <a:fillRect/>
              </a:stretch>
            </p:blipFill>
            <p:spPr>
              <a:xfrm>
                <a:off x="4403700" y="5043150"/>
                <a:ext cx="3036600" cy="227520"/>
              </a:xfrm>
              <a:prstGeom prst="rect">
                <a:avLst/>
              </a:prstGeom>
            </p:spPr>
          </p:pic>
        </mc:Fallback>
      </mc:AlternateContent>
      <p:pic>
        <p:nvPicPr>
          <p:cNvPr id="2" name="Picture 1" descr="Graphical user interface, website&#10;&#10;Description automatically generated">
            <a:extLst>
              <a:ext uri="{FF2B5EF4-FFF2-40B4-BE49-F238E27FC236}">
                <a16:creationId xmlns:a16="http://schemas.microsoft.com/office/drawing/2014/main" id="{A906D8A9-1D93-D953-E838-1FC251CA5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332" y="0"/>
            <a:ext cx="4849336" cy="6858000"/>
          </a:xfrm>
          <a:prstGeom prst="rect">
            <a:avLst/>
          </a:prstGeom>
        </p:spPr>
      </p:pic>
    </p:spTree>
    <p:extLst>
      <p:ext uri="{BB962C8B-B14F-4D97-AF65-F5344CB8AC3E}">
        <p14:creationId xmlns:p14="http://schemas.microsoft.com/office/powerpoint/2010/main" val="395367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0E5A8B-5F23-6981-29C6-942ED6B53B3E}"/>
              </a:ext>
            </a:extLst>
          </p:cNvPr>
          <p:cNvSpPr>
            <a:spLocks noGrp="1"/>
          </p:cNvSpPr>
          <p:nvPr>
            <p:ph type="title"/>
          </p:nvPr>
        </p:nvSpPr>
        <p:spPr>
          <a:xfrm>
            <a:off x="726805" y="629268"/>
            <a:ext cx="6586491" cy="704232"/>
          </a:xfrm>
        </p:spPr>
        <p:txBody>
          <a:bodyPr anchor="b">
            <a:normAutofit/>
          </a:bodyPr>
          <a:lstStyle/>
          <a:p>
            <a:r>
              <a:rPr lang="en-GB" b="1" dirty="0"/>
              <a:t>Reflection</a:t>
            </a:r>
          </a:p>
        </p:txBody>
      </p:sp>
      <p:sp>
        <p:nvSpPr>
          <p:cNvPr id="5" name="TextBox 4">
            <a:extLst>
              <a:ext uri="{FF2B5EF4-FFF2-40B4-BE49-F238E27FC236}">
                <a16:creationId xmlns:a16="http://schemas.microsoft.com/office/drawing/2014/main" id="{8F3BF5E5-D27A-4665-A181-B1F2B70C3317}"/>
              </a:ext>
            </a:extLst>
          </p:cNvPr>
          <p:cNvSpPr txBox="1"/>
          <p:nvPr/>
        </p:nvSpPr>
        <p:spPr>
          <a:xfrm>
            <a:off x="952501" y="2795290"/>
            <a:ext cx="2880000" cy="923330"/>
          </a:xfrm>
          <a:prstGeom prst="rect">
            <a:avLst/>
          </a:prstGeom>
          <a:noFill/>
          <a:ln>
            <a:solidFill>
              <a:schemeClr val="accent1"/>
            </a:solidFill>
          </a:ln>
        </p:spPr>
        <p:txBody>
          <a:bodyPr wrap="square" rtlCol="0">
            <a:spAutoFit/>
          </a:bodyPr>
          <a:lstStyle/>
          <a:p>
            <a:r>
              <a:rPr lang="en-GB" dirty="0"/>
              <a:t>Include survey questions to help build the persona characteristics more directly</a:t>
            </a:r>
          </a:p>
        </p:txBody>
      </p:sp>
      <p:sp>
        <p:nvSpPr>
          <p:cNvPr id="6" name="TextBox 5">
            <a:extLst>
              <a:ext uri="{FF2B5EF4-FFF2-40B4-BE49-F238E27FC236}">
                <a16:creationId xmlns:a16="http://schemas.microsoft.com/office/drawing/2014/main" id="{B4D44001-9554-61D9-D882-2F2BE91CD05A}"/>
              </a:ext>
            </a:extLst>
          </p:cNvPr>
          <p:cNvSpPr txBox="1"/>
          <p:nvPr/>
        </p:nvSpPr>
        <p:spPr>
          <a:xfrm>
            <a:off x="4656000" y="2795290"/>
            <a:ext cx="2880000" cy="923330"/>
          </a:xfrm>
          <a:prstGeom prst="rect">
            <a:avLst/>
          </a:prstGeom>
          <a:noFill/>
          <a:ln>
            <a:solidFill>
              <a:schemeClr val="accent1"/>
            </a:solidFill>
          </a:ln>
        </p:spPr>
        <p:txBody>
          <a:bodyPr wrap="square" rtlCol="0">
            <a:spAutoFit/>
          </a:bodyPr>
          <a:lstStyle/>
          <a:p>
            <a:r>
              <a:rPr lang="en-GB" dirty="0"/>
              <a:t>Survey other fall-risk groups using in-person/paper based methods</a:t>
            </a:r>
          </a:p>
        </p:txBody>
      </p:sp>
      <p:sp>
        <p:nvSpPr>
          <p:cNvPr id="7" name="TextBox 6">
            <a:extLst>
              <a:ext uri="{FF2B5EF4-FFF2-40B4-BE49-F238E27FC236}">
                <a16:creationId xmlns:a16="http://schemas.microsoft.com/office/drawing/2014/main" id="{DD0D380C-9E90-1F97-9D25-4EC7C4A1DCAC}"/>
              </a:ext>
            </a:extLst>
          </p:cNvPr>
          <p:cNvSpPr txBox="1"/>
          <p:nvPr/>
        </p:nvSpPr>
        <p:spPr>
          <a:xfrm>
            <a:off x="8359499" y="2795289"/>
            <a:ext cx="2880000" cy="925200"/>
          </a:xfrm>
          <a:prstGeom prst="rect">
            <a:avLst/>
          </a:prstGeom>
          <a:noFill/>
          <a:ln>
            <a:solidFill>
              <a:schemeClr val="accent1"/>
            </a:solidFill>
          </a:ln>
        </p:spPr>
        <p:txBody>
          <a:bodyPr wrap="square" rtlCol="0">
            <a:spAutoFit/>
          </a:bodyPr>
          <a:lstStyle/>
          <a:p>
            <a:r>
              <a:rPr lang="en-GB" dirty="0"/>
              <a:t>Widen survey target sample to include more male participants</a:t>
            </a:r>
          </a:p>
        </p:txBody>
      </p:sp>
      <p:sp>
        <p:nvSpPr>
          <p:cNvPr id="8" name="TextBox 7">
            <a:extLst>
              <a:ext uri="{FF2B5EF4-FFF2-40B4-BE49-F238E27FC236}">
                <a16:creationId xmlns:a16="http://schemas.microsoft.com/office/drawing/2014/main" id="{75D707E0-D275-F196-CA25-15FEE0DA3D84}"/>
              </a:ext>
            </a:extLst>
          </p:cNvPr>
          <p:cNvSpPr txBox="1"/>
          <p:nvPr/>
        </p:nvSpPr>
        <p:spPr>
          <a:xfrm>
            <a:off x="3950701" y="2795289"/>
            <a:ext cx="587099" cy="830997"/>
          </a:xfrm>
          <a:prstGeom prst="rect">
            <a:avLst/>
          </a:prstGeom>
          <a:noFill/>
        </p:spPr>
        <p:txBody>
          <a:bodyPr wrap="square" rtlCol="0">
            <a:spAutoFit/>
          </a:bodyPr>
          <a:lstStyle/>
          <a:p>
            <a:pPr algn="ctr"/>
            <a:r>
              <a:rPr lang="en-GB" sz="4800" dirty="0"/>
              <a:t>+</a:t>
            </a:r>
          </a:p>
        </p:txBody>
      </p:sp>
      <p:sp>
        <p:nvSpPr>
          <p:cNvPr id="9" name="TextBox 8">
            <a:extLst>
              <a:ext uri="{FF2B5EF4-FFF2-40B4-BE49-F238E27FC236}">
                <a16:creationId xmlns:a16="http://schemas.microsoft.com/office/drawing/2014/main" id="{629AF73A-B807-1DD7-5724-8B1925179120}"/>
              </a:ext>
            </a:extLst>
          </p:cNvPr>
          <p:cNvSpPr txBox="1"/>
          <p:nvPr/>
        </p:nvSpPr>
        <p:spPr>
          <a:xfrm>
            <a:off x="7654200" y="2795289"/>
            <a:ext cx="587099" cy="830997"/>
          </a:xfrm>
          <a:prstGeom prst="rect">
            <a:avLst/>
          </a:prstGeom>
          <a:noFill/>
        </p:spPr>
        <p:txBody>
          <a:bodyPr wrap="square" rtlCol="0">
            <a:spAutoFit/>
          </a:bodyPr>
          <a:lstStyle/>
          <a:p>
            <a:pPr algn="ctr"/>
            <a:r>
              <a:rPr lang="en-GB" sz="4800" dirty="0"/>
              <a:t>+</a:t>
            </a:r>
          </a:p>
        </p:txBody>
      </p:sp>
    </p:spTree>
    <p:extLst>
      <p:ext uri="{BB962C8B-B14F-4D97-AF65-F5344CB8AC3E}">
        <p14:creationId xmlns:p14="http://schemas.microsoft.com/office/powerpoint/2010/main" val="305703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DF4C99D-A539-9DFC-B3A2-AD283B382A51}"/>
              </a:ext>
            </a:extLst>
          </p:cNvPr>
          <p:cNvSpPr/>
          <p:nvPr/>
        </p:nvSpPr>
        <p:spPr>
          <a:xfrm>
            <a:off x="4438650" y="1485072"/>
            <a:ext cx="3267075" cy="4172778"/>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F046C3A-60A8-D0AA-C1A4-294BF173DDEC}"/>
              </a:ext>
            </a:extLst>
          </p:cNvPr>
          <p:cNvSpPr/>
          <p:nvPr/>
        </p:nvSpPr>
        <p:spPr>
          <a:xfrm>
            <a:off x="6640665" y="342901"/>
            <a:ext cx="2160436" cy="5781672"/>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4FBB975-50D6-EEA9-943A-2C41456CA88A}"/>
              </a:ext>
            </a:extLst>
          </p:cNvPr>
          <p:cNvSpPr/>
          <p:nvPr/>
        </p:nvSpPr>
        <p:spPr>
          <a:xfrm>
            <a:off x="7739934" y="733427"/>
            <a:ext cx="2483500" cy="5649149"/>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CA4F1E0-AC23-5D24-0A17-5359F8AD2BDD}"/>
              </a:ext>
            </a:extLst>
          </p:cNvPr>
          <p:cNvSpPr/>
          <p:nvPr/>
        </p:nvSpPr>
        <p:spPr>
          <a:xfrm>
            <a:off x="9082634" y="1209679"/>
            <a:ext cx="2741562" cy="4657719"/>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AF5E9CD-0653-5BB9-26F8-7661609899B7}"/>
              </a:ext>
            </a:extLst>
          </p:cNvPr>
          <p:cNvSpPr txBox="1"/>
          <p:nvPr/>
        </p:nvSpPr>
        <p:spPr>
          <a:xfrm>
            <a:off x="238386" y="5003596"/>
            <a:ext cx="653343" cy="369332"/>
          </a:xfrm>
          <a:prstGeom prst="rect">
            <a:avLst/>
          </a:prstGeom>
          <a:noFill/>
        </p:spPr>
        <p:txBody>
          <a:bodyPr wrap="square" rtlCol="0">
            <a:spAutoFit/>
          </a:bodyPr>
          <a:lstStyle/>
          <a:p>
            <a:r>
              <a:rPr lang="en-GB" dirty="0"/>
              <a:t>Ages</a:t>
            </a:r>
          </a:p>
        </p:txBody>
      </p:sp>
      <p:sp>
        <p:nvSpPr>
          <p:cNvPr id="6" name="TextBox 5">
            <a:extLst>
              <a:ext uri="{FF2B5EF4-FFF2-40B4-BE49-F238E27FC236}">
                <a16:creationId xmlns:a16="http://schemas.microsoft.com/office/drawing/2014/main" id="{7C9DF931-6148-2045-2368-0C1BD7B147DE}"/>
              </a:ext>
            </a:extLst>
          </p:cNvPr>
          <p:cNvSpPr txBox="1"/>
          <p:nvPr/>
        </p:nvSpPr>
        <p:spPr>
          <a:xfrm>
            <a:off x="4776513" y="5003596"/>
            <a:ext cx="441820" cy="369332"/>
          </a:xfrm>
          <a:prstGeom prst="rect">
            <a:avLst/>
          </a:prstGeom>
          <a:noFill/>
        </p:spPr>
        <p:txBody>
          <a:bodyPr wrap="square" rtlCol="0">
            <a:spAutoFit/>
          </a:bodyPr>
          <a:lstStyle/>
          <a:p>
            <a:pPr algn="ctr"/>
            <a:r>
              <a:rPr lang="en-GB" dirty="0"/>
              <a:t>40</a:t>
            </a:r>
          </a:p>
        </p:txBody>
      </p:sp>
      <p:sp>
        <p:nvSpPr>
          <p:cNvPr id="7" name="TextBox 6">
            <a:extLst>
              <a:ext uri="{FF2B5EF4-FFF2-40B4-BE49-F238E27FC236}">
                <a16:creationId xmlns:a16="http://schemas.microsoft.com/office/drawing/2014/main" id="{78DD487A-5322-E1E8-5150-431BD6B4C57C}"/>
              </a:ext>
            </a:extLst>
          </p:cNvPr>
          <p:cNvSpPr txBox="1"/>
          <p:nvPr/>
        </p:nvSpPr>
        <p:spPr>
          <a:xfrm>
            <a:off x="5858164" y="5003596"/>
            <a:ext cx="441820" cy="369332"/>
          </a:xfrm>
          <a:prstGeom prst="rect">
            <a:avLst/>
          </a:prstGeom>
          <a:noFill/>
        </p:spPr>
        <p:txBody>
          <a:bodyPr wrap="square" rtlCol="0">
            <a:spAutoFit/>
          </a:bodyPr>
          <a:lstStyle/>
          <a:p>
            <a:pPr algn="ctr"/>
            <a:r>
              <a:rPr lang="en-GB" dirty="0"/>
              <a:t>50</a:t>
            </a:r>
          </a:p>
        </p:txBody>
      </p:sp>
      <p:sp>
        <p:nvSpPr>
          <p:cNvPr id="8" name="TextBox 7">
            <a:extLst>
              <a:ext uri="{FF2B5EF4-FFF2-40B4-BE49-F238E27FC236}">
                <a16:creationId xmlns:a16="http://schemas.microsoft.com/office/drawing/2014/main" id="{F3A73C5A-720A-226B-190F-533F4F9CCB4F}"/>
              </a:ext>
            </a:extLst>
          </p:cNvPr>
          <p:cNvSpPr txBox="1"/>
          <p:nvPr/>
        </p:nvSpPr>
        <p:spPr>
          <a:xfrm>
            <a:off x="6939815" y="5003596"/>
            <a:ext cx="441820" cy="369332"/>
          </a:xfrm>
          <a:prstGeom prst="rect">
            <a:avLst/>
          </a:prstGeom>
          <a:noFill/>
        </p:spPr>
        <p:txBody>
          <a:bodyPr wrap="square" rtlCol="0">
            <a:spAutoFit/>
          </a:bodyPr>
          <a:lstStyle/>
          <a:p>
            <a:pPr algn="ctr"/>
            <a:r>
              <a:rPr lang="en-GB" dirty="0"/>
              <a:t>60</a:t>
            </a:r>
          </a:p>
        </p:txBody>
      </p:sp>
      <p:sp>
        <p:nvSpPr>
          <p:cNvPr id="9" name="TextBox 8">
            <a:extLst>
              <a:ext uri="{FF2B5EF4-FFF2-40B4-BE49-F238E27FC236}">
                <a16:creationId xmlns:a16="http://schemas.microsoft.com/office/drawing/2014/main" id="{0AF34769-7AAB-34BF-6796-4F3A64AB40AD}"/>
              </a:ext>
            </a:extLst>
          </p:cNvPr>
          <p:cNvSpPr txBox="1"/>
          <p:nvPr/>
        </p:nvSpPr>
        <p:spPr>
          <a:xfrm>
            <a:off x="8021466" y="5003596"/>
            <a:ext cx="441820" cy="369332"/>
          </a:xfrm>
          <a:prstGeom prst="rect">
            <a:avLst/>
          </a:prstGeom>
          <a:noFill/>
        </p:spPr>
        <p:txBody>
          <a:bodyPr wrap="square" rtlCol="0">
            <a:spAutoFit/>
          </a:bodyPr>
          <a:lstStyle/>
          <a:p>
            <a:pPr algn="ctr"/>
            <a:r>
              <a:rPr lang="en-GB" dirty="0"/>
              <a:t>70</a:t>
            </a:r>
          </a:p>
        </p:txBody>
      </p:sp>
      <p:sp>
        <p:nvSpPr>
          <p:cNvPr id="10" name="TextBox 9">
            <a:extLst>
              <a:ext uri="{FF2B5EF4-FFF2-40B4-BE49-F238E27FC236}">
                <a16:creationId xmlns:a16="http://schemas.microsoft.com/office/drawing/2014/main" id="{9DD1CD81-DC5E-CB4D-D584-E8BAE25BB7C0}"/>
              </a:ext>
            </a:extLst>
          </p:cNvPr>
          <p:cNvSpPr txBox="1"/>
          <p:nvPr/>
        </p:nvSpPr>
        <p:spPr>
          <a:xfrm>
            <a:off x="9103117" y="5003596"/>
            <a:ext cx="441820" cy="369332"/>
          </a:xfrm>
          <a:prstGeom prst="rect">
            <a:avLst/>
          </a:prstGeom>
          <a:noFill/>
        </p:spPr>
        <p:txBody>
          <a:bodyPr wrap="square" rtlCol="0">
            <a:spAutoFit/>
          </a:bodyPr>
          <a:lstStyle/>
          <a:p>
            <a:pPr algn="ctr"/>
            <a:r>
              <a:rPr lang="en-GB" dirty="0"/>
              <a:t>80</a:t>
            </a:r>
          </a:p>
        </p:txBody>
      </p:sp>
      <p:sp>
        <p:nvSpPr>
          <p:cNvPr id="11" name="TextBox 10">
            <a:extLst>
              <a:ext uri="{FF2B5EF4-FFF2-40B4-BE49-F238E27FC236}">
                <a16:creationId xmlns:a16="http://schemas.microsoft.com/office/drawing/2014/main" id="{BC85AAA6-B868-6C15-903D-D002CC341380}"/>
              </a:ext>
            </a:extLst>
          </p:cNvPr>
          <p:cNvSpPr txBox="1"/>
          <p:nvPr/>
        </p:nvSpPr>
        <p:spPr>
          <a:xfrm>
            <a:off x="10184768" y="5003596"/>
            <a:ext cx="441820" cy="369332"/>
          </a:xfrm>
          <a:prstGeom prst="rect">
            <a:avLst/>
          </a:prstGeom>
          <a:noFill/>
        </p:spPr>
        <p:txBody>
          <a:bodyPr wrap="square" rtlCol="0">
            <a:spAutoFit/>
          </a:bodyPr>
          <a:lstStyle/>
          <a:p>
            <a:pPr algn="ctr"/>
            <a:r>
              <a:rPr lang="en-GB" dirty="0"/>
              <a:t>90</a:t>
            </a:r>
          </a:p>
        </p:txBody>
      </p:sp>
      <p:sp>
        <p:nvSpPr>
          <p:cNvPr id="12" name="TextBox 11">
            <a:extLst>
              <a:ext uri="{FF2B5EF4-FFF2-40B4-BE49-F238E27FC236}">
                <a16:creationId xmlns:a16="http://schemas.microsoft.com/office/drawing/2014/main" id="{6B7699E6-9FCC-8F03-93C3-2DE745F62C52}"/>
              </a:ext>
            </a:extLst>
          </p:cNvPr>
          <p:cNvSpPr txBox="1"/>
          <p:nvPr/>
        </p:nvSpPr>
        <p:spPr>
          <a:xfrm>
            <a:off x="11266414" y="5003596"/>
            <a:ext cx="742426" cy="369332"/>
          </a:xfrm>
          <a:prstGeom prst="rect">
            <a:avLst/>
          </a:prstGeom>
          <a:noFill/>
        </p:spPr>
        <p:txBody>
          <a:bodyPr wrap="square" rtlCol="0">
            <a:spAutoFit/>
          </a:bodyPr>
          <a:lstStyle/>
          <a:p>
            <a:pPr algn="ctr"/>
            <a:r>
              <a:rPr lang="en-GB" dirty="0"/>
              <a:t>100+</a:t>
            </a:r>
          </a:p>
        </p:txBody>
      </p:sp>
      <p:sp>
        <p:nvSpPr>
          <p:cNvPr id="13" name="TextBox 12">
            <a:extLst>
              <a:ext uri="{FF2B5EF4-FFF2-40B4-BE49-F238E27FC236}">
                <a16:creationId xmlns:a16="http://schemas.microsoft.com/office/drawing/2014/main" id="{5BDE4021-EE79-CA66-4479-1E3266428F92}"/>
              </a:ext>
            </a:extLst>
          </p:cNvPr>
          <p:cNvSpPr txBox="1"/>
          <p:nvPr/>
        </p:nvSpPr>
        <p:spPr>
          <a:xfrm>
            <a:off x="3694862" y="5003596"/>
            <a:ext cx="441820" cy="369332"/>
          </a:xfrm>
          <a:prstGeom prst="rect">
            <a:avLst/>
          </a:prstGeom>
          <a:noFill/>
        </p:spPr>
        <p:txBody>
          <a:bodyPr wrap="square" rtlCol="0">
            <a:spAutoFit/>
          </a:bodyPr>
          <a:lstStyle/>
          <a:p>
            <a:pPr algn="ctr"/>
            <a:r>
              <a:rPr lang="en-GB" dirty="0"/>
              <a:t>30</a:t>
            </a:r>
          </a:p>
        </p:txBody>
      </p:sp>
      <p:sp>
        <p:nvSpPr>
          <p:cNvPr id="14" name="TextBox 13">
            <a:extLst>
              <a:ext uri="{FF2B5EF4-FFF2-40B4-BE49-F238E27FC236}">
                <a16:creationId xmlns:a16="http://schemas.microsoft.com/office/drawing/2014/main" id="{72EF206E-401E-F7FC-7F4D-FA3B985B9AF5}"/>
              </a:ext>
            </a:extLst>
          </p:cNvPr>
          <p:cNvSpPr txBox="1"/>
          <p:nvPr/>
        </p:nvSpPr>
        <p:spPr>
          <a:xfrm>
            <a:off x="2613211" y="5003596"/>
            <a:ext cx="441820" cy="369332"/>
          </a:xfrm>
          <a:prstGeom prst="rect">
            <a:avLst/>
          </a:prstGeom>
          <a:noFill/>
        </p:spPr>
        <p:txBody>
          <a:bodyPr wrap="square" rtlCol="0">
            <a:spAutoFit/>
          </a:bodyPr>
          <a:lstStyle/>
          <a:p>
            <a:pPr algn="ctr"/>
            <a:r>
              <a:rPr lang="en-GB" dirty="0"/>
              <a:t>20</a:t>
            </a:r>
          </a:p>
        </p:txBody>
      </p:sp>
      <p:sp>
        <p:nvSpPr>
          <p:cNvPr id="15" name="TextBox 14">
            <a:extLst>
              <a:ext uri="{FF2B5EF4-FFF2-40B4-BE49-F238E27FC236}">
                <a16:creationId xmlns:a16="http://schemas.microsoft.com/office/drawing/2014/main" id="{1D9E13E1-39CD-4194-855E-7F81E4F9A77E}"/>
              </a:ext>
            </a:extLst>
          </p:cNvPr>
          <p:cNvSpPr txBox="1"/>
          <p:nvPr/>
        </p:nvSpPr>
        <p:spPr>
          <a:xfrm>
            <a:off x="1531560" y="5003596"/>
            <a:ext cx="441820" cy="369332"/>
          </a:xfrm>
          <a:prstGeom prst="rect">
            <a:avLst/>
          </a:prstGeom>
          <a:noFill/>
        </p:spPr>
        <p:txBody>
          <a:bodyPr wrap="square" rtlCol="0">
            <a:spAutoFit/>
          </a:bodyPr>
          <a:lstStyle/>
          <a:p>
            <a:pPr algn="ctr"/>
            <a:r>
              <a:rPr lang="en-GB" dirty="0"/>
              <a:t>10</a:t>
            </a:r>
          </a:p>
        </p:txBody>
      </p:sp>
      <p:sp>
        <p:nvSpPr>
          <p:cNvPr id="21" name="TextBox 20">
            <a:extLst>
              <a:ext uri="{FF2B5EF4-FFF2-40B4-BE49-F238E27FC236}">
                <a16:creationId xmlns:a16="http://schemas.microsoft.com/office/drawing/2014/main" id="{4FB34051-EE99-8B34-CB6E-293D649A15FA}"/>
              </a:ext>
            </a:extLst>
          </p:cNvPr>
          <p:cNvSpPr txBox="1"/>
          <p:nvPr/>
        </p:nvSpPr>
        <p:spPr>
          <a:xfrm>
            <a:off x="4436479" y="1485072"/>
            <a:ext cx="2503336" cy="369332"/>
          </a:xfrm>
          <a:prstGeom prst="rect">
            <a:avLst/>
          </a:prstGeom>
          <a:noFill/>
        </p:spPr>
        <p:txBody>
          <a:bodyPr wrap="square">
            <a:spAutoFit/>
          </a:bodyPr>
          <a:lstStyle/>
          <a:p>
            <a:r>
              <a:rPr lang="en-GB" dirty="0"/>
              <a:t>Midlife Re-evaluation </a:t>
            </a:r>
          </a:p>
        </p:txBody>
      </p:sp>
      <p:sp>
        <p:nvSpPr>
          <p:cNvPr id="22" name="TextBox 21">
            <a:extLst>
              <a:ext uri="{FF2B5EF4-FFF2-40B4-BE49-F238E27FC236}">
                <a16:creationId xmlns:a16="http://schemas.microsoft.com/office/drawing/2014/main" id="{FC8440DF-AABE-0CF4-AD9C-1C0063DE0062}"/>
              </a:ext>
            </a:extLst>
          </p:cNvPr>
          <p:cNvSpPr txBox="1"/>
          <p:nvPr/>
        </p:nvSpPr>
        <p:spPr>
          <a:xfrm>
            <a:off x="6640665" y="340941"/>
            <a:ext cx="1208796" cy="369332"/>
          </a:xfrm>
          <a:prstGeom prst="rect">
            <a:avLst/>
          </a:prstGeom>
          <a:noFill/>
        </p:spPr>
        <p:txBody>
          <a:bodyPr wrap="square">
            <a:spAutoFit/>
          </a:bodyPr>
          <a:lstStyle/>
          <a:p>
            <a:r>
              <a:rPr lang="en-GB" dirty="0"/>
              <a:t>Liberation</a:t>
            </a:r>
          </a:p>
        </p:txBody>
      </p:sp>
      <p:sp>
        <p:nvSpPr>
          <p:cNvPr id="23" name="TextBox 22">
            <a:extLst>
              <a:ext uri="{FF2B5EF4-FFF2-40B4-BE49-F238E27FC236}">
                <a16:creationId xmlns:a16="http://schemas.microsoft.com/office/drawing/2014/main" id="{02D35290-2A19-4B56-A78C-FF9D6F5F39EC}"/>
              </a:ext>
            </a:extLst>
          </p:cNvPr>
          <p:cNvSpPr txBox="1"/>
          <p:nvPr/>
        </p:nvSpPr>
        <p:spPr>
          <a:xfrm>
            <a:off x="7752170" y="730703"/>
            <a:ext cx="1422231" cy="369332"/>
          </a:xfrm>
          <a:prstGeom prst="rect">
            <a:avLst/>
          </a:prstGeom>
          <a:noFill/>
        </p:spPr>
        <p:txBody>
          <a:bodyPr wrap="square">
            <a:spAutoFit/>
          </a:bodyPr>
          <a:lstStyle/>
          <a:p>
            <a:r>
              <a:rPr lang="en-GB" dirty="0"/>
              <a:t>Summing Up</a:t>
            </a:r>
          </a:p>
        </p:txBody>
      </p:sp>
      <p:cxnSp>
        <p:nvCxnSpPr>
          <p:cNvPr id="4" name="Straight Connector 3">
            <a:extLst>
              <a:ext uri="{FF2B5EF4-FFF2-40B4-BE49-F238E27FC236}">
                <a16:creationId xmlns:a16="http://schemas.microsoft.com/office/drawing/2014/main" id="{7CD09067-FD7D-A0DF-9BBF-023CC4115AB0}"/>
              </a:ext>
            </a:extLst>
          </p:cNvPr>
          <p:cNvCxnSpPr/>
          <p:nvPr/>
        </p:nvCxnSpPr>
        <p:spPr>
          <a:xfrm>
            <a:off x="320180" y="4970040"/>
            <a:ext cx="115516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EBDA781-1734-5ABB-E40C-239CD9B1E1FE}"/>
              </a:ext>
            </a:extLst>
          </p:cNvPr>
          <p:cNvSpPr txBox="1"/>
          <p:nvPr/>
        </p:nvSpPr>
        <p:spPr>
          <a:xfrm>
            <a:off x="9103117" y="1214341"/>
            <a:ext cx="1422231" cy="369332"/>
          </a:xfrm>
          <a:prstGeom prst="rect">
            <a:avLst/>
          </a:prstGeom>
          <a:noFill/>
        </p:spPr>
        <p:txBody>
          <a:bodyPr wrap="square">
            <a:spAutoFit/>
          </a:bodyPr>
          <a:lstStyle/>
          <a:p>
            <a:r>
              <a:rPr lang="en-GB" dirty="0"/>
              <a:t>Encore</a:t>
            </a:r>
          </a:p>
        </p:txBody>
      </p:sp>
      <p:pic>
        <p:nvPicPr>
          <p:cNvPr id="27" name="Picture 26" descr="A person smiling for the camera&#10;&#10;Description automatically generated with low confidence">
            <a:extLst>
              <a:ext uri="{FF2B5EF4-FFF2-40B4-BE49-F238E27FC236}">
                <a16:creationId xmlns:a16="http://schemas.microsoft.com/office/drawing/2014/main" id="{EF512925-E404-B411-746B-33C610E1084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16861" y="3303561"/>
            <a:ext cx="1071286" cy="1023893"/>
          </a:xfrm>
          <a:prstGeom prst="rect">
            <a:avLst/>
          </a:prstGeom>
          <a:ln w="38100">
            <a:solidFill>
              <a:schemeClr val="tx1"/>
            </a:solidFill>
          </a:ln>
        </p:spPr>
      </p:pic>
      <p:pic>
        <p:nvPicPr>
          <p:cNvPr id="28" name="Picture 27" descr="A picture containing person, clothing&#10;&#10;Description automatically generated">
            <a:extLst>
              <a:ext uri="{FF2B5EF4-FFF2-40B4-BE49-F238E27FC236}">
                <a16:creationId xmlns:a16="http://schemas.microsoft.com/office/drawing/2014/main" id="{EEC0421C-8D32-7B64-B361-FF4EE5F9109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5875077" y="2803509"/>
            <a:ext cx="1031657" cy="1022400"/>
          </a:xfrm>
          <a:prstGeom prst="rect">
            <a:avLst/>
          </a:prstGeom>
          <a:ln w="38100">
            <a:solidFill>
              <a:schemeClr val="tx1"/>
            </a:solidFill>
          </a:ln>
        </p:spPr>
      </p:pic>
      <p:pic>
        <p:nvPicPr>
          <p:cNvPr id="29" name="Picture 28" descr="A person wearing glasses&#10;&#10;Description automatically generated with low confidence">
            <a:extLst>
              <a:ext uri="{FF2B5EF4-FFF2-40B4-BE49-F238E27FC236}">
                <a16:creationId xmlns:a16="http://schemas.microsoft.com/office/drawing/2014/main" id="{044706A9-3A43-4A1B-221D-A396DF5B591C}"/>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093664" y="3568320"/>
            <a:ext cx="1030220" cy="1022400"/>
          </a:xfrm>
          <a:prstGeom prst="rect">
            <a:avLst/>
          </a:prstGeom>
          <a:ln w="38100">
            <a:solidFill>
              <a:schemeClr val="tx1"/>
            </a:solidFill>
          </a:ln>
        </p:spPr>
      </p:pic>
      <p:pic>
        <p:nvPicPr>
          <p:cNvPr id="30" name="Picture 29" descr="An old person wearing glasses&#10;&#10;Description automatically generated with low confidence">
            <a:extLst>
              <a:ext uri="{FF2B5EF4-FFF2-40B4-BE49-F238E27FC236}">
                <a16:creationId xmlns:a16="http://schemas.microsoft.com/office/drawing/2014/main" id="{8AA2ADED-EFB4-A581-D744-E64AFDC28BA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310814" y="3093891"/>
            <a:ext cx="1031910" cy="1022400"/>
          </a:xfrm>
          <a:prstGeom prst="rect">
            <a:avLst/>
          </a:prstGeom>
          <a:ln w="38100">
            <a:solidFill>
              <a:schemeClr val="tx1"/>
            </a:solidFill>
          </a:ln>
        </p:spPr>
      </p:pic>
      <p:pic>
        <p:nvPicPr>
          <p:cNvPr id="31" name="Picture 30" descr="A picture containing person, indoor&#10;&#10;Description automatically generated">
            <a:extLst>
              <a:ext uri="{FF2B5EF4-FFF2-40B4-BE49-F238E27FC236}">
                <a16:creationId xmlns:a16="http://schemas.microsoft.com/office/drawing/2014/main" id="{19262409-2787-573D-CD23-7F3D1D98DF51}"/>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9529655" y="3303561"/>
            <a:ext cx="1031867" cy="1022400"/>
          </a:xfrm>
          <a:prstGeom prst="rect">
            <a:avLst/>
          </a:prstGeom>
          <a:ln w="38100">
            <a:solidFill>
              <a:schemeClr val="tx1"/>
            </a:solidFill>
          </a:ln>
        </p:spPr>
      </p:pic>
      <p:sp>
        <p:nvSpPr>
          <p:cNvPr id="32" name="TextBox 31">
            <a:extLst>
              <a:ext uri="{FF2B5EF4-FFF2-40B4-BE49-F238E27FC236}">
                <a16:creationId xmlns:a16="http://schemas.microsoft.com/office/drawing/2014/main" id="{72A640F3-D8D6-964A-9AA8-C1729D0993FA}"/>
              </a:ext>
            </a:extLst>
          </p:cNvPr>
          <p:cNvSpPr txBox="1"/>
          <p:nvPr/>
        </p:nvSpPr>
        <p:spPr>
          <a:xfrm>
            <a:off x="4478641" y="4337985"/>
            <a:ext cx="1014261" cy="369332"/>
          </a:xfrm>
          <a:prstGeom prst="rect">
            <a:avLst/>
          </a:prstGeom>
          <a:noFill/>
        </p:spPr>
        <p:txBody>
          <a:bodyPr wrap="square">
            <a:spAutoFit/>
          </a:bodyPr>
          <a:lstStyle/>
          <a:p>
            <a:r>
              <a:rPr lang="en-GB" dirty="0"/>
              <a:t>Emma</a:t>
            </a:r>
          </a:p>
        </p:txBody>
      </p:sp>
      <p:sp>
        <p:nvSpPr>
          <p:cNvPr id="33" name="TextBox 32">
            <a:extLst>
              <a:ext uri="{FF2B5EF4-FFF2-40B4-BE49-F238E27FC236}">
                <a16:creationId xmlns:a16="http://schemas.microsoft.com/office/drawing/2014/main" id="{EB4A436B-1E7D-01E5-E83C-C23496D914D7}"/>
              </a:ext>
            </a:extLst>
          </p:cNvPr>
          <p:cNvSpPr txBox="1"/>
          <p:nvPr/>
        </p:nvSpPr>
        <p:spPr>
          <a:xfrm>
            <a:off x="5754753" y="3834451"/>
            <a:ext cx="1014261" cy="369332"/>
          </a:xfrm>
          <a:prstGeom prst="rect">
            <a:avLst/>
          </a:prstGeom>
          <a:noFill/>
        </p:spPr>
        <p:txBody>
          <a:bodyPr wrap="square">
            <a:spAutoFit/>
          </a:bodyPr>
          <a:lstStyle/>
          <a:p>
            <a:r>
              <a:rPr lang="en-GB" dirty="0"/>
              <a:t>Wendy</a:t>
            </a:r>
          </a:p>
        </p:txBody>
      </p:sp>
      <p:sp>
        <p:nvSpPr>
          <p:cNvPr id="34" name="TextBox 33">
            <a:extLst>
              <a:ext uri="{FF2B5EF4-FFF2-40B4-BE49-F238E27FC236}">
                <a16:creationId xmlns:a16="http://schemas.microsoft.com/office/drawing/2014/main" id="{9D17B80E-945E-3CE8-B07F-F5F2631E5DD9}"/>
              </a:ext>
            </a:extLst>
          </p:cNvPr>
          <p:cNvSpPr txBox="1"/>
          <p:nvPr/>
        </p:nvSpPr>
        <p:spPr>
          <a:xfrm>
            <a:off x="6955332" y="4595008"/>
            <a:ext cx="1014261" cy="369332"/>
          </a:xfrm>
          <a:prstGeom prst="rect">
            <a:avLst/>
          </a:prstGeom>
          <a:noFill/>
        </p:spPr>
        <p:txBody>
          <a:bodyPr wrap="square">
            <a:spAutoFit/>
          </a:bodyPr>
          <a:lstStyle/>
          <a:p>
            <a:r>
              <a:rPr lang="en-GB" dirty="0"/>
              <a:t>Delores</a:t>
            </a:r>
          </a:p>
        </p:txBody>
      </p:sp>
      <p:sp>
        <p:nvSpPr>
          <p:cNvPr id="35" name="TextBox 34">
            <a:extLst>
              <a:ext uri="{FF2B5EF4-FFF2-40B4-BE49-F238E27FC236}">
                <a16:creationId xmlns:a16="http://schemas.microsoft.com/office/drawing/2014/main" id="{7C8840E4-7BBB-A475-55C6-E97129B686AD}"/>
              </a:ext>
            </a:extLst>
          </p:cNvPr>
          <p:cNvSpPr txBox="1"/>
          <p:nvPr/>
        </p:nvSpPr>
        <p:spPr>
          <a:xfrm>
            <a:off x="8180317" y="4117070"/>
            <a:ext cx="1014261" cy="369332"/>
          </a:xfrm>
          <a:prstGeom prst="rect">
            <a:avLst/>
          </a:prstGeom>
          <a:noFill/>
        </p:spPr>
        <p:txBody>
          <a:bodyPr wrap="square">
            <a:spAutoFit/>
          </a:bodyPr>
          <a:lstStyle/>
          <a:p>
            <a:r>
              <a:rPr lang="en-GB" dirty="0"/>
              <a:t>Greta</a:t>
            </a:r>
          </a:p>
        </p:txBody>
      </p:sp>
      <p:sp>
        <p:nvSpPr>
          <p:cNvPr id="36" name="TextBox 35">
            <a:extLst>
              <a:ext uri="{FF2B5EF4-FFF2-40B4-BE49-F238E27FC236}">
                <a16:creationId xmlns:a16="http://schemas.microsoft.com/office/drawing/2014/main" id="{A40D22BF-E7F0-3EF0-7BC4-5B1EF80617C9}"/>
              </a:ext>
            </a:extLst>
          </p:cNvPr>
          <p:cNvSpPr txBox="1"/>
          <p:nvPr/>
        </p:nvSpPr>
        <p:spPr>
          <a:xfrm>
            <a:off x="9391106" y="4330065"/>
            <a:ext cx="1014261" cy="369332"/>
          </a:xfrm>
          <a:prstGeom prst="rect">
            <a:avLst/>
          </a:prstGeom>
          <a:noFill/>
        </p:spPr>
        <p:txBody>
          <a:bodyPr wrap="square">
            <a:spAutoFit/>
          </a:bodyPr>
          <a:lstStyle/>
          <a:p>
            <a:r>
              <a:rPr lang="en-GB" dirty="0"/>
              <a:t>Nancy</a:t>
            </a:r>
          </a:p>
        </p:txBody>
      </p:sp>
      <p:pic>
        <p:nvPicPr>
          <p:cNvPr id="37" name="Picture 36">
            <a:extLst>
              <a:ext uri="{FF2B5EF4-FFF2-40B4-BE49-F238E27FC236}">
                <a16:creationId xmlns:a16="http://schemas.microsoft.com/office/drawing/2014/main" id="{B00CA9FB-CFCD-B535-D8AD-FD2EB7AC7A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0063" y="1990009"/>
            <a:ext cx="1053190" cy="1404254"/>
          </a:xfrm>
          <a:prstGeom prst="rect">
            <a:avLst/>
          </a:prstGeom>
        </p:spPr>
      </p:pic>
      <p:pic>
        <p:nvPicPr>
          <p:cNvPr id="38" name="Picture 37">
            <a:extLst>
              <a:ext uri="{FF2B5EF4-FFF2-40B4-BE49-F238E27FC236}">
                <a16:creationId xmlns:a16="http://schemas.microsoft.com/office/drawing/2014/main" id="{6A6B0B84-1975-27EE-07AF-29BAF82428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09588" y="2007568"/>
            <a:ext cx="1249426" cy="1665901"/>
          </a:xfrm>
          <a:prstGeom prst="rect">
            <a:avLst/>
          </a:prstGeom>
        </p:spPr>
      </p:pic>
      <p:pic>
        <p:nvPicPr>
          <p:cNvPr id="39" name="Picture 38">
            <a:extLst>
              <a:ext uri="{FF2B5EF4-FFF2-40B4-BE49-F238E27FC236}">
                <a16:creationId xmlns:a16="http://schemas.microsoft.com/office/drawing/2014/main" id="{BE862E21-CBCD-2766-B29A-D53EB6E71E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14112" y="598639"/>
            <a:ext cx="1261758" cy="1682344"/>
          </a:xfrm>
          <a:prstGeom prst="rect">
            <a:avLst/>
          </a:prstGeom>
        </p:spPr>
      </p:pic>
      <p:pic>
        <p:nvPicPr>
          <p:cNvPr id="40" name="Picture 39">
            <a:extLst>
              <a:ext uri="{FF2B5EF4-FFF2-40B4-BE49-F238E27FC236}">
                <a16:creationId xmlns:a16="http://schemas.microsoft.com/office/drawing/2014/main" id="{27F21096-7228-7512-80F5-23CFAD945AE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93901" y="421960"/>
            <a:ext cx="1167319" cy="1556425"/>
          </a:xfrm>
          <a:prstGeom prst="rect">
            <a:avLst/>
          </a:prstGeom>
        </p:spPr>
      </p:pic>
      <p:sp>
        <p:nvSpPr>
          <p:cNvPr id="41" name="Arrow: Right 40">
            <a:extLst>
              <a:ext uri="{FF2B5EF4-FFF2-40B4-BE49-F238E27FC236}">
                <a16:creationId xmlns:a16="http://schemas.microsoft.com/office/drawing/2014/main" id="{1FE9A044-639C-3D04-656D-129DB254898F}"/>
              </a:ext>
            </a:extLst>
          </p:cNvPr>
          <p:cNvSpPr/>
          <p:nvPr/>
        </p:nvSpPr>
        <p:spPr>
          <a:xfrm>
            <a:off x="4428483" y="1642079"/>
            <a:ext cx="5515617" cy="1087072"/>
          </a:xfrm>
          <a:prstGeom prst="rightArrow">
            <a:avLst>
              <a:gd name="adj1" fmla="val 50000"/>
              <a:gd name="adj2" fmla="val 116592"/>
            </a:avLst>
          </a:prstGeom>
          <a:solidFill>
            <a:srgbClr val="FFFFFF">
              <a:alpha val="5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18D5D143-C5B8-857B-2520-76C17A42F884}"/>
              </a:ext>
            </a:extLst>
          </p:cNvPr>
          <p:cNvSpPr txBox="1"/>
          <p:nvPr/>
        </p:nvSpPr>
        <p:spPr>
          <a:xfrm>
            <a:off x="10010932" y="1643819"/>
            <a:ext cx="393477" cy="1015663"/>
          </a:xfrm>
          <a:prstGeom prst="rect">
            <a:avLst/>
          </a:prstGeom>
          <a:noFill/>
        </p:spPr>
        <p:txBody>
          <a:bodyPr wrap="square" rtlCol="0">
            <a:spAutoFit/>
          </a:bodyPr>
          <a:lstStyle/>
          <a:p>
            <a:pPr algn="ctr"/>
            <a:r>
              <a:rPr lang="en-GB" sz="6000" dirty="0"/>
              <a:t>?</a:t>
            </a:r>
          </a:p>
        </p:txBody>
      </p:sp>
    </p:spTree>
    <p:extLst>
      <p:ext uri="{BB962C8B-B14F-4D97-AF65-F5344CB8AC3E}">
        <p14:creationId xmlns:p14="http://schemas.microsoft.com/office/powerpoint/2010/main" val="407635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38"/>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500"/>
                                  </p:stCondLst>
                                  <p:childTnLst>
                                    <p:set>
                                      <p:cBhvr>
                                        <p:cTn id="12" dur="1" fill="hold">
                                          <p:stCondLst>
                                            <p:cond delay="0"/>
                                          </p:stCondLst>
                                        </p:cTn>
                                        <p:tgtEl>
                                          <p:spTgt spid="39"/>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75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9280-6FB6-45F1-F4F0-0FE403BAE9C4}"/>
              </a:ext>
            </a:extLst>
          </p:cNvPr>
          <p:cNvSpPr txBox="1">
            <a:spLocks/>
          </p:cNvSpPr>
          <p:nvPr/>
        </p:nvSpPr>
        <p:spPr>
          <a:xfrm>
            <a:off x="1720715" y="1515092"/>
            <a:ext cx="8750570" cy="1513858"/>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Thank you</a:t>
            </a:r>
          </a:p>
        </p:txBody>
      </p:sp>
      <p:cxnSp>
        <p:nvCxnSpPr>
          <p:cNvPr id="4" name="Straight Connector 3">
            <a:extLst>
              <a:ext uri="{FF2B5EF4-FFF2-40B4-BE49-F238E27FC236}">
                <a16:creationId xmlns:a16="http://schemas.microsoft.com/office/drawing/2014/main" id="{4B4B9D4D-58F2-7906-AB69-A59126361FCD}"/>
              </a:ext>
            </a:extLst>
          </p:cNvPr>
          <p:cNvCxnSpPr>
            <a:cxnSpLocks/>
          </p:cNvCxnSpPr>
          <p:nvPr/>
        </p:nvCxnSpPr>
        <p:spPr>
          <a:xfrm>
            <a:off x="1799151" y="3116990"/>
            <a:ext cx="863403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BDF657A-CE93-4BFA-E3B7-57932C5A9607}"/>
              </a:ext>
            </a:extLst>
          </p:cNvPr>
          <p:cNvSpPr txBox="1"/>
          <p:nvPr/>
        </p:nvSpPr>
        <p:spPr>
          <a:xfrm>
            <a:off x="1720715" y="3811571"/>
            <a:ext cx="4076700" cy="2031325"/>
          </a:xfrm>
          <a:prstGeom prst="rect">
            <a:avLst/>
          </a:prstGeom>
          <a:noFill/>
        </p:spPr>
        <p:txBody>
          <a:bodyPr wrap="square" rtlCol="0">
            <a:spAutoFit/>
          </a:bodyPr>
          <a:lstStyle/>
          <a:p>
            <a:r>
              <a:rPr lang="en-GB" b="1" dirty="0"/>
              <a:t>Simon Andrews</a:t>
            </a:r>
          </a:p>
          <a:p>
            <a:endParaRPr lang="en-GB" dirty="0"/>
          </a:p>
          <a:p>
            <a:r>
              <a:rPr lang="en-GB" dirty="0"/>
              <a:t>PhD Researcher - 3D3 NPIF Studentship</a:t>
            </a:r>
          </a:p>
          <a:p>
            <a:r>
              <a:rPr lang="en-GB" dirty="0"/>
              <a:t>Fashion &amp; Textiles Institute</a:t>
            </a:r>
          </a:p>
          <a:p>
            <a:r>
              <a:rPr lang="en-GB" dirty="0"/>
              <a:t>Falmouth University</a:t>
            </a:r>
          </a:p>
          <a:p>
            <a:endParaRPr lang="en-GB" dirty="0"/>
          </a:p>
          <a:p>
            <a:r>
              <a:rPr lang="en-GB" dirty="0"/>
              <a:t>simon.andrews@falmouth.ac.uk</a:t>
            </a:r>
          </a:p>
        </p:txBody>
      </p:sp>
    </p:spTree>
    <p:extLst>
      <p:ext uri="{BB962C8B-B14F-4D97-AF65-F5344CB8AC3E}">
        <p14:creationId xmlns:p14="http://schemas.microsoft.com/office/powerpoint/2010/main" val="38776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C0D4B-C9BF-5BF2-319C-6D8AE0A84141}"/>
              </a:ext>
            </a:extLst>
          </p:cNvPr>
          <p:cNvSpPr>
            <a:spLocks noGrp="1"/>
          </p:cNvSpPr>
          <p:nvPr>
            <p:ph type="title" idx="4294967295"/>
          </p:nvPr>
        </p:nvSpPr>
        <p:spPr>
          <a:xfrm>
            <a:off x="5091113" y="628650"/>
            <a:ext cx="6586537" cy="1287463"/>
          </a:xfrm>
        </p:spPr>
        <p:txBody>
          <a:bodyPr anchor="b">
            <a:normAutofit/>
          </a:bodyPr>
          <a:lstStyle/>
          <a:p>
            <a:r>
              <a:rPr lang="en-GB" b="1" dirty="0"/>
              <a:t>Impact of hip fractures</a:t>
            </a:r>
          </a:p>
        </p:txBody>
      </p:sp>
      <p:sp>
        <p:nvSpPr>
          <p:cNvPr id="3" name="Content Placeholder 2">
            <a:extLst>
              <a:ext uri="{FF2B5EF4-FFF2-40B4-BE49-F238E27FC236}">
                <a16:creationId xmlns:a16="http://schemas.microsoft.com/office/drawing/2014/main" id="{10C32B0A-1A6A-6733-8E1F-FB6ED1E80C7F}"/>
              </a:ext>
            </a:extLst>
          </p:cNvPr>
          <p:cNvSpPr>
            <a:spLocks noGrp="1"/>
          </p:cNvSpPr>
          <p:nvPr>
            <p:ph idx="4294967295"/>
          </p:nvPr>
        </p:nvSpPr>
        <p:spPr>
          <a:xfrm>
            <a:off x="5091113" y="2438400"/>
            <a:ext cx="6586537" cy="3786188"/>
          </a:xfrm>
        </p:spPr>
        <p:txBody>
          <a:bodyPr>
            <a:normAutofit/>
          </a:bodyPr>
          <a:lstStyle/>
          <a:p>
            <a:r>
              <a:rPr lang="en-GB" sz="2000" dirty="0"/>
              <a:t>About 20% of people who experience a hip fracture die within one year of the injury occurring (</a:t>
            </a:r>
            <a:r>
              <a:rPr lang="en-GB" sz="2000" dirty="0" err="1"/>
              <a:t>Leibson</a:t>
            </a:r>
            <a:r>
              <a:rPr lang="en-GB" sz="2000" dirty="0"/>
              <a:t> et al. 2002).</a:t>
            </a:r>
          </a:p>
          <a:p>
            <a:pPr marL="0" indent="0">
              <a:buNone/>
            </a:pPr>
            <a:endParaRPr lang="en-GB" sz="2000" dirty="0"/>
          </a:p>
          <a:p>
            <a:r>
              <a:rPr lang="en-GB" sz="2000" dirty="0"/>
              <a:t>Annual cost of medical and social care for all the hip fracture cases in the UK amounts to about £2 billion (National Clinical Guideline Centre 2011).</a:t>
            </a:r>
          </a:p>
          <a:p>
            <a:endParaRPr lang="en-GB" sz="2000" dirty="0"/>
          </a:p>
          <a:p>
            <a:r>
              <a:rPr lang="en-GB" sz="2000" dirty="0"/>
              <a:t>Women are statistically four times more likely to suffer a hip fracture than men (Parker et al. 2006).</a:t>
            </a:r>
          </a:p>
          <a:p>
            <a:endParaRPr lang="en-GB" sz="2000" dirty="0"/>
          </a:p>
        </p:txBody>
      </p:sp>
      <p:pic>
        <p:nvPicPr>
          <p:cNvPr id="4" name="Picture 3" descr="A close-up of a jellyfish&#10;&#10;Description automatically generated with medium confidence">
            <a:extLst>
              <a:ext uri="{FF2B5EF4-FFF2-40B4-BE49-F238E27FC236}">
                <a16:creationId xmlns:a16="http://schemas.microsoft.com/office/drawing/2014/main" id="{0698C71C-4C37-C6C7-2CAE-604B274FDB94}"/>
              </a:ext>
            </a:extLst>
          </p:cNvPr>
          <p:cNvPicPr>
            <a:picLocks noChangeAspect="1"/>
          </p:cNvPicPr>
          <p:nvPr/>
        </p:nvPicPr>
        <p:blipFill rotWithShape="1">
          <a:blip r:embed="rId3"/>
          <a:srcRect l="10472"/>
          <a:stretch/>
        </p:blipFill>
        <p:spPr>
          <a:xfrm flipH="1">
            <a:off x="20" y="10"/>
            <a:ext cx="4635571" cy="6857990"/>
          </a:xfrm>
          <a:prstGeom prst="rect">
            <a:avLst/>
          </a:prstGeom>
          <a:effectLst/>
        </p:spPr>
      </p:pic>
      <p:cxnSp>
        <p:nvCxnSpPr>
          <p:cNvPr id="5" name="Straight Connector 4">
            <a:extLst>
              <a:ext uri="{FF2B5EF4-FFF2-40B4-BE49-F238E27FC236}">
                <a16:creationId xmlns:a16="http://schemas.microsoft.com/office/drawing/2014/main" id="{FE8427E5-29AE-C056-814A-5629709D1C91}"/>
              </a:ext>
            </a:extLst>
          </p:cNvPr>
          <p:cNvCxnSpPr>
            <a:cxnSpLocks/>
          </p:cNvCxnSpPr>
          <p:nvPr/>
        </p:nvCxnSpPr>
        <p:spPr>
          <a:xfrm>
            <a:off x="5209101" y="2050190"/>
            <a:ext cx="630662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96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person wearing white shorts&#10;&#10;Description automatically generated with medium confidence">
            <a:extLst>
              <a:ext uri="{FF2B5EF4-FFF2-40B4-BE49-F238E27FC236}">
                <a16:creationId xmlns:a16="http://schemas.microsoft.com/office/drawing/2014/main" id="{62D50371-A968-1DC0-8BC8-38A2234D24A6}"/>
              </a:ext>
            </a:extLst>
          </p:cNvPr>
          <p:cNvPicPr>
            <a:picLocks noChangeAspect="1"/>
          </p:cNvPicPr>
          <p:nvPr/>
        </p:nvPicPr>
        <p:blipFill rotWithShape="1">
          <a:blip r:embed="rId3">
            <a:extLst>
              <a:ext uri="{28A0092B-C50C-407E-A947-70E740481C1C}">
                <a14:useLocalDpi xmlns:a14="http://schemas.microsoft.com/office/drawing/2010/main" val="0"/>
              </a:ext>
            </a:extLst>
          </a:blip>
          <a:srcRect l="10916" r="16027" b="3"/>
          <a:stretch/>
        </p:blipFill>
        <p:spPr>
          <a:xfrm>
            <a:off x="20" y="-13"/>
            <a:ext cx="2926060" cy="4005072"/>
          </a:xfrm>
          <a:prstGeom prst="rect">
            <a:avLst/>
          </a:prstGeom>
        </p:spPr>
      </p:pic>
      <p:pic>
        <p:nvPicPr>
          <p:cNvPr id="11" name="Picture 10" descr="A picture containing sky, person, clothing, outdoor&#10;&#10;Description automatically generated">
            <a:extLst>
              <a:ext uri="{FF2B5EF4-FFF2-40B4-BE49-F238E27FC236}">
                <a16:creationId xmlns:a16="http://schemas.microsoft.com/office/drawing/2014/main" id="{3DB26A6A-BF0F-5B31-5C61-3002240202CA}"/>
              </a:ext>
            </a:extLst>
          </p:cNvPr>
          <p:cNvPicPr>
            <a:picLocks noChangeAspect="1"/>
          </p:cNvPicPr>
          <p:nvPr/>
        </p:nvPicPr>
        <p:blipFill rotWithShape="1">
          <a:blip r:embed="rId4">
            <a:extLst>
              <a:ext uri="{28A0092B-C50C-407E-A947-70E740481C1C}">
                <a14:useLocalDpi xmlns:a14="http://schemas.microsoft.com/office/drawing/2010/main" val="0"/>
              </a:ext>
            </a:extLst>
          </a:blip>
          <a:srcRect t="2029" r="-3" b="1090"/>
          <a:stretch/>
        </p:blipFill>
        <p:spPr>
          <a:xfrm>
            <a:off x="3077487" y="8"/>
            <a:ext cx="2935224" cy="4005067"/>
          </a:xfrm>
          <a:prstGeom prst="rect">
            <a:avLst/>
          </a:prstGeom>
        </p:spPr>
      </p:pic>
      <p:pic>
        <p:nvPicPr>
          <p:cNvPr id="13" name="Picture 12" descr="A picture containing person, clothing, person, indoor&#10;&#10;Description automatically generated">
            <a:extLst>
              <a:ext uri="{FF2B5EF4-FFF2-40B4-BE49-F238E27FC236}">
                <a16:creationId xmlns:a16="http://schemas.microsoft.com/office/drawing/2014/main" id="{14BE1075-4E2F-0942-9F61-9E8989D1310E}"/>
              </a:ext>
            </a:extLst>
          </p:cNvPr>
          <p:cNvPicPr>
            <a:picLocks noChangeAspect="1"/>
          </p:cNvPicPr>
          <p:nvPr/>
        </p:nvPicPr>
        <p:blipFill rotWithShape="1">
          <a:blip r:embed="rId5">
            <a:extLst>
              <a:ext uri="{28A0092B-C50C-407E-A947-70E740481C1C}">
                <a14:useLocalDpi xmlns:a14="http://schemas.microsoft.com/office/drawing/2010/main" val="0"/>
              </a:ext>
            </a:extLst>
          </a:blip>
          <a:srcRect l="8814" r="3681" b="3"/>
          <a:stretch/>
        </p:blipFill>
        <p:spPr>
          <a:xfrm>
            <a:off x="6174474" y="13"/>
            <a:ext cx="2935224" cy="4005071"/>
          </a:xfrm>
          <a:prstGeom prst="rect">
            <a:avLst/>
          </a:prstGeom>
        </p:spPr>
      </p:pic>
      <p:pic>
        <p:nvPicPr>
          <p:cNvPr id="4" name="Picture 3" descr="A person wearing white shorts&#10;&#10;Description automatically generated with medium confidence">
            <a:extLst>
              <a:ext uri="{FF2B5EF4-FFF2-40B4-BE49-F238E27FC236}">
                <a16:creationId xmlns:a16="http://schemas.microsoft.com/office/drawing/2014/main" id="{0698C71C-4C37-C6C7-2CAE-604B274FDB94}"/>
              </a:ext>
            </a:extLst>
          </p:cNvPr>
          <p:cNvPicPr>
            <a:picLocks noChangeAspect="1"/>
          </p:cNvPicPr>
          <p:nvPr/>
        </p:nvPicPr>
        <p:blipFill rotWithShape="1">
          <a:blip r:embed="rId6">
            <a:extLst>
              <a:ext uri="{28A0092B-C50C-407E-A947-70E740481C1C}">
                <a14:useLocalDpi xmlns:a14="http://schemas.microsoft.com/office/drawing/2010/main" val="0"/>
              </a:ext>
            </a:extLst>
          </a:blip>
          <a:srcRect l="11884" r="16658" b="-4"/>
          <a:stretch/>
        </p:blipFill>
        <p:spPr>
          <a:xfrm>
            <a:off x="9256776" y="-9"/>
            <a:ext cx="2935224" cy="4005072"/>
          </a:xfrm>
          <a:prstGeom prst="rect">
            <a:avLst/>
          </a:prstGeom>
        </p:spPr>
      </p:pic>
      <p:sp>
        <p:nvSpPr>
          <p:cNvPr id="17" name="TextBox 16">
            <a:extLst>
              <a:ext uri="{FF2B5EF4-FFF2-40B4-BE49-F238E27FC236}">
                <a16:creationId xmlns:a16="http://schemas.microsoft.com/office/drawing/2014/main" id="{8C9BC145-259D-7F7F-C1FA-AAC09BC96FB8}"/>
              </a:ext>
            </a:extLst>
          </p:cNvPr>
          <p:cNvSpPr txBox="1"/>
          <p:nvPr/>
        </p:nvSpPr>
        <p:spPr>
          <a:xfrm>
            <a:off x="680344" y="4221526"/>
            <a:ext cx="10831311" cy="2186701"/>
          </a:xfrm>
          <a:prstGeom prst="rect">
            <a:avLst/>
          </a:prstGeom>
        </p:spPr>
        <p:txBody>
          <a:bodyPr vert="horz" lIns="91440" tIns="45720" rIns="91440" bIns="45720" rtlCol="0" anchor="ctr">
            <a:noAutofit/>
          </a:bodyPr>
          <a:lstStyle/>
          <a:p>
            <a:pPr defTabSz="914400">
              <a:lnSpc>
                <a:spcPct val="90000"/>
              </a:lnSpc>
              <a:spcAft>
                <a:spcPts val="600"/>
              </a:spcAft>
            </a:pPr>
            <a:r>
              <a:rPr lang="en-US" sz="2800" dirty="0"/>
              <a:t>Long-term adoption is low due to: </a:t>
            </a:r>
          </a:p>
          <a:p>
            <a:pPr marL="457200" indent="-457200" defTabSz="914400">
              <a:lnSpc>
                <a:spcPct val="90000"/>
              </a:lnSpc>
              <a:spcAft>
                <a:spcPts val="600"/>
              </a:spcAft>
              <a:buFont typeface="Arial" panose="020B0604020202020204" pitchFamily="34" charset="0"/>
              <a:buChar char="•"/>
            </a:pPr>
            <a:r>
              <a:rPr lang="en-US" sz="2800" dirty="0"/>
              <a:t>Discomfort </a:t>
            </a:r>
          </a:p>
          <a:p>
            <a:pPr marL="457200" indent="-457200" defTabSz="914400">
              <a:lnSpc>
                <a:spcPct val="90000"/>
              </a:lnSpc>
              <a:spcAft>
                <a:spcPts val="600"/>
              </a:spcAft>
              <a:buFont typeface="Arial" panose="020B0604020202020204" pitchFamily="34" charset="0"/>
              <a:buChar char="•"/>
            </a:pPr>
            <a:r>
              <a:rPr lang="en-US" sz="2800" dirty="0"/>
              <a:t>Dislike of appearance</a:t>
            </a:r>
          </a:p>
          <a:p>
            <a:pPr marL="457200" indent="-457200" defTabSz="914400">
              <a:lnSpc>
                <a:spcPct val="90000"/>
              </a:lnSpc>
              <a:spcAft>
                <a:spcPts val="600"/>
              </a:spcAft>
              <a:buFont typeface="Arial" panose="020B0604020202020204" pitchFamily="34" charset="0"/>
              <a:buChar char="•"/>
            </a:pPr>
            <a:r>
              <a:rPr lang="en-US" sz="2800" dirty="0"/>
              <a:t>Difficulty of use (getting on and off due to physical frailty)</a:t>
            </a:r>
            <a:endParaRPr lang="en-US" sz="2800" dirty="0">
              <a:effectLst/>
            </a:endParaRPr>
          </a:p>
        </p:txBody>
      </p:sp>
    </p:spTree>
    <p:extLst>
      <p:ext uri="{BB962C8B-B14F-4D97-AF65-F5344CB8AC3E}">
        <p14:creationId xmlns:p14="http://schemas.microsoft.com/office/powerpoint/2010/main" val="391593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miling&#10;&#10;Description automatically generated with medium confidence">
            <a:extLst>
              <a:ext uri="{FF2B5EF4-FFF2-40B4-BE49-F238E27FC236}">
                <a16:creationId xmlns:a16="http://schemas.microsoft.com/office/drawing/2014/main" id="{67E8DE63-EBBB-23FE-624B-B62F0146700D}"/>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t="12018" b="5625"/>
          <a:stretch/>
        </p:blipFill>
        <p:spPr>
          <a:xfrm>
            <a:off x="180975" y="182880"/>
            <a:ext cx="11823637" cy="6499784"/>
          </a:xfrm>
          <a:prstGeom prst="rect">
            <a:avLst/>
          </a:prstGeom>
        </p:spPr>
      </p:pic>
      <p:sp>
        <p:nvSpPr>
          <p:cNvPr id="7" name="TextBox 6">
            <a:extLst>
              <a:ext uri="{FF2B5EF4-FFF2-40B4-BE49-F238E27FC236}">
                <a16:creationId xmlns:a16="http://schemas.microsoft.com/office/drawing/2014/main" id="{FD5AA773-E84A-C57B-E1E6-537A646A7786}"/>
              </a:ext>
            </a:extLst>
          </p:cNvPr>
          <p:cNvSpPr txBox="1"/>
          <p:nvPr/>
        </p:nvSpPr>
        <p:spPr>
          <a:xfrm>
            <a:off x="1010184" y="2639891"/>
            <a:ext cx="10165218" cy="1194990"/>
          </a:xfrm>
          <a:prstGeom prst="rect">
            <a:avLst/>
          </a:prstGeom>
        </p:spPr>
        <p:txBody>
          <a:bodyPr vert="horz" lIns="91440" tIns="45720" rIns="91440" bIns="45720" rtlCol="0">
            <a:normAutofit/>
          </a:bodyPr>
          <a:lstStyle/>
          <a:p>
            <a:pPr defTabSz="914400">
              <a:lnSpc>
                <a:spcPct val="90000"/>
              </a:lnSpc>
              <a:spcAft>
                <a:spcPts val="600"/>
              </a:spcAft>
            </a:pPr>
            <a:r>
              <a:rPr lang="en-US" sz="3600" dirty="0">
                <a:solidFill>
                  <a:srgbClr val="FFFFFF"/>
                </a:solidFill>
              </a:rPr>
              <a:t>“</a:t>
            </a:r>
            <a:r>
              <a:rPr lang="en-US" sz="3600" dirty="0">
                <a:solidFill>
                  <a:srgbClr val="FFFFFF"/>
                </a:solidFill>
                <a:effectLst/>
              </a:rPr>
              <a:t>Personas are imaginary characters – based on real people - that represent user archetypes.” RCA (2011)</a:t>
            </a:r>
          </a:p>
        </p:txBody>
      </p:sp>
    </p:spTree>
    <p:extLst>
      <p:ext uri="{BB962C8B-B14F-4D97-AF65-F5344CB8AC3E}">
        <p14:creationId xmlns:p14="http://schemas.microsoft.com/office/powerpoint/2010/main" val="388037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E7DE142-0ADC-ADAF-1593-92A8F850A8F7}"/>
              </a:ext>
            </a:extLst>
          </p:cNvPr>
          <p:cNvPicPr>
            <a:picLocks noChangeAspect="1"/>
          </p:cNvPicPr>
          <p:nvPr/>
        </p:nvPicPr>
        <p:blipFill>
          <a:blip r:embed="rId3">
            <a:extLst>
              <a:ext uri="{28A0092B-C50C-407E-A947-70E740481C1C}">
                <a14:useLocalDpi xmlns:a14="http://schemas.microsoft.com/office/drawing/2010/main" val="0"/>
              </a:ext>
            </a:extLst>
          </a:blip>
          <a:srcRect l="5110" r="5110"/>
          <a:stretch/>
        </p:blipFill>
        <p:spPr>
          <a:xfrm>
            <a:off x="6098247" y="3429000"/>
            <a:ext cx="6105382" cy="3585411"/>
          </a:xfrm>
          <a:prstGeom prst="rect">
            <a:avLst/>
          </a:prstGeom>
        </p:spPr>
      </p:pic>
      <p:pic>
        <p:nvPicPr>
          <p:cNvPr id="18" name="Picture 17" descr="A person wearing white shorts&#10;&#10;Description automatically generated with low confidence">
            <a:extLst>
              <a:ext uri="{FF2B5EF4-FFF2-40B4-BE49-F238E27FC236}">
                <a16:creationId xmlns:a16="http://schemas.microsoft.com/office/drawing/2014/main" id="{665D839E-5EDE-D166-17C0-5864E2C63D6A}"/>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178" b="98667" l="9602" r="89913">
                        <a14:foregroundMark x1="26673" y1="9600" x2="30553" y2="9067"/>
                        <a14:foregroundMark x1="25315" y1="7289" x2="27837" y2="1067"/>
                        <a14:foregroundMark x1="76528" y1="9778" x2="75849" y2="533"/>
                        <a14:foregroundMark x1="61106" y1="9956" x2="43550" y2="4889"/>
                        <a14:foregroundMark x1="43550" y1="4889" x2="63046" y2="4533"/>
                        <a14:foregroundMark x1="63046" y1="4533" x2="52958" y2="8711"/>
                        <a14:foregroundMark x1="52958" y1="8711" x2="41125" y2="7733"/>
                        <a14:foregroundMark x1="41125" y1="7733" x2="34045" y2="178"/>
                        <a14:foregroundMark x1="28419" y1="89333" x2="32687" y2="99822"/>
                        <a14:foregroundMark x1="32687" y1="99822" x2="70611" y2="98667"/>
                        <a14:foregroundMark x1="70611" y1="98667" x2="77110" y2="74400"/>
                        <a14:foregroundMark x1="77110" y1="74400" x2="35597" y2="75200"/>
                        <a14:foregroundMark x1="35597" y1="75200" x2="27837" y2="87911"/>
                        <a14:foregroundMark x1="27837" y1="87911" x2="29195" y2="88978"/>
                      </a14:backgroundRemoval>
                    </a14:imgEffect>
                  </a14:imgLayer>
                </a14:imgProps>
              </a:ext>
              <a:ext uri="{28A0092B-C50C-407E-A947-70E740481C1C}">
                <a14:useLocalDpi xmlns:a14="http://schemas.microsoft.com/office/drawing/2010/main" val="0"/>
              </a:ext>
            </a:extLst>
          </a:blip>
          <a:stretch>
            <a:fillRect/>
          </a:stretch>
        </p:blipFill>
        <p:spPr>
          <a:xfrm>
            <a:off x="67110" y="1"/>
            <a:ext cx="3565324" cy="3890388"/>
          </a:xfrm>
          <a:prstGeom prst="rect">
            <a:avLst/>
          </a:prstGeom>
        </p:spPr>
      </p:pic>
      <p:pic>
        <p:nvPicPr>
          <p:cNvPr id="13" name="Picture 12">
            <a:extLst>
              <a:ext uri="{FF2B5EF4-FFF2-40B4-BE49-F238E27FC236}">
                <a16:creationId xmlns:a16="http://schemas.microsoft.com/office/drawing/2014/main" id="{75A5A173-6829-7226-AF61-905F4E135A8B}"/>
              </a:ext>
            </a:extLst>
          </p:cNvPr>
          <p:cNvPicPr>
            <a:picLocks noChangeAspect="1"/>
          </p:cNvPicPr>
          <p:nvPr/>
        </p:nvPicPr>
        <p:blipFill rotWithShape="1">
          <a:blip r:embed="rId6">
            <a:extLst>
              <a:ext uri="{28A0092B-C50C-407E-A947-70E740481C1C}">
                <a14:useLocalDpi xmlns:a14="http://schemas.microsoft.com/office/drawing/2010/main" val="0"/>
              </a:ext>
            </a:extLst>
          </a:blip>
          <a:srcRect l="4861" r="9834" b="8393"/>
          <a:stretch/>
        </p:blipFill>
        <p:spPr>
          <a:xfrm>
            <a:off x="3265120" y="-305786"/>
            <a:ext cx="6105382" cy="3456760"/>
          </a:xfrm>
          <a:prstGeom prst="rect">
            <a:avLst/>
          </a:prstGeom>
        </p:spPr>
      </p:pic>
      <p:pic>
        <p:nvPicPr>
          <p:cNvPr id="24" name="Picture 23" descr="A person holding a piece of paper&#10;&#10;Description automatically generated with medium confidence">
            <a:extLst>
              <a:ext uri="{FF2B5EF4-FFF2-40B4-BE49-F238E27FC236}">
                <a16:creationId xmlns:a16="http://schemas.microsoft.com/office/drawing/2014/main" id="{C7121328-72E1-9340-ABDA-54AE03CD9E2F}"/>
              </a:ext>
            </a:extLst>
          </p:cNvPr>
          <p:cNvPicPr>
            <a:picLocks noChangeAspect="1"/>
          </p:cNvPicPr>
          <p:nvPr/>
        </p:nvPicPr>
        <p:blipFill rotWithShape="1">
          <a:blip r:embed="rId7">
            <a:extLst>
              <a:ext uri="{28A0092B-C50C-407E-A947-70E740481C1C}">
                <a14:useLocalDpi xmlns:a14="http://schemas.microsoft.com/office/drawing/2010/main" val="0"/>
              </a:ext>
            </a:extLst>
          </a:blip>
          <a:srcRect l="33230" t="14921" r="17344"/>
          <a:stretch/>
        </p:blipFill>
        <p:spPr>
          <a:xfrm>
            <a:off x="3061757" y="3122392"/>
            <a:ext cx="3256054" cy="3735607"/>
          </a:xfrm>
          <a:prstGeom prst="rect">
            <a:avLst/>
          </a:prstGeom>
        </p:spPr>
      </p:pic>
    </p:spTree>
    <p:extLst>
      <p:ext uri="{BB962C8B-B14F-4D97-AF65-F5344CB8AC3E}">
        <p14:creationId xmlns:p14="http://schemas.microsoft.com/office/powerpoint/2010/main" val="318151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A7FB982-6C50-6E29-40D8-6CAB425CB538}"/>
              </a:ext>
            </a:extLst>
          </p:cNvPr>
          <p:cNvCxnSpPr/>
          <p:nvPr/>
        </p:nvCxnSpPr>
        <p:spPr>
          <a:xfrm>
            <a:off x="320180" y="788565"/>
            <a:ext cx="115516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8F260A4-8F32-442D-6836-FA6A9F1C0EF0}"/>
              </a:ext>
            </a:extLst>
          </p:cNvPr>
          <p:cNvSpPr txBox="1"/>
          <p:nvPr/>
        </p:nvSpPr>
        <p:spPr>
          <a:xfrm>
            <a:off x="238386" y="822121"/>
            <a:ext cx="1030448" cy="369332"/>
          </a:xfrm>
          <a:prstGeom prst="rect">
            <a:avLst/>
          </a:prstGeom>
          <a:noFill/>
        </p:spPr>
        <p:txBody>
          <a:bodyPr wrap="square" rtlCol="0">
            <a:spAutoFit/>
          </a:bodyPr>
          <a:lstStyle/>
          <a:p>
            <a:r>
              <a:rPr lang="en-GB" dirty="0"/>
              <a:t>Ages 30</a:t>
            </a:r>
          </a:p>
        </p:txBody>
      </p:sp>
      <p:sp>
        <p:nvSpPr>
          <p:cNvPr id="5" name="TextBox 4">
            <a:extLst>
              <a:ext uri="{FF2B5EF4-FFF2-40B4-BE49-F238E27FC236}">
                <a16:creationId xmlns:a16="http://schemas.microsoft.com/office/drawing/2014/main" id="{9C7A05A8-F93F-1902-4A2C-A3175B0E9302}"/>
              </a:ext>
            </a:extLst>
          </p:cNvPr>
          <p:cNvSpPr txBox="1"/>
          <p:nvPr/>
        </p:nvSpPr>
        <p:spPr>
          <a:xfrm>
            <a:off x="2318357" y="822121"/>
            <a:ext cx="441820" cy="369332"/>
          </a:xfrm>
          <a:prstGeom prst="rect">
            <a:avLst/>
          </a:prstGeom>
          <a:noFill/>
        </p:spPr>
        <p:txBody>
          <a:bodyPr wrap="square" rtlCol="0">
            <a:spAutoFit/>
          </a:bodyPr>
          <a:lstStyle/>
          <a:p>
            <a:pPr algn="ctr"/>
            <a:r>
              <a:rPr lang="en-GB" dirty="0"/>
              <a:t>40</a:t>
            </a:r>
          </a:p>
        </p:txBody>
      </p:sp>
      <p:sp>
        <p:nvSpPr>
          <p:cNvPr id="6" name="TextBox 5">
            <a:extLst>
              <a:ext uri="{FF2B5EF4-FFF2-40B4-BE49-F238E27FC236}">
                <a16:creationId xmlns:a16="http://schemas.microsoft.com/office/drawing/2014/main" id="{47EE65B8-4B7F-3AAE-EBA6-DEAF0CF1EBC3}"/>
              </a:ext>
            </a:extLst>
          </p:cNvPr>
          <p:cNvSpPr txBox="1"/>
          <p:nvPr/>
        </p:nvSpPr>
        <p:spPr>
          <a:xfrm>
            <a:off x="3809700" y="822121"/>
            <a:ext cx="441820" cy="369332"/>
          </a:xfrm>
          <a:prstGeom prst="rect">
            <a:avLst/>
          </a:prstGeom>
          <a:noFill/>
        </p:spPr>
        <p:txBody>
          <a:bodyPr wrap="square" rtlCol="0">
            <a:spAutoFit/>
          </a:bodyPr>
          <a:lstStyle/>
          <a:p>
            <a:pPr algn="ctr"/>
            <a:r>
              <a:rPr lang="en-GB" dirty="0"/>
              <a:t>50</a:t>
            </a:r>
          </a:p>
        </p:txBody>
      </p:sp>
      <p:sp>
        <p:nvSpPr>
          <p:cNvPr id="7" name="TextBox 6">
            <a:extLst>
              <a:ext uri="{FF2B5EF4-FFF2-40B4-BE49-F238E27FC236}">
                <a16:creationId xmlns:a16="http://schemas.microsoft.com/office/drawing/2014/main" id="{C126A9DD-C0B6-65DE-4CD8-18C857D81DA5}"/>
              </a:ext>
            </a:extLst>
          </p:cNvPr>
          <p:cNvSpPr txBox="1"/>
          <p:nvPr/>
        </p:nvSpPr>
        <p:spPr>
          <a:xfrm>
            <a:off x="5301043" y="822121"/>
            <a:ext cx="441820" cy="369332"/>
          </a:xfrm>
          <a:prstGeom prst="rect">
            <a:avLst/>
          </a:prstGeom>
          <a:noFill/>
        </p:spPr>
        <p:txBody>
          <a:bodyPr wrap="square" rtlCol="0">
            <a:spAutoFit/>
          </a:bodyPr>
          <a:lstStyle/>
          <a:p>
            <a:pPr algn="ctr"/>
            <a:r>
              <a:rPr lang="en-GB" dirty="0"/>
              <a:t>60</a:t>
            </a:r>
          </a:p>
        </p:txBody>
      </p:sp>
      <p:sp>
        <p:nvSpPr>
          <p:cNvPr id="8" name="TextBox 7">
            <a:extLst>
              <a:ext uri="{FF2B5EF4-FFF2-40B4-BE49-F238E27FC236}">
                <a16:creationId xmlns:a16="http://schemas.microsoft.com/office/drawing/2014/main" id="{11797011-E72C-0C07-FD3B-647C59131551}"/>
              </a:ext>
            </a:extLst>
          </p:cNvPr>
          <p:cNvSpPr txBox="1"/>
          <p:nvPr/>
        </p:nvSpPr>
        <p:spPr>
          <a:xfrm>
            <a:off x="6792386" y="822121"/>
            <a:ext cx="441820" cy="369332"/>
          </a:xfrm>
          <a:prstGeom prst="rect">
            <a:avLst/>
          </a:prstGeom>
          <a:noFill/>
        </p:spPr>
        <p:txBody>
          <a:bodyPr wrap="square" rtlCol="0">
            <a:spAutoFit/>
          </a:bodyPr>
          <a:lstStyle/>
          <a:p>
            <a:pPr algn="ctr"/>
            <a:r>
              <a:rPr lang="en-GB" dirty="0"/>
              <a:t>70</a:t>
            </a:r>
          </a:p>
        </p:txBody>
      </p:sp>
      <p:sp>
        <p:nvSpPr>
          <p:cNvPr id="9" name="TextBox 8">
            <a:extLst>
              <a:ext uri="{FF2B5EF4-FFF2-40B4-BE49-F238E27FC236}">
                <a16:creationId xmlns:a16="http://schemas.microsoft.com/office/drawing/2014/main" id="{46C35C02-0B0D-E304-8A1C-23560BAC72C1}"/>
              </a:ext>
            </a:extLst>
          </p:cNvPr>
          <p:cNvSpPr txBox="1"/>
          <p:nvPr/>
        </p:nvSpPr>
        <p:spPr>
          <a:xfrm>
            <a:off x="8283729" y="822121"/>
            <a:ext cx="441820" cy="369332"/>
          </a:xfrm>
          <a:prstGeom prst="rect">
            <a:avLst/>
          </a:prstGeom>
          <a:noFill/>
        </p:spPr>
        <p:txBody>
          <a:bodyPr wrap="square" rtlCol="0">
            <a:spAutoFit/>
          </a:bodyPr>
          <a:lstStyle/>
          <a:p>
            <a:pPr algn="ctr"/>
            <a:r>
              <a:rPr lang="en-GB" dirty="0"/>
              <a:t>80</a:t>
            </a:r>
          </a:p>
        </p:txBody>
      </p:sp>
      <p:sp>
        <p:nvSpPr>
          <p:cNvPr id="10" name="TextBox 9">
            <a:extLst>
              <a:ext uri="{FF2B5EF4-FFF2-40B4-BE49-F238E27FC236}">
                <a16:creationId xmlns:a16="http://schemas.microsoft.com/office/drawing/2014/main" id="{656EB9DB-3CF8-2C16-1103-1270D9186452}"/>
              </a:ext>
            </a:extLst>
          </p:cNvPr>
          <p:cNvSpPr txBox="1"/>
          <p:nvPr/>
        </p:nvSpPr>
        <p:spPr>
          <a:xfrm>
            <a:off x="9775072" y="822121"/>
            <a:ext cx="441820" cy="369332"/>
          </a:xfrm>
          <a:prstGeom prst="rect">
            <a:avLst/>
          </a:prstGeom>
          <a:noFill/>
        </p:spPr>
        <p:txBody>
          <a:bodyPr wrap="square" rtlCol="0">
            <a:spAutoFit/>
          </a:bodyPr>
          <a:lstStyle/>
          <a:p>
            <a:pPr algn="ctr"/>
            <a:r>
              <a:rPr lang="en-GB" dirty="0"/>
              <a:t>90</a:t>
            </a:r>
          </a:p>
        </p:txBody>
      </p:sp>
      <p:sp>
        <p:nvSpPr>
          <p:cNvPr id="11" name="TextBox 10">
            <a:extLst>
              <a:ext uri="{FF2B5EF4-FFF2-40B4-BE49-F238E27FC236}">
                <a16:creationId xmlns:a16="http://schemas.microsoft.com/office/drawing/2014/main" id="{C193E5BE-19E1-B79D-AB52-4F0497B158E9}"/>
              </a:ext>
            </a:extLst>
          </p:cNvPr>
          <p:cNvSpPr txBox="1"/>
          <p:nvPr/>
        </p:nvSpPr>
        <p:spPr>
          <a:xfrm>
            <a:off x="11266414" y="822121"/>
            <a:ext cx="742426" cy="369332"/>
          </a:xfrm>
          <a:prstGeom prst="rect">
            <a:avLst/>
          </a:prstGeom>
          <a:noFill/>
        </p:spPr>
        <p:txBody>
          <a:bodyPr wrap="square" rtlCol="0">
            <a:spAutoFit/>
          </a:bodyPr>
          <a:lstStyle/>
          <a:p>
            <a:pPr algn="ctr"/>
            <a:r>
              <a:rPr lang="en-GB" dirty="0"/>
              <a:t>100+</a:t>
            </a:r>
          </a:p>
        </p:txBody>
      </p:sp>
      <p:sp>
        <p:nvSpPr>
          <p:cNvPr id="12" name="TextBox 11">
            <a:extLst>
              <a:ext uri="{FF2B5EF4-FFF2-40B4-BE49-F238E27FC236}">
                <a16:creationId xmlns:a16="http://schemas.microsoft.com/office/drawing/2014/main" id="{BB3CDCFC-4866-BCE1-579B-2A9F3653692C}"/>
              </a:ext>
            </a:extLst>
          </p:cNvPr>
          <p:cNvSpPr txBox="1"/>
          <p:nvPr/>
        </p:nvSpPr>
        <p:spPr>
          <a:xfrm>
            <a:off x="1694376" y="148080"/>
            <a:ext cx="8803248" cy="461665"/>
          </a:xfrm>
          <a:prstGeom prst="rect">
            <a:avLst/>
          </a:prstGeom>
          <a:noFill/>
        </p:spPr>
        <p:txBody>
          <a:bodyPr wrap="square" rtlCol="0">
            <a:spAutoFit/>
          </a:bodyPr>
          <a:lstStyle/>
          <a:p>
            <a:pPr algn="ctr"/>
            <a:r>
              <a:rPr lang="en-GB" sz="2400" dirty="0">
                <a:latin typeface="+mj-lt"/>
              </a:rPr>
              <a:t>Four Phases of Adult Development </a:t>
            </a:r>
            <a:r>
              <a:rPr lang="en-GB" sz="1600" dirty="0">
                <a:latin typeface="+mj-lt"/>
              </a:rPr>
              <a:t>(summarised from Cohen 2006)</a:t>
            </a:r>
          </a:p>
        </p:txBody>
      </p:sp>
      <p:sp>
        <p:nvSpPr>
          <p:cNvPr id="13" name="TextBox 12">
            <a:extLst>
              <a:ext uri="{FF2B5EF4-FFF2-40B4-BE49-F238E27FC236}">
                <a16:creationId xmlns:a16="http://schemas.microsoft.com/office/drawing/2014/main" id="{1B7D3C1A-D9EF-7660-C379-4EAF7ECC5FA9}"/>
              </a:ext>
            </a:extLst>
          </p:cNvPr>
          <p:cNvSpPr txBox="1"/>
          <p:nvPr/>
        </p:nvSpPr>
        <p:spPr>
          <a:xfrm>
            <a:off x="1590311" y="1389557"/>
            <a:ext cx="4152552" cy="1384995"/>
          </a:xfrm>
          <a:prstGeom prst="rect">
            <a:avLst/>
          </a:prstGeom>
          <a:noFill/>
        </p:spPr>
        <p:txBody>
          <a:bodyPr wrap="square" rtlCol="0">
            <a:spAutoFit/>
          </a:bodyPr>
          <a:lstStyle/>
          <a:p>
            <a:r>
              <a:rPr lang="en-GB" dirty="0"/>
              <a:t>Midlife Re-evaluation - Quest</a:t>
            </a:r>
          </a:p>
          <a:p>
            <a:pPr marL="285750" indent="-285750">
              <a:buFont typeface="Arial" panose="020B0604020202020204" pitchFamily="34" charset="0"/>
              <a:buChar char="•"/>
            </a:pPr>
            <a:r>
              <a:rPr lang="en-GB" sz="1600" dirty="0"/>
              <a:t>Mid 30s to mid 60s</a:t>
            </a:r>
          </a:p>
          <a:p>
            <a:pPr marL="285750" indent="-285750">
              <a:buFont typeface="Arial" panose="020B0604020202020204" pitchFamily="34" charset="0"/>
              <a:buChar char="•"/>
            </a:pPr>
            <a:r>
              <a:rPr lang="en-GB" sz="1600" dirty="0"/>
              <a:t>Quest rather than crises</a:t>
            </a:r>
          </a:p>
          <a:p>
            <a:pPr marL="285750" indent="-285750">
              <a:buFont typeface="Arial" panose="020B0604020202020204" pitchFamily="34" charset="0"/>
              <a:buChar char="•"/>
            </a:pPr>
            <a:r>
              <a:rPr lang="en-GB" sz="1600" dirty="0"/>
              <a:t>Confront sense of mortality</a:t>
            </a:r>
          </a:p>
          <a:p>
            <a:endParaRPr lang="en-GB" dirty="0"/>
          </a:p>
        </p:txBody>
      </p:sp>
      <p:sp>
        <p:nvSpPr>
          <p:cNvPr id="14" name="TextBox 13">
            <a:extLst>
              <a:ext uri="{FF2B5EF4-FFF2-40B4-BE49-F238E27FC236}">
                <a16:creationId xmlns:a16="http://schemas.microsoft.com/office/drawing/2014/main" id="{D02E162D-4250-E264-4A68-14091A8B49E6}"/>
              </a:ext>
            </a:extLst>
          </p:cNvPr>
          <p:cNvSpPr txBox="1"/>
          <p:nvPr/>
        </p:nvSpPr>
        <p:spPr>
          <a:xfrm>
            <a:off x="4592047" y="2542497"/>
            <a:ext cx="4152552" cy="1384995"/>
          </a:xfrm>
          <a:prstGeom prst="rect">
            <a:avLst/>
          </a:prstGeom>
          <a:noFill/>
        </p:spPr>
        <p:txBody>
          <a:bodyPr wrap="square" rtlCol="0">
            <a:spAutoFit/>
          </a:bodyPr>
          <a:lstStyle/>
          <a:p>
            <a:r>
              <a:rPr lang="en-GB" dirty="0"/>
              <a:t>Liberation - Innovation</a:t>
            </a:r>
          </a:p>
          <a:p>
            <a:pPr marL="285750" indent="-285750">
              <a:buFont typeface="Arial" panose="020B0604020202020204" pitchFamily="34" charset="0"/>
              <a:buChar char="•"/>
            </a:pPr>
            <a:r>
              <a:rPr lang="en-GB" sz="1600" dirty="0"/>
              <a:t>Mid 50s to mid 70s</a:t>
            </a:r>
          </a:p>
          <a:p>
            <a:pPr marL="285750" indent="-285750">
              <a:buFont typeface="Arial" panose="020B0604020202020204" pitchFamily="34" charset="0"/>
              <a:buChar char="•"/>
            </a:pPr>
            <a:r>
              <a:rPr lang="en-GB" sz="1600" dirty="0"/>
              <a:t>If not now, when?</a:t>
            </a:r>
          </a:p>
          <a:p>
            <a:pPr marL="285750" indent="-285750">
              <a:buFont typeface="Arial" panose="020B0604020202020204" pitchFamily="34" charset="0"/>
              <a:buChar char="•"/>
            </a:pPr>
            <a:r>
              <a:rPr lang="en-GB" sz="1600" dirty="0"/>
              <a:t>Speak one’s mind</a:t>
            </a:r>
          </a:p>
          <a:p>
            <a:endParaRPr lang="en-GB" dirty="0"/>
          </a:p>
        </p:txBody>
      </p:sp>
      <p:sp>
        <p:nvSpPr>
          <p:cNvPr id="15" name="TextBox 14">
            <a:extLst>
              <a:ext uri="{FF2B5EF4-FFF2-40B4-BE49-F238E27FC236}">
                <a16:creationId xmlns:a16="http://schemas.microsoft.com/office/drawing/2014/main" id="{F74E8382-61A2-C479-EEA8-B21B38ACA6B8}"/>
              </a:ext>
            </a:extLst>
          </p:cNvPr>
          <p:cNvSpPr txBox="1"/>
          <p:nvPr/>
        </p:nvSpPr>
        <p:spPr>
          <a:xfrm>
            <a:off x="6185395" y="3829661"/>
            <a:ext cx="5245915" cy="1384995"/>
          </a:xfrm>
          <a:prstGeom prst="rect">
            <a:avLst/>
          </a:prstGeom>
          <a:noFill/>
        </p:spPr>
        <p:txBody>
          <a:bodyPr wrap="square" rtlCol="0">
            <a:spAutoFit/>
          </a:bodyPr>
          <a:lstStyle/>
          <a:p>
            <a:r>
              <a:rPr lang="en-GB" dirty="0"/>
              <a:t>Summing Up – Recapitulation, resolution, contribution</a:t>
            </a:r>
          </a:p>
          <a:p>
            <a:pPr marL="285750" indent="-285750">
              <a:buFont typeface="Arial" panose="020B0604020202020204" pitchFamily="34" charset="0"/>
              <a:buChar char="•"/>
            </a:pPr>
            <a:r>
              <a:rPr lang="en-GB" sz="1600" dirty="0"/>
              <a:t>Mid 60s through 80s</a:t>
            </a:r>
          </a:p>
          <a:p>
            <a:pPr marL="285750" indent="-285750">
              <a:buFont typeface="Arial" panose="020B0604020202020204" pitchFamily="34" charset="0"/>
              <a:buChar char="•"/>
            </a:pPr>
            <a:r>
              <a:rPr lang="en-GB" sz="1600" dirty="0"/>
              <a:t>Keepers of culture</a:t>
            </a:r>
          </a:p>
          <a:p>
            <a:pPr marL="285750" indent="-285750">
              <a:buFont typeface="Arial" panose="020B0604020202020204" pitchFamily="34" charset="0"/>
              <a:buChar char="•"/>
            </a:pPr>
            <a:r>
              <a:rPr lang="en-GB" sz="1600" dirty="0"/>
              <a:t>Urge to share wisdom</a:t>
            </a:r>
          </a:p>
        </p:txBody>
      </p:sp>
      <p:sp>
        <p:nvSpPr>
          <p:cNvPr id="16" name="TextBox 15">
            <a:extLst>
              <a:ext uri="{FF2B5EF4-FFF2-40B4-BE49-F238E27FC236}">
                <a16:creationId xmlns:a16="http://schemas.microsoft.com/office/drawing/2014/main" id="{AD0321A4-B095-F91B-45EA-1733557B458A}"/>
              </a:ext>
            </a:extLst>
          </p:cNvPr>
          <p:cNvSpPr txBox="1"/>
          <p:nvPr/>
        </p:nvSpPr>
        <p:spPr>
          <a:xfrm>
            <a:off x="8140616" y="5251049"/>
            <a:ext cx="4152552" cy="1384995"/>
          </a:xfrm>
          <a:prstGeom prst="rect">
            <a:avLst/>
          </a:prstGeom>
          <a:noFill/>
        </p:spPr>
        <p:txBody>
          <a:bodyPr wrap="square" rtlCol="0">
            <a:spAutoFit/>
          </a:bodyPr>
          <a:lstStyle/>
          <a:p>
            <a:r>
              <a:rPr lang="en-GB" dirty="0"/>
              <a:t>Encore – Continuation, reflection, celebration</a:t>
            </a:r>
          </a:p>
          <a:p>
            <a:pPr marL="285750" indent="-285750">
              <a:buFont typeface="Arial" panose="020B0604020202020204" pitchFamily="34" charset="0"/>
              <a:buChar char="•"/>
            </a:pPr>
            <a:r>
              <a:rPr lang="en-GB" sz="1600" dirty="0"/>
              <a:t>Late 70s to end of life</a:t>
            </a:r>
          </a:p>
          <a:p>
            <a:pPr marL="285750" indent="-285750">
              <a:buFont typeface="Arial" panose="020B0604020202020204" pitchFamily="34" charset="0"/>
              <a:buChar char="•"/>
            </a:pPr>
            <a:r>
              <a:rPr lang="en-GB" sz="1600" dirty="0"/>
              <a:t>Vitality of spirit</a:t>
            </a:r>
          </a:p>
          <a:p>
            <a:pPr marL="285750" indent="-285750">
              <a:buFont typeface="Arial" panose="020B0604020202020204" pitchFamily="34" charset="0"/>
              <a:buChar char="•"/>
            </a:pPr>
            <a:r>
              <a:rPr lang="en-GB" sz="1600" dirty="0"/>
              <a:t>Have a positive impact</a:t>
            </a:r>
          </a:p>
        </p:txBody>
      </p:sp>
      <p:cxnSp>
        <p:nvCxnSpPr>
          <p:cNvPr id="28" name="Straight Connector 27">
            <a:extLst>
              <a:ext uri="{FF2B5EF4-FFF2-40B4-BE49-F238E27FC236}">
                <a16:creationId xmlns:a16="http://schemas.microsoft.com/office/drawing/2014/main" id="{BF06664D-75DF-9AD1-9A9A-2098ED3A591A}"/>
              </a:ext>
            </a:extLst>
          </p:cNvPr>
          <p:cNvCxnSpPr>
            <a:cxnSpLocks/>
          </p:cNvCxnSpPr>
          <p:nvPr/>
        </p:nvCxnSpPr>
        <p:spPr>
          <a:xfrm>
            <a:off x="1694376" y="1364390"/>
            <a:ext cx="45386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42023A-D918-E54B-3603-BC20B71D4E59}"/>
              </a:ext>
            </a:extLst>
          </p:cNvPr>
          <p:cNvCxnSpPr>
            <a:cxnSpLocks/>
          </p:cNvCxnSpPr>
          <p:nvPr/>
        </p:nvCxnSpPr>
        <p:spPr>
          <a:xfrm>
            <a:off x="4684626" y="2542497"/>
            <a:ext cx="30671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65C008A-AD15-7E34-684E-F05597B4373E}"/>
              </a:ext>
            </a:extLst>
          </p:cNvPr>
          <p:cNvCxnSpPr>
            <a:cxnSpLocks/>
          </p:cNvCxnSpPr>
          <p:nvPr/>
        </p:nvCxnSpPr>
        <p:spPr>
          <a:xfrm>
            <a:off x="6252108" y="3819655"/>
            <a:ext cx="36602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6260455-0FDC-55B7-A81E-51B3F28E232F}"/>
              </a:ext>
            </a:extLst>
          </p:cNvPr>
          <p:cNvCxnSpPr>
            <a:cxnSpLocks/>
          </p:cNvCxnSpPr>
          <p:nvPr/>
        </p:nvCxnSpPr>
        <p:spPr>
          <a:xfrm>
            <a:off x="8228302" y="5232654"/>
            <a:ext cx="356661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34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34" name="Slide Zoom 33">
                <a:extLst>
                  <a:ext uri="{FF2B5EF4-FFF2-40B4-BE49-F238E27FC236}">
                    <a16:creationId xmlns:a16="http://schemas.microsoft.com/office/drawing/2014/main" id="{1D92D8CE-AD6B-314F-CEDF-8299B4D76E82}"/>
                  </a:ext>
                </a:extLst>
              </p:cNvPr>
              <p:cNvGraphicFramePr>
                <a:graphicFrameLocks noChangeAspect="1"/>
              </p:cNvGraphicFramePr>
              <p:nvPr>
                <p:extLst>
                  <p:ext uri="{D42A27DB-BD31-4B8C-83A1-F6EECF244321}">
                    <p14:modId xmlns:p14="http://schemas.microsoft.com/office/powerpoint/2010/main" val="1797240027"/>
                  </p:ext>
                </p:extLst>
              </p:nvPr>
            </p:nvGraphicFramePr>
            <p:xfrm>
              <a:off x="2597666" y="2721733"/>
              <a:ext cx="3048000" cy="1714500"/>
            </p:xfrm>
            <a:graphic>
              <a:graphicData uri="http://schemas.microsoft.com/office/powerpoint/2016/slidezoom">
                <pslz:sldZm>
                  <pslz:sldZmObj sldId="260" cId="1014915979">
                    <pslz:zmPr id="{4E7FD482-B23C-46D5-B573-3F2B115384DC}"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noFill/>
                        </a:ln>
                      </p166:spPr>
                    </pslz:zmPr>
                  </pslz:sldZmObj>
                </pslz:sldZm>
              </a:graphicData>
            </a:graphic>
          </p:graphicFrame>
        </mc:Choice>
        <mc:Fallback xmlns="">
          <p:pic>
            <p:nvPicPr>
              <p:cNvPr id="34" name="Slide Zoom 33">
                <a:extLst>
                  <a:ext uri="{FF2B5EF4-FFF2-40B4-BE49-F238E27FC236}">
                    <a16:creationId xmlns:a16="http://schemas.microsoft.com/office/drawing/2014/main" id="{1D92D8CE-AD6B-314F-CEDF-8299B4D76E82}"/>
                  </a:ext>
                </a:extLst>
              </p:cNvPr>
              <p:cNvPicPr>
                <a:picLocks noGrp="1" noRot="1" noChangeAspect="1" noMove="1" noResize="1" noEditPoints="1" noAdjustHandles="1" noChangeArrowheads="1" noChangeShapeType="1"/>
              </p:cNvPicPr>
              <p:nvPr/>
            </p:nvPicPr>
            <p:blipFill>
              <a:blip r:embed="rId5"/>
              <a:stretch>
                <a:fillRect/>
              </a:stretch>
            </p:blipFill>
            <p:spPr>
              <a:xfrm>
                <a:off x="2597666" y="2721733"/>
                <a:ext cx="3048000" cy="1714500"/>
              </a:xfrm>
              <a:prstGeom prst="rect">
                <a:avLst/>
              </a:prstGeom>
              <a:ln w="3175">
                <a:noFill/>
              </a:ln>
            </p:spPr>
          </p:pic>
        </mc:Fallback>
      </mc:AlternateContent>
      <p:cxnSp>
        <p:nvCxnSpPr>
          <p:cNvPr id="3" name="Straight Connector 2">
            <a:extLst>
              <a:ext uri="{FF2B5EF4-FFF2-40B4-BE49-F238E27FC236}">
                <a16:creationId xmlns:a16="http://schemas.microsoft.com/office/drawing/2014/main" id="{8A7FB982-6C50-6E29-40D8-6CAB425CB538}"/>
              </a:ext>
            </a:extLst>
          </p:cNvPr>
          <p:cNvCxnSpPr/>
          <p:nvPr/>
        </p:nvCxnSpPr>
        <p:spPr>
          <a:xfrm>
            <a:off x="320180" y="788565"/>
            <a:ext cx="115516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8F260A4-8F32-442D-6836-FA6A9F1C0EF0}"/>
              </a:ext>
            </a:extLst>
          </p:cNvPr>
          <p:cNvSpPr txBox="1"/>
          <p:nvPr/>
        </p:nvSpPr>
        <p:spPr>
          <a:xfrm>
            <a:off x="238386" y="822121"/>
            <a:ext cx="1030448" cy="369332"/>
          </a:xfrm>
          <a:prstGeom prst="rect">
            <a:avLst/>
          </a:prstGeom>
          <a:noFill/>
        </p:spPr>
        <p:txBody>
          <a:bodyPr wrap="square" rtlCol="0">
            <a:spAutoFit/>
          </a:bodyPr>
          <a:lstStyle/>
          <a:p>
            <a:r>
              <a:rPr lang="en-GB" dirty="0"/>
              <a:t>Ages 30</a:t>
            </a:r>
          </a:p>
        </p:txBody>
      </p:sp>
      <p:sp>
        <p:nvSpPr>
          <p:cNvPr id="5" name="TextBox 4">
            <a:extLst>
              <a:ext uri="{FF2B5EF4-FFF2-40B4-BE49-F238E27FC236}">
                <a16:creationId xmlns:a16="http://schemas.microsoft.com/office/drawing/2014/main" id="{9C7A05A8-F93F-1902-4A2C-A3175B0E9302}"/>
              </a:ext>
            </a:extLst>
          </p:cNvPr>
          <p:cNvSpPr txBox="1"/>
          <p:nvPr/>
        </p:nvSpPr>
        <p:spPr>
          <a:xfrm>
            <a:off x="2318357" y="822121"/>
            <a:ext cx="441820" cy="369332"/>
          </a:xfrm>
          <a:prstGeom prst="rect">
            <a:avLst/>
          </a:prstGeom>
          <a:noFill/>
        </p:spPr>
        <p:txBody>
          <a:bodyPr wrap="square" rtlCol="0">
            <a:spAutoFit/>
          </a:bodyPr>
          <a:lstStyle/>
          <a:p>
            <a:pPr algn="ctr"/>
            <a:r>
              <a:rPr lang="en-GB" dirty="0"/>
              <a:t>40</a:t>
            </a:r>
          </a:p>
        </p:txBody>
      </p:sp>
      <p:sp>
        <p:nvSpPr>
          <p:cNvPr id="6" name="TextBox 5">
            <a:extLst>
              <a:ext uri="{FF2B5EF4-FFF2-40B4-BE49-F238E27FC236}">
                <a16:creationId xmlns:a16="http://schemas.microsoft.com/office/drawing/2014/main" id="{47EE65B8-4B7F-3AAE-EBA6-DEAF0CF1EBC3}"/>
              </a:ext>
            </a:extLst>
          </p:cNvPr>
          <p:cNvSpPr txBox="1"/>
          <p:nvPr/>
        </p:nvSpPr>
        <p:spPr>
          <a:xfrm>
            <a:off x="3809700" y="822121"/>
            <a:ext cx="441820" cy="369332"/>
          </a:xfrm>
          <a:prstGeom prst="rect">
            <a:avLst/>
          </a:prstGeom>
          <a:noFill/>
        </p:spPr>
        <p:txBody>
          <a:bodyPr wrap="square" rtlCol="0">
            <a:spAutoFit/>
          </a:bodyPr>
          <a:lstStyle/>
          <a:p>
            <a:pPr algn="ctr"/>
            <a:r>
              <a:rPr lang="en-GB" dirty="0"/>
              <a:t>50</a:t>
            </a:r>
          </a:p>
        </p:txBody>
      </p:sp>
      <p:sp>
        <p:nvSpPr>
          <p:cNvPr id="7" name="TextBox 6">
            <a:extLst>
              <a:ext uri="{FF2B5EF4-FFF2-40B4-BE49-F238E27FC236}">
                <a16:creationId xmlns:a16="http://schemas.microsoft.com/office/drawing/2014/main" id="{C126A9DD-C0B6-65DE-4CD8-18C857D81DA5}"/>
              </a:ext>
            </a:extLst>
          </p:cNvPr>
          <p:cNvSpPr txBox="1"/>
          <p:nvPr/>
        </p:nvSpPr>
        <p:spPr>
          <a:xfrm>
            <a:off x="5301043" y="822121"/>
            <a:ext cx="441820" cy="369332"/>
          </a:xfrm>
          <a:prstGeom prst="rect">
            <a:avLst/>
          </a:prstGeom>
          <a:noFill/>
        </p:spPr>
        <p:txBody>
          <a:bodyPr wrap="square" rtlCol="0">
            <a:spAutoFit/>
          </a:bodyPr>
          <a:lstStyle/>
          <a:p>
            <a:pPr algn="ctr"/>
            <a:r>
              <a:rPr lang="en-GB" dirty="0"/>
              <a:t>60</a:t>
            </a:r>
          </a:p>
        </p:txBody>
      </p:sp>
      <p:sp>
        <p:nvSpPr>
          <p:cNvPr id="8" name="TextBox 7">
            <a:extLst>
              <a:ext uri="{FF2B5EF4-FFF2-40B4-BE49-F238E27FC236}">
                <a16:creationId xmlns:a16="http://schemas.microsoft.com/office/drawing/2014/main" id="{11797011-E72C-0C07-FD3B-647C59131551}"/>
              </a:ext>
            </a:extLst>
          </p:cNvPr>
          <p:cNvSpPr txBox="1"/>
          <p:nvPr/>
        </p:nvSpPr>
        <p:spPr>
          <a:xfrm>
            <a:off x="6792386" y="822121"/>
            <a:ext cx="441820" cy="369332"/>
          </a:xfrm>
          <a:prstGeom prst="rect">
            <a:avLst/>
          </a:prstGeom>
          <a:noFill/>
        </p:spPr>
        <p:txBody>
          <a:bodyPr wrap="square" rtlCol="0">
            <a:spAutoFit/>
          </a:bodyPr>
          <a:lstStyle/>
          <a:p>
            <a:pPr algn="ctr"/>
            <a:r>
              <a:rPr lang="en-GB" dirty="0"/>
              <a:t>70</a:t>
            </a:r>
          </a:p>
        </p:txBody>
      </p:sp>
      <p:sp>
        <p:nvSpPr>
          <p:cNvPr id="9" name="TextBox 8">
            <a:extLst>
              <a:ext uri="{FF2B5EF4-FFF2-40B4-BE49-F238E27FC236}">
                <a16:creationId xmlns:a16="http://schemas.microsoft.com/office/drawing/2014/main" id="{46C35C02-0B0D-E304-8A1C-23560BAC72C1}"/>
              </a:ext>
            </a:extLst>
          </p:cNvPr>
          <p:cNvSpPr txBox="1"/>
          <p:nvPr/>
        </p:nvSpPr>
        <p:spPr>
          <a:xfrm>
            <a:off x="8283729" y="822121"/>
            <a:ext cx="441820" cy="369332"/>
          </a:xfrm>
          <a:prstGeom prst="rect">
            <a:avLst/>
          </a:prstGeom>
          <a:noFill/>
        </p:spPr>
        <p:txBody>
          <a:bodyPr wrap="square" rtlCol="0">
            <a:spAutoFit/>
          </a:bodyPr>
          <a:lstStyle/>
          <a:p>
            <a:pPr algn="ctr"/>
            <a:r>
              <a:rPr lang="en-GB" dirty="0"/>
              <a:t>80</a:t>
            </a:r>
          </a:p>
        </p:txBody>
      </p:sp>
      <p:sp>
        <p:nvSpPr>
          <p:cNvPr id="10" name="TextBox 9">
            <a:extLst>
              <a:ext uri="{FF2B5EF4-FFF2-40B4-BE49-F238E27FC236}">
                <a16:creationId xmlns:a16="http://schemas.microsoft.com/office/drawing/2014/main" id="{656EB9DB-3CF8-2C16-1103-1270D9186452}"/>
              </a:ext>
            </a:extLst>
          </p:cNvPr>
          <p:cNvSpPr txBox="1"/>
          <p:nvPr/>
        </p:nvSpPr>
        <p:spPr>
          <a:xfrm>
            <a:off x="9775072" y="822121"/>
            <a:ext cx="441820" cy="369332"/>
          </a:xfrm>
          <a:prstGeom prst="rect">
            <a:avLst/>
          </a:prstGeom>
          <a:noFill/>
        </p:spPr>
        <p:txBody>
          <a:bodyPr wrap="square" rtlCol="0">
            <a:spAutoFit/>
          </a:bodyPr>
          <a:lstStyle/>
          <a:p>
            <a:pPr algn="ctr"/>
            <a:r>
              <a:rPr lang="en-GB" dirty="0"/>
              <a:t>90</a:t>
            </a:r>
          </a:p>
        </p:txBody>
      </p:sp>
      <p:sp>
        <p:nvSpPr>
          <p:cNvPr id="11" name="TextBox 10">
            <a:extLst>
              <a:ext uri="{FF2B5EF4-FFF2-40B4-BE49-F238E27FC236}">
                <a16:creationId xmlns:a16="http://schemas.microsoft.com/office/drawing/2014/main" id="{C193E5BE-19E1-B79D-AB52-4F0497B158E9}"/>
              </a:ext>
            </a:extLst>
          </p:cNvPr>
          <p:cNvSpPr txBox="1"/>
          <p:nvPr/>
        </p:nvSpPr>
        <p:spPr>
          <a:xfrm>
            <a:off x="11266414" y="822121"/>
            <a:ext cx="742426" cy="369332"/>
          </a:xfrm>
          <a:prstGeom prst="rect">
            <a:avLst/>
          </a:prstGeom>
          <a:noFill/>
        </p:spPr>
        <p:txBody>
          <a:bodyPr wrap="square" rtlCol="0">
            <a:spAutoFit/>
          </a:bodyPr>
          <a:lstStyle/>
          <a:p>
            <a:pPr algn="ctr"/>
            <a:r>
              <a:rPr lang="en-GB" dirty="0"/>
              <a:t>100+</a:t>
            </a:r>
          </a:p>
        </p:txBody>
      </p:sp>
      <p:sp>
        <p:nvSpPr>
          <p:cNvPr id="12" name="TextBox 11">
            <a:extLst>
              <a:ext uri="{FF2B5EF4-FFF2-40B4-BE49-F238E27FC236}">
                <a16:creationId xmlns:a16="http://schemas.microsoft.com/office/drawing/2014/main" id="{BB3CDCFC-4866-BCE1-579B-2A9F3653692C}"/>
              </a:ext>
            </a:extLst>
          </p:cNvPr>
          <p:cNvSpPr txBox="1"/>
          <p:nvPr/>
        </p:nvSpPr>
        <p:spPr>
          <a:xfrm>
            <a:off x="1694376" y="148080"/>
            <a:ext cx="8803248" cy="461665"/>
          </a:xfrm>
          <a:prstGeom prst="rect">
            <a:avLst/>
          </a:prstGeom>
          <a:noFill/>
        </p:spPr>
        <p:txBody>
          <a:bodyPr wrap="square" rtlCol="0">
            <a:spAutoFit/>
          </a:bodyPr>
          <a:lstStyle/>
          <a:p>
            <a:pPr algn="ctr"/>
            <a:r>
              <a:rPr lang="en-GB" sz="2400" dirty="0">
                <a:latin typeface="+mj-lt"/>
              </a:rPr>
              <a:t>Four Phases of Adult Development </a:t>
            </a:r>
            <a:r>
              <a:rPr lang="en-GB" sz="1600" dirty="0">
                <a:latin typeface="+mj-lt"/>
              </a:rPr>
              <a:t>(summarised from Cohen 2006)</a:t>
            </a:r>
          </a:p>
        </p:txBody>
      </p:sp>
      <p:sp>
        <p:nvSpPr>
          <p:cNvPr id="13" name="TextBox 12">
            <a:extLst>
              <a:ext uri="{FF2B5EF4-FFF2-40B4-BE49-F238E27FC236}">
                <a16:creationId xmlns:a16="http://schemas.microsoft.com/office/drawing/2014/main" id="{1B7D3C1A-D9EF-7660-C379-4EAF7ECC5FA9}"/>
              </a:ext>
            </a:extLst>
          </p:cNvPr>
          <p:cNvSpPr txBox="1"/>
          <p:nvPr/>
        </p:nvSpPr>
        <p:spPr>
          <a:xfrm>
            <a:off x="1590311" y="1389557"/>
            <a:ext cx="4152552" cy="369332"/>
          </a:xfrm>
          <a:prstGeom prst="rect">
            <a:avLst/>
          </a:prstGeom>
          <a:noFill/>
        </p:spPr>
        <p:txBody>
          <a:bodyPr wrap="square" rtlCol="0">
            <a:spAutoFit/>
          </a:bodyPr>
          <a:lstStyle/>
          <a:p>
            <a:r>
              <a:rPr lang="en-GB" dirty="0"/>
              <a:t>Midlife Re-evaluation</a:t>
            </a:r>
          </a:p>
        </p:txBody>
      </p:sp>
      <p:sp>
        <p:nvSpPr>
          <p:cNvPr id="14" name="TextBox 13">
            <a:extLst>
              <a:ext uri="{FF2B5EF4-FFF2-40B4-BE49-F238E27FC236}">
                <a16:creationId xmlns:a16="http://schemas.microsoft.com/office/drawing/2014/main" id="{D02E162D-4250-E264-4A68-14091A8B49E6}"/>
              </a:ext>
            </a:extLst>
          </p:cNvPr>
          <p:cNvSpPr txBox="1"/>
          <p:nvPr/>
        </p:nvSpPr>
        <p:spPr>
          <a:xfrm>
            <a:off x="4589230" y="2542497"/>
            <a:ext cx="1347426" cy="369332"/>
          </a:xfrm>
          <a:prstGeom prst="rect">
            <a:avLst/>
          </a:prstGeom>
          <a:noFill/>
        </p:spPr>
        <p:txBody>
          <a:bodyPr wrap="square" rtlCol="0">
            <a:spAutoFit/>
          </a:bodyPr>
          <a:lstStyle/>
          <a:p>
            <a:r>
              <a:rPr lang="en-GB" dirty="0"/>
              <a:t>Liberation</a:t>
            </a:r>
          </a:p>
        </p:txBody>
      </p:sp>
      <p:sp>
        <p:nvSpPr>
          <p:cNvPr id="15" name="TextBox 14">
            <a:extLst>
              <a:ext uri="{FF2B5EF4-FFF2-40B4-BE49-F238E27FC236}">
                <a16:creationId xmlns:a16="http://schemas.microsoft.com/office/drawing/2014/main" id="{F74E8382-61A2-C479-EEA8-B21B38ACA6B8}"/>
              </a:ext>
            </a:extLst>
          </p:cNvPr>
          <p:cNvSpPr txBox="1"/>
          <p:nvPr/>
        </p:nvSpPr>
        <p:spPr>
          <a:xfrm>
            <a:off x="6185395" y="3829661"/>
            <a:ext cx="1713341" cy="369332"/>
          </a:xfrm>
          <a:prstGeom prst="rect">
            <a:avLst/>
          </a:prstGeom>
          <a:noFill/>
        </p:spPr>
        <p:txBody>
          <a:bodyPr wrap="square" rtlCol="0">
            <a:spAutoFit/>
          </a:bodyPr>
          <a:lstStyle/>
          <a:p>
            <a:r>
              <a:rPr lang="en-GB" dirty="0"/>
              <a:t>Summing Up</a:t>
            </a:r>
            <a:endParaRPr lang="en-GB" sz="1600" dirty="0"/>
          </a:p>
        </p:txBody>
      </p:sp>
      <p:sp>
        <p:nvSpPr>
          <p:cNvPr id="16" name="TextBox 15">
            <a:extLst>
              <a:ext uri="{FF2B5EF4-FFF2-40B4-BE49-F238E27FC236}">
                <a16:creationId xmlns:a16="http://schemas.microsoft.com/office/drawing/2014/main" id="{AD0321A4-B095-F91B-45EA-1733557B458A}"/>
              </a:ext>
            </a:extLst>
          </p:cNvPr>
          <p:cNvSpPr txBox="1"/>
          <p:nvPr/>
        </p:nvSpPr>
        <p:spPr>
          <a:xfrm>
            <a:off x="8140616" y="5251049"/>
            <a:ext cx="1166346" cy="369332"/>
          </a:xfrm>
          <a:prstGeom prst="rect">
            <a:avLst/>
          </a:prstGeom>
          <a:noFill/>
        </p:spPr>
        <p:txBody>
          <a:bodyPr wrap="square" rtlCol="0">
            <a:spAutoFit/>
          </a:bodyPr>
          <a:lstStyle/>
          <a:p>
            <a:r>
              <a:rPr lang="en-GB" dirty="0"/>
              <a:t>Encore</a:t>
            </a:r>
            <a:endParaRPr lang="en-GB" sz="1600" dirty="0"/>
          </a:p>
        </p:txBody>
      </p:sp>
      <mc:AlternateContent xmlns:mc="http://schemas.openxmlformats.org/markup-compatibility/2006" xmlns:pslz="http://schemas.microsoft.com/office/powerpoint/2016/slidezoom">
        <mc:Choice Requires="pslz">
          <p:graphicFrame>
            <p:nvGraphicFramePr>
              <p:cNvPr id="29" name="Slide Zoom 28">
                <a:extLst>
                  <a:ext uri="{FF2B5EF4-FFF2-40B4-BE49-F238E27FC236}">
                    <a16:creationId xmlns:a16="http://schemas.microsoft.com/office/drawing/2014/main" id="{EB3D44BE-1276-8474-46CF-948E68C314CE}"/>
                  </a:ext>
                </a:extLst>
              </p:cNvPr>
              <p:cNvGraphicFramePr>
                <a:graphicFrameLocks noChangeAspect="1"/>
              </p:cNvGraphicFramePr>
              <p:nvPr>
                <p:extLst>
                  <p:ext uri="{D42A27DB-BD31-4B8C-83A1-F6EECF244321}">
                    <p14:modId xmlns:p14="http://schemas.microsoft.com/office/powerpoint/2010/main" val="1188416499"/>
                  </p:ext>
                </p:extLst>
              </p:nvPr>
            </p:nvGraphicFramePr>
            <p:xfrm>
              <a:off x="6879172" y="2721733"/>
              <a:ext cx="3048000" cy="1714500"/>
            </p:xfrm>
            <a:graphic>
              <a:graphicData uri="http://schemas.microsoft.com/office/powerpoint/2016/slidezoom">
                <pslz:sldZm>
                  <pslz:sldZmObj sldId="265" cId="2958791281">
                    <pslz:zmPr id="{CD3536D1-6E64-4343-AF6A-2873BA652DCE}"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noFill/>
                        </a:ln>
                      </p166:spPr>
                    </pslz:zmPr>
                  </pslz:sldZmObj>
                </pslz:sldZm>
              </a:graphicData>
            </a:graphic>
          </p:graphicFrame>
        </mc:Choice>
        <mc:Fallback xmlns="">
          <p:pic>
            <p:nvPicPr>
              <p:cNvPr id="29" name="Slide Zoom 28">
                <a:extLst>
                  <a:ext uri="{FF2B5EF4-FFF2-40B4-BE49-F238E27FC236}">
                    <a16:creationId xmlns:a16="http://schemas.microsoft.com/office/drawing/2014/main" id="{EB3D44BE-1276-8474-46CF-948E68C314CE}"/>
                  </a:ext>
                </a:extLst>
              </p:cNvPr>
              <p:cNvPicPr>
                <a:picLocks noGrp="1" noRot="1" noChangeAspect="1" noMove="1" noResize="1" noEditPoints="1" noAdjustHandles="1" noChangeArrowheads="1" noChangeShapeType="1"/>
              </p:cNvPicPr>
              <p:nvPr/>
            </p:nvPicPr>
            <p:blipFill>
              <a:blip r:embed="rId7"/>
              <a:stretch>
                <a:fillRect/>
              </a:stretch>
            </p:blipFill>
            <p:spPr>
              <a:xfrm>
                <a:off x="6879172" y="2721733"/>
                <a:ext cx="3048000" cy="17145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31" name="Slide Zoom 30">
                <a:extLst>
                  <a:ext uri="{FF2B5EF4-FFF2-40B4-BE49-F238E27FC236}">
                    <a16:creationId xmlns:a16="http://schemas.microsoft.com/office/drawing/2014/main" id="{123A2045-9122-B4F0-4A3D-C1E35DE9E163}"/>
                  </a:ext>
                </a:extLst>
              </p:cNvPr>
              <p:cNvGraphicFramePr>
                <a:graphicFrameLocks noChangeAspect="1"/>
              </p:cNvGraphicFramePr>
              <p:nvPr>
                <p:extLst>
                  <p:ext uri="{D42A27DB-BD31-4B8C-83A1-F6EECF244321}">
                    <p14:modId xmlns:p14="http://schemas.microsoft.com/office/powerpoint/2010/main" val="936218553"/>
                  </p:ext>
                </p:extLst>
              </p:nvPr>
            </p:nvGraphicFramePr>
            <p:xfrm>
              <a:off x="9018427" y="2721733"/>
              <a:ext cx="3048000" cy="1714500"/>
            </p:xfrm>
            <a:graphic>
              <a:graphicData uri="http://schemas.microsoft.com/office/powerpoint/2016/slidezoom">
                <pslz:sldZm>
                  <pslz:sldZmObj sldId="266" cId="2892376702">
                    <pslz:zmPr id="{36E71F75-0C2A-4829-9397-0812E545CE4E}" returnToParent="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noFill/>
                        </a:ln>
                      </p166:spPr>
                    </pslz:zmPr>
                  </pslz:sldZmObj>
                </pslz:sldZm>
              </a:graphicData>
            </a:graphic>
          </p:graphicFrame>
        </mc:Choice>
        <mc:Fallback xmlns="">
          <p:pic>
            <p:nvPicPr>
              <p:cNvPr id="31" name="Slide Zoom 30">
                <a:extLst>
                  <a:ext uri="{FF2B5EF4-FFF2-40B4-BE49-F238E27FC236}">
                    <a16:creationId xmlns:a16="http://schemas.microsoft.com/office/drawing/2014/main" id="{123A2045-9122-B4F0-4A3D-C1E35DE9E163}"/>
                  </a:ext>
                </a:extLst>
              </p:cNvPr>
              <p:cNvPicPr>
                <a:picLocks noGrp="1" noRot="1" noChangeAspect="1" noMove="1" noResize="1" noEditPoints="1" noAdjustHandles="1" noChangeArrowheads="1" noChangeShapeType="1"/>
              </p:cNvPicPr>
              <p:nvPr/>
            </p:nvPicPr>
            <p:blipFill>
              <a:blip r:embed="rId9"/>
              <a:stretch>
                <a:fillRect/>
              </a:stretch>
            </p:blipFill>
            <p:spPr>
              <a:xfrm>
                <a:off x="9018427" y="2721733"/>
                <a:ext cx="3048000" cy="17145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33" name="Slide Zoom 32">
                <a:extLst>
                  <a:ext uri="{FF2B5EF4-FFF2-40B4-BE49-F238E27FC236}">
                    <a16:creationId xmlns:a16="http://schemas.microsoft.com/office/drawing/2014/main" id="{F5B672F4-E919-2BE6-EBD8-07400057850B}"/>
                  </a:ext>
                </a:extLst>
              </p:cNvPr>
              <p:cNvGraphicFramePr>
                <a:graphicFrameLocks noChangeAspect="1"/>
              </p:cNvGraphicFramePr>
              <p:nvPr>
                <p:extLst>
                  <p:ext uri="{D42A27DB-BD31-4B8C-83A1-F6EECF244321}">
                    <p14:modId xmlns:p14="http://schemas.microsoft.com/office/powerpoint/2010/main" val="2186367552"/>
                  </p:ext>
                </p:extLst>
              </p:nvPr>
            </p:nvGraphicFramePr>
            <p:xfrm>
              <a:off x="454103" y="2721733"/>
              <a:ext cx="3048000" cy="1714500"/>
            </p:xfrm>
            <a:graphic>
              <a:graphicData uri="http://schemas.microsoft.com/office/powerpoint/2016/slidezoom">
                <pslz:sldZm>
                  <pslz:sldZmObj sldId="259" cId="3152968030">
                    <pslz:zmPr id="{B7BFCB96-3D0A-48D5-9479-5C17772D701E}" returnToParent="0" transitionDur="1000">
                      <p166:blipFill xmlns:p166="http://schemas.microsoft.com/office/powerpoint/2016/6/main">
                        <a:blip r:embed="rId10"/>
                        <a:stretch>
                          <a:fillRect/>
                        </a:stretch>
                      </p166:blipFill>
                      <p166:spPr xmlns:p166="http://schemas.microsoft.com/office/powerpoint/2016/6/main">
                        <a:xfrm>
                          <a:off x="0" y="0"/>
                          <a:ext cx="3048000" cy="1714500"/>
                        </a:xfrm>
                        <a:prstGeom prst="rect">
                          <a:avLst/>
                        </a:prstGeom>
                        <a:ln w="3175">
                          <a:noFill/>
                        </a:ln>
                      </p166:spPr>
                    </pslz:zmPr>
                  </pslz:sldZmObj>
                </pslz:sldZm>
              </a:graphicData>
            </a:graphic>
          </p:graphicFrame>
        </mc:Choice>
        <mc:Fallback xmlns="">
          <p:pic>
            <p:nvPicPr>
              <p:cNvPr id="33" name="Slide Zoom 32">
                <a:extLst>
                  <a:ext uri="{FF2B5EF4-FFF2-40B4-BE49-F238E27FC236}">
                    <a16:creationId xmlns:a16="http://schemas.microsoft.com/office/drawing/2014/main" id="{F5B672F4-E919-2BE6-EBD8-07400057850B}"/>
                  </a:ext>
                </a:extLst>
              </p:cNvPr>
              <p:cNvPicPr>
                <a:picLocks noGrp="1" noRot="1" noChangeAspect="1" noMove="1" noResize="1" noEditPoints="1" noAdjustHandles="1" noChangeArrowheads="1" noChangeShapeType="1"/>
              </p:cNvPicPr>
              <p:nvPr/>
            </p:nvPicPr>
            <p:blipFill>
              <a:blip r:embed="rId11"/>
              <a:stretch>
                <a:fillRect/>
              </a:stretch>
            </p:blipFill>
            <p:spPr>
              <a:xfrm>
                <a:off x="454103" y="2721733"/>
                <a:ext cx="3048000" cy="1714500"/>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36" name="Slide Zoom 35">
                <a:extLst>
                  <a:ext uri="{FF2B5EF4-FFF2-40B4-BE49-F238E27FC236}">
                    <a16:creationId xmlns:a16="http://schemas.microsoft.com/office/drawing/2014/main" id="{76FC2962-85B3-1E99-ADF2-45FB61F61F36}"/>
                  </a:ext>
                </a:extLst>
              </p:cNvPr>
              <p:cNvGraphicFramePr>
                <a:graphicFrameLocks noChangeAspect="1"/>
              </p:cNvGraphicFramePr>
              <p:nvPr>
                <p:extLst>
                  <p:ext uri="{D42A27DB-BD31-4B8C-83A1-F6EECF244321}">
                    <p14:modId xmlns:p14="http://schemas.microsoft.com/office/powerpoint/2010/main" val="1455924838"/>
                  </p:ext>
                </p:extLst>
              </p:nvPr>
            </p:nvGraphicFramePr>
            <p:xfrm>
              <a:off x="4739917" y="2721733"/>
              <a:ext cx="3048000" cy="1714500"/>
            </p:xfrm>
            <a:graphic>
              <a:graphicData uri="http://schemas.microsoft.com/office/powerpoint/2016/slidezoom">
                <pslz:sldZm>
                  <pslz:sldZmObj sldId="264" cId="3953675829">
                    <pslz:zmPr id="{08AA3FAE-84D4-4925-BB40-F149343C7348}" returnToParent="0" transitionDur="1000">
                      <p166:blipFill xmlns:p166="http://schemas.microsoft.com/office/powerpoint/2016/6/main">
                        <a:blip r:embed="rId12"/>
                        <a:stretch>
                          <a:fillRect/>
                        </a:stretch>
                      </p166:blipFill>
                      <p166:spPr xmlns:p166="http://schemas.microsoft.com/office/powerpoint/2016/6/main">
                        <a:xfrm>
                          <a:off x="0" y="0"/>
                          <a:ext cx="3048000" cy="1714500"/>
                        </a:xfrm>
                        <a:prstGeom prst="rect">
                          <a:avLst/>
                        </a:prstGeom>
                        <a:ln w="3175">
                          <a:noFill/>
                        </a:ln>
                      </p166:spPr>
                    </pslz:zmPr>
                  </pslz:sldZmObj>
                </pslz:sldZm>
              </a:graphicData>
            </a:graphic>
          </p:graphicFrame>
        </mc:Choice>
        <mc:Fallback xmlns="">
          <p:pic>
            <p:nvPicPr>
              <p:cNvPr id="36" name="Slide Zoom 35">
                <a:extLst>
                  <a:ext uri="{FF2B5EF4-FFF2-40B4-BE49-F238E27FC236}">
                    <a16:creationId xmlns:a16="http://schemas.microsoft.com/office/drawing/2014/main" id="{76FC2962-85B3-1E99-ADF2-45FB61F61F36}"/>
                  </a:ext>
                </a:extLst>
              </p:cNvPr>
              <p:cNvPicPr>
                <a:picLocks noGrp="1" noRot="1" noChangeAspect="1" noMove="1" noResize="1" noEditPoints="1" noAdjustHandles="1" noChangeArrowheads="1" noChangeShapeType="1"/>
              </p:cNvPicPr>
              <p:nvPr/>
            </p:nvPicPr>
            <p:blipFill>
              <a:blip r:embed="rId13"/>
              <a:stretch>
                <a:fillRect/>
              </a:stretch>
            </p:blipFill>
            <p:spPr>
              <a:xfrm>
                <a:off x="4739917" y="2721733"/>
                <a:ext cx="3048000" cy="1714500"/>
              </a:xfrm>
              <a:prstGeom prst="rect">
                <a:avLst/>
              </a:prstGeom>
              <a:ln w="3175">
                <a:noFill/>
              </a:ln>
            </p:spPr>
          </p:pic>
        </mc:Fallback>
      </mc:AlternateContent>
      <p:cxnSp>
        <p:nvCxnSpPr>
          <p:cNvPr id="39" name="Straight Connector 38">
            <a:extLst>
              <a:ext uri="{FF2B5EF4-FFF2-40B4-BE49-F238E27FC236}">
                <a16:creationId xmlns:a16="http://schemas.microsoft.com/office/drawing/2014/main" id="{C565DA98-15E1-1CF4-2D3B-7E8362163689}"/>
              </a:ext>
            </a:extLst>
          </p:cNvPr>
          <p:cNvCxnSpPr>
            <a:cxnSpLocks/>
          </p:cNvCxnSpPr>
          <p:nvPr/>
        </p:nvCxnSpPr>
        <p:spPr>
          <a:xfrm>
            <a:off x="1694376" y="1364390"/>
            <a:ext cx="45386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F2C048C-D22C-A838-5430-E28A590BF319}"/>
              </a:ext>
            </a:extLst>
          </p:cNvPr>
          <p:cNvCxnSpPr>
            <a:cxnSpLocks/>
          </p:cNvCxnSpPr>
          <p:nvPr/>
        </p:nvCxnSpPr>
        <p:spPr>
          <a:xfrm>
            <a:off x="4681809" y="2542497"/>
            <a:ext cx="30699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2088987-F069-879E-D020-03D4F25FDD0C}"/>
              </a:ext>
            </a:extLst>
          </p:cNvPr>
          <p:cNvCxnSpPr>
            <a:cxnSpLocks/>
          </p:cNvCxnSpPr>
          <p:nvPr/>
        </p:nvCxnSpPr>
        <p:spPr>
          <a:xfrm>
            <a:off x="6252108" y="3819655"/>
            <a:ext cx="36602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6158B18-F093-0C40-FDC9-0A0050168EAC}"/>
              </a:ext>
            </a:extLst>
          </p:cNvPr>
          <p:cNvCxnSpPr>
            <a:cxnSpLocks/>
          </p:cNvCxnSpPr>
          <p:nvPr/>
        </p:nvCxnSpPr>
        <p:spPr>
          <a:xfrm>
            <a:off x="8228302" y="5232654"/>
            <a:ext cx="3566619"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2958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4.16667E-6 -3.33333E-6 L 4.16667E-6 -0.12801 " pathEditMode="relative" rAng="0" ptsTypes="AA">
                                      <p:cBhvr>
                                        <p:cTn id="6" dur="2000" fill="hold"/>
                                        <p:tgtEl>
                                          <p:spTgt spid="40"/>
                                        </p:tgtEl>
                                        <p:attrNameLst>
                                          <p:attrName>ppt_x</p:attrName>
                                          <p:attrName>ppt_y</p:attrName>
                                        </p:attrNameLst>
                                      </p:cBhvr>
                                      <p:rCtr x="0" y="-6412"/>
                                    </p:animMotion>
                                  </p:childTnLst>
                                </p:cTn>
                              </p:par>
                              <p:par>
                                <p:cTn id="7" presetID="64" presetClass="path" presetSubtype="0" accel="50000" decel="50000" fill="hold" grpId="0" nodeType="withEffect">
                                  <p:stCondLst>
                                    <p:cond delay="0"/>
                                  </p:stCondLst>
                                  <p:childTnLst>
                                    <p:animMotion origin="layout" path="M -6.25E-7 4.81481E-6 L -6.25E-7 -0.12686 " pathEditMode="relative" rAng="0" ptsTypes="AA">
                                      <p:cBhvr>
                                        <p:cTn id="8" dur="2000" fill="hold"/>
                                        <p:tgtEl>
                                          <p:spTgt spid="14"/>
                                        </p:tgtEl>
                                        <p:attrNameLst>
                                          <p:attrName>ppt_x</p:attrName>
                                          <p:attrName>ppt_y</p:attrName>
                                        </p:attrNameLst>
                                      </p:cBhvr>
                                      <p:rCtr x="0" y="-6343"/>
                                    </p:animMotion>
                                  </p:childTnLst>
                                </p:cTn>
                              </p:par>
                              <p:par>
                                <p:cTn id="9" presetID="64" presetClass="path" presetSubtype="0" accel="50000" decel="50000" fill="hold" nodeType="withEffect">
                                  <p:stCondLst>
                                    <p:cond delay="0"/>
                                  </p:stCondLst>
                                  <p:childTnLst>
                                    <p:animMotion origin="layout" path="M -6.25E-7 -4.44444E-6 L -6.25E-7 -0.27222 " pathEditMode="relative" rAng="0" ptsTypes="AA">
                                      <p:cBhvr>
                                        <p:cTn id="10" dur="2000" fill="hold"/>
                                        <p:tgtEl>
                                          <p:spTgt spid="41"/>
                                        </p:tgtEl>
                                        <p:attrNameLst>
                                          <p:attrName>ppt_x</p:attrName>
                                          <p:attrName>ppt_y</p:attrName>
                                        </p:attrNameLst>
                                      </p:cBhvr>
                                      <p:rCtr x="0" y="-13611"/>
                                    </p:animMotion>
                                  </p:childTnLst>
                                </p:cTn>
                              </p:par>
                              <p:par>
                                <p:cTn id="11" presetID="64" presetClass="path" presetSubtype="0" accel="50000" decel="50000" fill="hold" grpId="0" nodeType="withEffect">
                                  <p:stCondLst>
                                    <p:cond delay="0"/>
                                  </p:stCondLst>
                                  <p:childTnLst>
                                    <p:animMotion origin="layout" path="M -4.16667E-6 4.81481E-6 L -4.16667E-6 -0.27269 " pathEditMode="relative" rAng="0" ptsTypes="AA">
                                      <p:cBhvr>
                                        <p:cTn id="12" dur="2000" fill="hold"/>
                                        <p:tgtEl>
                                          <p:spTgt spid="15"/>
                                        </p:tgtEl>
                                        <p:attrNameLst>
                                          <p:attrName>ppt_x</p:attrName>
                                          <p:attrName>ppt_y</p:attrName>
                                        </p:attrNameLst>
                                      </p:cBhvr>
                                      <p:rCtr x="0" y="-13634"/>
                                    </p:animMotion>
                                  </p:childTnLst>
                                </p:cTn>
                              </p:par>
                              <p:par>
                                <p:cTn id="13" presetID="64" presetClass="path" presetSubtype="0" accel="50000" decel="50000" fill="hold" nodeType="withEffect">
                                  <p:stCondLst>
                                    <p:cond delay="0"/>
                                  </p:stCondLst>
                                  <p:childTnLst>
                                    <p:animMotion origin="layout" path="M -3.75E-6 -2.96296E-6 L -3.75E-6 -0.43611 " pathEditMode="relative" rAng="0" ptsTypes="AA">
                                      <p:cBhvr>
                                        <p:cTn id="14" dur="2000" fill="hold"/>
                                        <p:tgtEl>
                                          <p:spTgt spid="42"/>
                                        </p:tgtEl>
                                        <p:attrNameLst>
                                          <p:attrName>ppt_x</p:attrName>
                                          <p:attrName>ppt_y</p:attrName>
                                        </p:attrNameLst>
                                      </p:cBhvr>
                                      <p:rCtr x="0" y="-21806"/>
                                    </p:animMotion>
                                  </p:childTnLst>
                                </p:cTn>
                              </p:par>
                              <p:par>
                                <p:cTn id="15" presetID="64" presetClass="path" presetSubtype="0" accel="50000" decel="50000" fill="hold" grpId="0" nodeType="withEffect">
                                  <p:stCondLst>
                                    <p:cond delay="0"/>
                                  </p:stCondLst>
                                  <p:childTnLst>
                                    <p:animMotion origin="layout" path="M -4.79167E-6 -2.59259E-6 L -4.79167E-6 -0.43703 " pathEditMode="relative" rAng="0" ptsTypes="AA">
                                      <p:cBhvr>
                                        <p:cTn id="16" dur="2000" fill="hold"/>
                                        <p:tgtEl>
                                          <p:spTgt spid="16"/>
                                        </p:tgtEl>
                                        <p:attrNameLst>
                                          <p:attrName>ppt_x</p:attrName>
                                          <p:attrName>ppt_y</p:attrName>
                                        </p:attrNameLst>
                                      </p:cBhvr>
                                      <p:rCtr x="0" y="-21852"/>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nodeType="withEffect">
                                  <p:stCondLst>
                                    <p:cond delay="25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nodeType="withEffect">
                                  <p:stCondLst>
                                    <p:cond delay="50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nodeType="withEffect">
                                  <p:stCondLst>
                                    <p:cond delay="75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nodeType="withEffect">
                                  <p:stCondLst>
                                    <p:cond delay="100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104A88C5-4EA8-8F9C-8855-9318C69480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444" y="0"/>
            <a:ext cx="4849112" cy="6858000"/>
          </a:xfrm>
          <a:prstGeom prst="rect">
            <a:avLst/>
          </a:prstGeom>
        </p:spPr>
      </p:pic>
      <p:pic>
        <p:nvPicPr>
          <p:cNvPr id="2" name="Picture 1" descr="A picture containing graphical user interface&#10;&#10;Description automatically generated">
            <a:extLst>
              <a:ext uri="{FF2B5EF4-FFF2-40B4-BE49-F238E27FC236}">
                <a16:creationId xmlns:a16="http://schemas.microsoft.com/office/drawing/2014/main" id="{855339E7-CA65-6F19-EAB0-817712B71DE9}"/>
              </a:ext>
            </a:extLst>
          </p:cNvPr>
          <p:cNvPicPr>
            <a:picLocks noChangeAspect="1"/>
          </p:cNvPicPr>
          <p:nvPr/>
        </p:nvPicPr>
        <p:blipFill rotWithShape="1">
          <a:blip r:embed="rId4">
            <a:extLst>
              <a:ext uri="{28A0092B-C50C-407E-A947-70E740481C1C}">
                <a14:useLocalDpi xmlns:a14="http://schemas.microsoft.com/office/drawing/2010/main" val="0"/>
              </a:ext>
            </a:extLst>
          </a:blip>
          <a:srcRect l="46857" t="69028"/>
          <a:stretch/>
        </p:blipFill>
        <p:spPr>
          <a:xfrm>
            <a:off x="3878834" y="3202971"/>
            <a:ext cx="4434331" cy="3655030"/>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AB1E6689-A7A1-E00E-6D58-AA85B83EB0F2}"/>
                  </a:ext>
                </a:extLst>
              </p14:cNvPr>
              <p14:cNvContentPartPr/>
              <p14:nvPr/>
            </p14:nvContentPartPr>
            <p14:xfrm>
              <a:off x="4495500" y="4333230"/>
              <a:ext cx="3190320" cy="38880"/>
            </p14:xfrm>
          </p:contentPart>
        </mc:Choice>
        <mc:Fallback xmlns="">
          <p:pic>
            <p:nvPicPr>
              <p:cNvPr id="4" name="Ink 3">
                <a:extLst>
                  <a:ext uri="{FF2B5EF4-FFF2-40B4-BE49-F238E27FC236}">
                    <a16:creationId xmlns:a16="http://schemas.microsoft.com/office/drawing/2014/main" id="{AB1E6689-A7A1-E00E-6D58-AA85B83EB0F2}"/>
                  </a:ext>
                </a:extLst>
              </p:cNvPr>
              <p:cNvPicPr/>
              <p:nvPr/>
            </p:nvPicPr>
            <p:blipFill>
              <a:blip r:embed="rId6"/>
              <a:stretch>
                <a:fillRect/>
              </a:stretch>
            </p:blipFill>
            <p:spPr>
              <a:xfrm>
                <a:off x="4441500" y="4225590"/>
                <a:ext cx="329796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8D05F35B-4240-B936-039B-756D91B9A523}"/>
                  </a:ext>
                </a:extLst>
              </p14:cNvPr>
              <p14:cNvContentPartPr/>
              <p14:nvPr/>
            </p14:nvContentPartPr>
            <p14:xfrm>
              <a:off x="4381020" y="4619070"/>
              <a:ext cx="3047400" cy="360"/>
            </p14:xfrm>
          </p:contentPart>
        </mc:Choice>
        <mc:Fallback xmlns="">
          <p:pic>
            <p:nvPicPr>
              <p:cNvPr id="6" name="Ink 5">
                <a:extLst>
                  <a:ext uri="{FF2B5EF4-FFF2-40B4-BE49-F238E27FC236}">
                    <a16:creationId xmlns:a16="http://schemas.microsoft.com/office/drawing/2014/main" id="{8D05F35B-4240-B936-039B-756D91B9A523}"/>
                  </a:ext>
                </a:extLst>
              </p:cNvPr>
              <p:cNvPicPr/>
              <p:nvPr/>
            </p:nvPicPr>
            <p:blipFill>
              <a:blip r:embed="rId8"/>
              <a:stretch>
                <a:fillRect/>
              </a:stretch>
            </p:blipFill>
            <p:spPr>
              <a:xfrm>
                <a:off x="4327020" y="4511430"/>
                <a:ext cx="31550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84FDB76B-AB03-69EE-1957-E8B2CF113A9A}"/>
                  </a:ext>
                </a:extLst>
              </p14:cNvPr>
              <p14:cNvContentPartPr/>
              <p14:nvPr/>
            </p14:nvContentPartPr>
            <p14:xfrm>
              <a:off x="4361940" y="4895550"/>
              <a:ext cx="1136880" cy="360"/>
            </p14:xfrm>
          </p:contentPart>
        </mc:Choice>
        <mc:Fallback xmlns="">
          <p:pic>
            <p:nvPicPr>
              <p:cNvPr id="7" name="Ink 6">
                <a:extLst>
                  <a:ext uri="{FF2B5EF4-FFF2-40B4-BE49-F238E27FC236}">
                    <a16:creationId xmlns:a16="http://schemas.microsoft.com/office/drawing/2014/main" id="{84FDB76B-AB03-69EE-1957-E8B2CF113A9A}"/>
                  </a:ext>
                </a:extLst>
              </p:cNvPr>
              <p:cNvPicPr/>
              <p:nvPr/>
            </p:nvPicPr>
            <p:blipFill>
              <a:blip r:embed="rId10"/>
              <a:stretch>
                <a:fillRect/>
              </a:stretch>
            </p:blipFill>
            <p:spPr>
              <a:xfrm>
                <a:off x="4308300" y="4787550"/>
                <a:ext cx="1244520" cy="216000"/>
              </a:xfrm>
              <a:prstGeom prst="rect">
                <a:avLst/>
              </a:prstGeom>
            </p:spPr>
          </p:pic>
        </mc:Fallback>
      </mc:AlternateContent>
      <p:pic>
        <p:nvPicPr>
          <p:cNvPr id="5" name="Picture 4" descr="A picture containing graphical user interface&#10;&#10;Description automatically generated">
            <a:extLst>
              <a:ext uri="{FF2B5EF4-FFF2-40B4-BE49-F238E27FC236}">
                <a16:creationId xmlns:a16="http://schemas.microsoft.com/office/drawing/2014/main" id="{ADA74EAD-DC2D-61F7-1AFC-F27A2D4EC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444" y="0"/>
            <a:ext cx="4849112" cy="6858000"/>
          </a:xfrm>
          <a:prstGeom prst="rect">
            <a:avLst/>
          </a:prstGeom>
        </p:spPr>
      </p:pic>
    </p:spTree>
    <p:custDataLst>
      <p:tags r:id="rId1"/>
    </p:custDataLst>
    <p:extLst>
      <p:ext uri="{BB962C8B-B14F-4D97-AF65-F5344CB8AC3E}">
        <p14:creationId xmlns:p14="http://schemas.microsoft.com/office/powerpoint/2010/main" val="295879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with medium confidence">
            <a:extLst>
              <a:ext uri="{FF2B5EF4-FFF2-40B4-BE49-F238E27FC236}">
                <a16:creationId xmlns:a16="http://schemas.microsoft.com/office/drawing/2014/main" id="{2C41321F-5BBB-3BAD-273F-A73B3F0C4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578" y="0"/>
            <a:ext cx="4848843" cy="6858000"/>
          </a:xfrm>
          <a:prstGeom prst="rect">
            <a:avLst/>
          </a:prstGeom>
        </p:spPr>
      </p:pic>
      <p:pic>
        <p:nvPicPr>
          <p:cNvPr id="3" name="Picture 2" descr="Graphical user interface, text&#10;&#10;Description automatically generated with medium confidence">
            <a:extLst>
              <a:ext uri="{FF2B5EF4-FFF2-40B4-BE49-F238E27FC236}">
                <a16:creationId xmlns:a16="http://schemas.microsoft.com/office/drawing/2014/main" id="{F367A0EA-FA68-DABE-B0DE-D33D7A6C2D23}"/>
              </a:ext>
            </a:extLst>
          </p:cNvPr>
          <p:cNvPicPr>
            <a:picLocks noChangeAspect="1"/>
          </p:cNvPicPr>
          <p:nvPr/>
        </p:nvPicPr>
        <p:blipFill rotWithShape="1">
          <a:blip r:embed="rId4">
            <a:extLst>
              <a:ext uri="{28A0092B-C50C-407E-A947-70E740481C1C}">
                <a14:useLocalDpi xmlns:a14="http://schemas.microsoft.com/office/drawing/2010/main" val="0"/>
              </a:ext>
            </a:extLst>
          </a:blip>
          <a:srcRect l="47643" t="71389"/>
          <a:stretch/>
        </p:blipFill>
        <p:spPr>
          <a:xfrm>
            <a:off x="3797939" y="3305707"/>
            <a:ext cx="4596120" cy="3552293"/>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FC76C49D-4D1C-6A9B-4781-8BB668574245}"/>
                  </a:ext>
                </a:extLst>
              </p14:cNvPr>
              <p14:cNvContentPartPr/>
              <p14:nvPr/>
            </p14:nvContentPartPr>
            <p14:xfrm>
              <a:off x="4343220" y="4466835"/>
              <a:ext cx="2857320" cy="48600"/>
            </p14:xfrm>
          </p:contentPart>
        </mc:Choice>
        <mc:Fallback xmlns="">
          <p:pic>
            <p:nvPicPr>
              <p:cNvPr id="4" name="Ink 3">
                <a:extLst>
                  <a:ext uri="{FF2B5EF4-FFF2-40B4-BE49-F238E27FC236}">
                    <a16:creationId xmlns:a16="http://schemas.microsoft.com/office/drawing/2014/main" id="{FC76C49D-4D1C-6A9B-4781-8BB668574245}"/>
                  </a:ext>
                </a:extLst>
              </p:cNvPr>
              <p:cNvPicPr/>
              <p:nvPr/>
            </p:nvPicPr>
            <p:blipFill>
              <a:blip r:embed="rId6"/>
              <a:stretch>
                <a:fillRect/>
              </a:stretch>
            </p:blipFill>
            <p:spPr>
              <a:xfrm>
                <a:off x="4289220" y="4358835"/>
                <a:ext cx="296496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C1D60CC-4F94-30AB-8594-048E71D2A3ED}"/>
                  </a:ext>
                </a:extLst>
              </p14:cNvPr>
              <p14:cNvContentPartPr/>
              <p14:nvPr/>
            </p14:nvContentPartPr>
            <p14:xfrm>
              <a:off x="4276620" y="4800195"/>
              <a:ext cx="3390480" cy="48240"/>
            </p14:xfrm>
          </p:contentPart>
        </mc:Choice>
        <mc:Fallback xmlns="">
          <p:pic>
            <p:nvPicPr>
              <p:cNvPr id="6" name="Ink 5">
                <a:extLst>
                  <a:ext uri="{FF2B5EF4-FFF2-40B4-BE49-F238E27FC236}">
                    <a16:creationId xmlns:a16="http://schemas.microsoft.com/office/drawing/2014/main" id="{1C1D60CC-4F94-30AB-8594-048E71D2A3ED}"/>
                  </a:ext>
                </a:extLst>
              </p:cNvPr>
              <p:cNvPicPr/>
              <p:nvPr/>
            </p:nvPicPr>
            <p:blipFill>
              <a:blip r:embed="rId8"/>
              <a:stretch>
                <a:fillRect/>
              </a:stretch>
            </p:blipFill>
            <p:spPr>
              <a:xfrm>
                <a:off x="4222620" y="4692555"/>
                <a:ext cx="349812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B86A96D9-4C49-FF29-18F4-FBDB327442BB}"/>
                  </a:ext>
                </a:extLst>
              </p14:cNvPr>
              <p14:cNvContentPartPr/>
              <p14:nvPr/>
            </p14:nvContentPartPr>
            <p14:xfrm>
              <a:off x="4257180" y="5095035"/>
              <a:ext cx="1142640" cy="10080"/>
            </p14:xfrm>
          </p:contentPart>
        </mc:Choice>
        <mc:Fallback xmlns="">
          <p:pic>
            <p:nvPicPr>
              <p:cNvPr id="7" name="Ink 6">
                <a:extLst>
                  <a:ext uri="{FF2B5EF4-FFF2-40B4-BE49-F238E27FC236}">
                    <a16:creationId xmlns:a16="http://schemas.microsoft.com/office/drawing/2014/main" id="{B86A96D9-4C49-FF29-18F4-FBDB327442BB}"/>
                  </a:ext>
                </a:extLst>
              </p:cNvPr>
              <p:cNvPicPr/>
              <p:nvPr/>
            </p:nvPicPr>
            <p:blipFill>
              <a:blip r:embed="rId10"/>
              <a:stretch>
                <a:fillRect/>
              </a:stretch>
            </p:blipFill>
            <p:spPr>
              <a:xfrm>
                <a:off x="4203180" y="4987395"/>
                <a:ext cx="1250280" cy="225720"/>
              </a:xfrm>
              <a:prstGeom prst="rect">
                <a:avLst/>
              </a:prstGeom>
            </p:spPr>
          </p:pic>
        </mc:Fallback>
      </mc:AlternateContent>
      <p:pic>
        <p:nvPicPr>
          <p:cNvPr id="2" name="Picture 1" descr="Graphical user interface, text&#10;&#10;Description automatically generated with medium confidence">
            <a:extLst>
              <a:ext uri="{FF2B5EF4-FFF2-40B4-BE49-F238E27FC236}">
                <a16:creationId xmlns:a16="http://schemas.microsoft.com/office/drawing/2014/main" id="{87F17F2C-453B-0E3A-7F86-23286D0172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578" y="0"/>
            <a:ext cx="4848843" cy="6858000"/>
          </a:xfrm>
          <a:prstGeom prst="rect">
            <a:avLst/>
          </a:prstGeom>
        </p:spPr>
      </p:pic>
    </p:spTree>
    <p:custDataLst>
      <p:tags r:id="rId1"/>
    </p:custDataLst>
    <p:extLst>
      <p:ext uri="{BB962C8B-B14F-4D97-AF65-F5344CB8AC3E}">
        <p14:creationId xmlns:p14="http://schemas.microsoft.com/office/powerpoint/2010/main" val="289237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7"/>
</p:tagLst>
</file>

<file path=ppt/tags/tag2.xml><?xml version="1.0" encoding="utf-8"?>
<p:tagLst xmlns:a="http://schemas.openxmlformats.org/drawingml/2006/main" xmlns:r="http://schemas.openxmlformats.org/officeDocument/2006/relationships" xmlns:p="http://schemas.openxmlformats.org/presentationml/2006/main">
  <p:tag name="TIMING" val="|9.8"/>
</p:tagLst>
</file>

<file path=ppt/tags/tag3.xml><?xml version="1.0" encoding="utf-8"?>
<p:tagLst xmlns:a="http://schemas.openxmlformats.org/drawingml/2006/main" xmlns:r="http://schemas.openxmlformats.org/officeDocument/2006/relationships" xmlns:p="http://schemas.openxmlformats.org/presentationml/2006/main">
  <p:tag name="TIMING" val="|5.6"/>
</p:tagLst>
</file>

<file path=ppt/tags/tag4.xml><?xml version="1.0" encoding="utf-8"?>
<p:tagLst xmlns:a="http://schemas.openxmlformats.org/drawingml/2006/main" xmlns:r="http://schemas.openxmlformats.org/officeDocument/2006/relationships" xmlns:p="http://schemas.openxmlformats.org/presentationml/2006/main">
  <p:tag name="TIMING" val="|14"/>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4353</TotalTime>
  <Words>1415</Words>
  <Application>Microsoft Office PowerPoint</Application>
  <PresentationFormat>Widescreen</PresentationFormat>
  <Paragraphs>129</Paragraphs>
  <Slides>15</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Symbol</vt:lpstr>
      <vt:lpstr>Office Theme</vt:lpstr>
      <vt:lpstr>PowerPoint Presentation</vt:lpstr>
      <vt:lpstr>Impact of hip fractures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Andrews</dc:creator>
  <cp:lastModifiedBy>Simon Andrews</cp:lastModifiedBy>
  <cp:revision>1</cp:revision>
  <dcterms:created xsi:type="dcterms:W3CDTF">2022-11-07T11:43:06Z</dcterms:created>
  <dcterms:modified xsi:type="dcterms:W3CDTF">2023-02-06T13:09:10Z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7c33bae-76e0-44b3-baa3-351f99b93dbd_Enabled">
    <vt:lpwstr>true</vt:lpwstr>
  </property>
  <property fmtid="{D5CDD505-2E9C-101B-9397-08002B2CF9AE}" pid="3" name="MSIP_Label_57c33bae-76e0-44b3-baa3-351f99b93dbd_SetDate">
    <vt:lpwstr>2023-02-06T13:05:09Z</vt:lpwstr>
  </property>
  <property fmtid="{D5CDD505-2E9C-101B-9397-08002B2CF9AE}" pid="4" name="MSIP_Label_57c33bae-76e0-44b3-baa3-351f99b93dbd_Method">
    <vt:lpwstr>Standard</vt:lpwstr>
  </property>
  <property fmtid="{D5CDD505-2E9C-101B-9397-08002B2CF9AE}" pid="5" name="MSIP_Label_57c33bae-76e0-44b3-baa3-351f99b93dbd_Name">
    <vt:lpwstr>Restricted</vt:lpwstr>
  </property>
  <property fmtid="{D5CDD505-2E9C-101B-9397-08002B2CF9AE}" pid="6" name="MSIP_Label_57c33bae-76e0-44b3-baa3-351f99b93dbd_SiteId">
    <vt:lpwstr>550beeb3-6a3d-4646-a111-f89d0177792e</vt:lpwstr>
  </property>
  <property fmtid="{D5CDD505-2E9C-101B-9397-08002B2CF9AE}" pid="7" name="MSIP_Label_57c33bae-76e0-44b3-baa3-351f99b93dbd_ActionId">
    <vt:lpwstr>33f6dae3-2cef-4930-a84c-818bf7f424a2</vt:lpwstr>
  </property>
  <property fmtid="{D5CDD505-2E9C-101B-9397-08002B2CF9AE}" pid="8" name="MSIP_Label_57c33bae-76e0-44b3-baa3-351f99b93dbd_ContentBits">
    <vt:lpwstr>3</vt:lpwstr>
  </property>
  <property fmtid="{D5CDD505-2E9C-101B-9397-08002B2CF9AE}" pid="9" name="ClassificationContentMarkingFooterLocations">
    <vt:lpwstr>Office Theme:10</vt:lpwstr>
  </property>
  <property fmtid="{D5CDD505-2E9C-101B-9397-08002B2CF9AE}" pid="10" name="ClassificationContentMarkingFooterText">
    <vt:lpwstr>RESTRICTED</vt:lpwstr>
  </property>
  <property fmtid="{D5CDD505-2E9C-101B-9397-08002B2CF9AE}" pid="11" name="ClassificationContentMarkingHeaderLocations">
    <vt:lpwstr>Office Theme:9</vt:lpwstr>
  </property>
  <property fmtid="{D5CDD505-2E9C-101B-9397-08002B2CF9AE}" pid="12" name="ClassificationContentMarkingHeaderText">
    <vt:lpwstr>RESTRICTED</vt:lpwstr>
  </property>
</Properties>
</file>