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9" r:id="rId4"/>
    <p:sldId id="263" r:id="rId5"/>
    <p:sldId id="261" r:id="rId6"/>
    <p:sldId id="264"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BFA7D5-1462-4386-8E33-1B501D1A7BF5}" v="15" dt="2022-09-04T14:58: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ther" userId="256c5812-6280-42c0-a7db-ec52fbca0b0c" providerId="ADAL" clId="{8BBFA7D5-1462-4386-8E33-1B501D1A7BF5}"/>
    <pc:docChg chg="undo custSel addSld delSld modSld modMainMaster">
      <pc:chgData name="Esther" userId="256c5812-6280-42c0-a7db-ec52fbca0b0c" providerId="ADAL" clId="{8BBFA7D5-1462-4386-8E33-1B501D1A7BF5}" dt="2022-09-04T15:00:50.194" v="2401" actId="122"/>
      <pc:docMkLst>
        <pc:docMk/>
      </pc:docMkLst>
      <pc:sldChg chg="addSp delSp modSp mod setBg">
        <pc:chgData name="Esther" userId="256c5812-6280-42c0-a7db-ec52fbca0b0c" providerId="ADAL" clId="{8BBFA7D5-1462-4386-8E33-1B501D1A7BF5}" dt="2022-09-04T13:29:26.545" v="59" actId="14100"/>
        <pc:sldMkLst>
          <pc:docMk/>
          <pc:sldMk cId="1753306670" sldId="256"/>
        </pc:sldMkLst>
        <pc:spChg chg="mod">
          <ac:chgData name="Esther" userId="256c5812-6280-42c0-a7db-ec52fbca0b0c" providerId="ADAL" clId="{8BBFA7D5-1462-4386-8E33-1B501D1A7BF5}" dt="2022-09-04T13:29:26.545" v="59" actId="14100"/>
          <ac:spMkLst>
            <pc:docMk/>
            <pc:sldMk cId="1753306670" sldId="256"/>
            <ac:spMk id="2" creationId="{F0E13F7F-B81C-8C58-F309-4672D88F86F2}"/>
          </ac:spMkLst>
        </pc:spChg>
        <pc:spChg chg="del mod">
          <ac:chgData name="Esther" userId="256c5812-6280-42c0-a7db-ec52fbca0b0c" providerId="ADAL" clId="{8BBFA7D5-1462-4386-8E33-1B501D1A7BF5}" dt="2022-09-04T13:25:15.134" v="34" actId="478"/>
          <ac:spMkLst>
            <pc:docMk/>
            <pc:sldMk cId="1753306670" sldId="256"/>
            <ac:spMk id="3" creationId="{B2ACD2E2-5ACD-BDD4-EAE8-B9BFBF8B711F}"/>
          </ac:spMkLst>
        </pc:spChg>
        <pc:spChg chg="add del mod">
          <ac:chgData name="Esther" userId="256c5812-6280-42c0-a7db-ec52fbca0b0c" providerId="ADAL" clId="{8BBFA7D5-1462-4386-8E33-1B501D1A7BF5}" dt="2022-09-04T13:25:18.226" v="36" actId="478"/>
          <ac:spMkLst>
            <pc:docMk/>
            <pc:sldMk cId="1753306670" sldId="256"/>
            <ac:spMk id="5" creationId="{56F7CA45-05CF-1E87-4525-25E64F26AF29}"/>
          </ac:spMkLst>
        </pc:spChg>
        <pc:spChg chg="add mod">
          <ac:chgData name="Esther" userId="256c5812-6280-42c0-a7db-ec52fbca0b0c" providerId="ADAL" clId="{8BBFA7D5-1462-4386-8E33-1B501D1A7BF5}" dt="2022-09-04T13:25:21.867" v="37" actId="1076"/>
          <ac:spMkLst>
            <pc:docMk/>
            <pc:sldMk cId="1753306670" sldId="256"/>
            <ac:spMk id="6" creationId="{054F551D-FB70-C363-8B27-284808B8A132}"/>
          </ac:spMkLst>
        </pc:spChg>
      </pc:sldChg>
      <pc:sldChg chg="addSp delSp modSp mod setBg">
        <pc:chgData name="Esther" userId="256c5812-6280-42c0-a7db-ec52fbca0b0c" providerId="ADAL" clId="{8BBFA7D5-1462-4386-8E33-1B501D1A7BF5}" dt="2022-09-04T13:37:29.890" v="421" actId="207"/>
        <pc:sldMkLst>
          <pc:docMk/>
          <pc:sldMk cId="579677205" sldId="257"/>
        </pc:sldMkLst>
        <pc:spChg chg="del">
          <ac:chgData name="Esther" userId="256c5812-6280-42c0-a7db-ec52fbca0b0c" providerId="ADAL" clId="{8BBFA7D5-1462-4386-8E33-1B501D1A7BF5}" dt="2022-09-04T13:25:25.324" v="38" actId="478"/>
          <ac:spMkLst>
            <pc:docMk/>
            <pc:sldMk cId="579677205" sldId="257"/>
            <ac:spMk id="2" creationId="{FADB8958-D855-1326-9DF1-80A6D7C1665B}"/>
          </ac:spMkLst>
        </pc:spChg>
        <pc:spChg chg="del">
          <ac:chgData name="Esther" userId="256c5812-6280-42c0-a7db-ec52fbca0b0c" providerId="ADAL" clId="{8BBFA7D5-1462-4386-8E33-1B501D1A7BF5}" dt="2022-09-04T13:26:19.616" v="47" actId="478"/>
          <ac:spMkLst>
            <pc:docMk/>
            <pc:sldMk cId="579677205" sldId="257"/>
            <ac:spMk id="3" creationId="{92BC5331-58FE-1256-BDDF-C998D43D4C24}"/>
          </ac:spMkLst>
        </pc:spChg>
        <pc:spChg chg="mod">
          <ac:chgData name="Esther" userId="256c5812-6280-42c0-a7db-ec52fbca0b0c" providerId="ADAL" clId="{8BBFA7D5-1462-4386-8E33-1B501D1A7BF5}" dt="2022-09-04T13:32:16.886" v="311" actId="27636"/>
          <ac:spMkLst>
            <pc:docMk/>
            <pc:sldMk cId="579677205" sldId="257"/>
            <ac:spMk id="4" creationId="{39B32FCD-DBF6-0C2C-7672-DF514960E230}"/>
          </ac:spMkLst>
        </pc:spChg>
        <pc:spChg chg="del">
          <ac:chgData name="Esther" userId="256c5812-6280-42c0-a7db-ec52fbca0b0c" providerId="ADAL" clId="{8BBFA7D5-1462-4386-8E33-1B501D1A7BF5}" dt="2022-09-04T13:25:53.099" v="44" actId="478"/>
          <ac:spMkLst>
            <pc:docMk/>
            <pc:sldMk cId="579677205" sldId="257"/>
            <ac:spMk id="5" creationId="{C0BF801C-34FA-6195-10AE-9BA9CC0C5FF8}"/>
          </ac:spMkLst>
        </pc:spChg>
        <pc:spChg chg="del">
          <ac:chgData name="Esther" userId="256c5812-6280-42c0-a7db-ec52fbca0b0c" providerId="ADAL" clId="{8BBFA7D5-1462-4386-8E33-1B501D1A7BF5}" dt="2022-09-04T13:26:19.616" v="47" actId="478"/>
          <ac:spMkLst>
            <pc:docMk/>
            <pc:sldMk cId="579677205" sldId="257"/>
            <ac:spMk id="7" creationId="{F2BDFB08-D789-9696-C887-DB7F09B38361}"/>
          </ac:spMkLst>
        </pc:spChg>
        <pc:spChg chg="add del mod">
          <ac:chgData name="Esther" userId="256c5812-6280-42c0-a7db-ec52fbca0b0c" providerId="ADAL" clId="{8BBFA7D5-1462-4386-8E33-1B501D1A7BF5}" dt="2022-09-04T13:25:28.049" v="39" actId="478"/>
          <ac:spMkLst>
            <pc:docMk/>
            <pc:sldMk cId="579677205" sldId="257"/>
            <ac:spMk id="10" creationId="{ABC5403D-73C8-847F-CCF2-420195FFBA8B}"/>
          </ac:spMkLst>
        </pc:spChg>
        <pc:spChg chg="del mod">
          <ac:chgData name="Esther" userId="256c5812-6280-42c0-a7db-ec52fbca0b0c" providerId="ADAL" clId="{8BBFA7D5-1462-4386-8E33-1B501D1A7BF5}" dt="2022-09-04T13:26:19.616" v="47" actId="478"/>
          <ac:spMkLst>
            <pc:docMk/>
            <pc:sldMk cId="579677205" sldId="257"/>
            <ac:spMk id="11" creationId="{3E7510B9-A0E4-6CA9-06C5-70AA7A3665CE}"/>
          </ac:spMkLst>
        </pc:spChg>
        <pc:spChg chg="add mod">
          <ac:chgData name="Esther" userId="256c5812-6280-42c0-a7db-ec52fbca0b0c" providerId="ADAL" clId="{8BBFA7D5-1462-4386-8E33-1B501D1A7BF5}" dt="2022-09-04T13:37:24.560" v="420" actId="1076"/>
          <ac:spMkLst>
            <pc:docMk/>
            <pc:sldMk cId="579677205" sldId="257"/>
            <ac:spMk id="13" creationId="{06F3E667-5D00-5347-6196-5ACD5EFBA541}"/>
          </ac:spMkLst>
        </pc:spChg>
        <pc:spChg chg="add mod">
          <ac:chgData name="Esther" userId="256c5812-6280-42c0-a7db-ec52fbca0b0c" providerId="ADAL" clId="{8BBFA7D5-1462-4386-8E33-1B501D1A7BF5}" dt="2022-09-04T13:37:29.890" v="421" actId="207"/>
          <ac:spMkLst>
            <pc:docMk/>
            <pc:sldMk cId="579677205" sldId="257"/>
            <ac:spMk id="14" creationId="{91F7FC2C-94BD-2F19-972C-56631D6D73C7}"/>
          </ac:spMkLst>
        </pc:spChg>
      </pc:sldChg>
      <pc:sldChg chg="addSp delSp modSp new del mod setBg">
        <pc:chgData name="Esther" userId="256c5812-6280-42c0-a7db-ec52fbca0b0c" providerId="ADAL" clId="{8BBFA7D5-1462-4386-8E33-1B501D1A7BF5}" dt="2022-09-04T14:58:25.965" v="2133" actId="47"/>
        <pc:sldMkLst>
          <pc:docMk/>
          <pc:sldMk cId="3651246073" sldId="258"/>
        </pc:sldMkLst>
        <pc:spChg chg="add del mod">
          <ac:chgData name="Esther" userId="256c5812-6280-42c0-a7db-ec52fbca0b0c" providerId="ADAL" clId="{8BBFA7D5-1462-4386-8E33-1B501D1A7BF5}" dt="2022-09-04T13:30:01.513" v="60" actId="21"/>
          <ac:spMkLst>
            <pc:docMk/>
            <pc:sldMk cId="3651246073" sldId="258"/>
            <ac:spMk id="3" creationId="{C10818E1-3A29-2638-0888-2BF42A90B629}"/>
          </ac:spMkLst>
        </pc:spChg>
      </pc:sldChg>
      <pc:sldChg chg="addSp delSp modSp add mod">
        <pc:chgData name="Esther" userId="256c5812-6280-42c0-a7db-ec52fbca0b0c" providerId="ADAL" clId="{8BBFA7D5-1462-4386-8E33-1B501D1A7BF5}" dt="2022-09-04T13:53:09.513" v="453" actId="207"/>
        <pc:sldMkLst>
          <pc:docMk/>
          <pc:sldMk cId="1065104191" sldId="259"/>
        </pc:sldMkLst>
        <pc:spChg chg="del">
          <ac:chgData name="Esther" userId="256c5812-6280-42c0-a7db-ec52fbca0b0c" providerId="ADAL" clId="{8BBFA7D5-1462-4386-8E33-1B501D1A7BF5}" dt="2022-09-04T13:26:06.022" v="45" actId="478"/>
          <ac:spMkLst>
            <pc:docMk/>
            <pc:sldMk cId="1065104191" sldId="259"/>
            <ac:spMk id="2" creationId="{FADB8958-D855-1326-9DF1-80A6D7C1665B}"/>
          </ac:spMkLst>
        </pc:spChg>
        <pc:spChg chg="mod">
          <ac:chgData name="Esther" userId="256c5812-6280-42c0-a7db-ec52fbca0b0c" providerId="ADAL" clId="{8BBFA7D5-1462-4386-8E33-1B501D1A7BF5}" dt="2022-09-04T13:53:09.513" v="453" actId="207"/>
          <ac:spMkLst>
            <pc:docMk/>
            <pc:sldMk cId="1065104191" sldId="259"/>
            <ac:spMk id="3" creationId="{92BC5331-58FE-1256-BDDF-C998D43D4C24}"/>
          </ac:spMkLst>
        </pc:spChg>
        <pc:spChg chg="del">
          <ac:chgData name="Esther" userId="256c5812-6280-42c0-a7db-ec52fbca0b0c" providerId="ADAL" clId="{8BBFA7D5-1462-4386-8E33-1B501D1A7BF5}" dt="2022-09-04T13:26:06.022" v="45" actId="478"/>
          <ac:spMkLst>
            <pc:docMk/>
            <pc:sldMk cId="1065104191" sldId="259"/>
            <ac:spMk id="4" creationId="{39B32FCD-DBF6-0C2C-7672-DF514960E230}"/>
          </ac:spMkLst>
        </pc:spChg>
        <pc:spChg chg="del">
          <ac:chgData name="Esther" userId="256c5812-6280-42c0-a7db-ec52fbca0b0c" providerId="ADAL" clId="{8BBFA7D5-1462-4386-8E33-1B501D1A7BF5}" dt="2022-09-04T13:26:06.022" v="45" actId="478"/>
          <ac:spMkLst>
            <pc:docMk/>
            <pc:sldMk cId="1065104191" sldId="259"/>
            <ac:spMk id="5" creationId="{C0BF801C-34FA-6195-10AE-9BA9CC0C5FF8}"/>
          </ac:spMkLst>
        </pc:spChg>
        <pc:spChg chg="del">
          <ac:chgData name="Esther" userId="256c5812-6280-42c0-a7db-ec52fbca0b0c" providerId="ADAL" clId="{8BBFA7D5-1462-4386-8E33-1B501D1A7BF5}" dt="2022-09-04T13:26:06.022" v="45" actId="478"/>
          <ac:spMkLst>
            <pc:docMk/>
            <pc:sldMk cId="1065104191" sldId="259"/>
            <ac:spMk id="6" creationId="{171589FD-6567-ADDF-FF53-A300DE9C4A0E}"/>
          </ac:spMkLst>
        </pc:spChg>
        <pc:spChg chg="del">
          <ac:chgData name="Esther" userId="256c5812-6280-42c0-a7db-ec52fbca0b0c" providerId="ADAL" clId="{8BBFA7D5-1462-4386-8E33-1B501D1A7BF5}" dt="2022-09-04T13:39:04.153" v="436" actId="478"/>
          <ac:spMkLst>
            <pc:docMk/>
            <pc:sldMk cId="1065104191" sldId="259"/>
            <ac:spMk id="7" creationId="{F2BDFB08-D789-9696-C887-DB7F09B38361}"/>
          </ac:spMkLst>
        </pc:spChg>
        <pc:spChg chg="del">
          <ac:chgData name="Esther" userId="256c5812-6280-42c0-a7db-ec52fbca0b0c" providerId="ADAL" clId="{8BBFA7D5-1462-4386-8E33-1B501D1A7BF5}" dt="2022-09-04T13:26:06.022" v="45" actId="478"/>
          <ac:spMkLst>
            <pc:docMk/>
            <pc:sldMk cId="1065104191" sldId="259"/>
            <ac:spMk id="9" creationId="{E7EAD519-23D4-EF6C-3D90-96313199C73A}"/>
          </ac:spMkLst>
        </pc:spChg>
        <pc:spChg chg="add mod">
          <ac:chgData name="Esther" userId="256c5812-6280-42c0-a7db-ec52fbca0b0c" providerId="ADAL" clId="{8BBFA7D5-1462-4386-8E33-1B501D1A7BF5}" dt="2022-09-04T13:38:56.851" v="435" actId="27636"/>
          <ac:spMkLst>
            <pc:docMk/>
            <pc:sldMk cId="1065104191" sldId="259"/>
            <ac:spMk id="10" creationId="{6377A270-9F98-EEFF-F21D-BEDB574D1C28}"/>
          </ac:spMkLst>
        </pc:spChg>
        <pc:spChg chg="del">
          <ac:chgData name="Esther" userId="256c5812-6280-42c0-a7db-ec52fbca0b0c" providerId="ADAL" clId="{8BBFA7D5-1462-4386-8E33-1B501D1A7BF5}" dt="2022-09-04T13:26:25.003" v="48" actId="478"/>
          <ac:spMkLst>
            <pc:docMk/>
            <pc:sldMk cId="1065104191" sldId="259"/>
            <ac:spMk id="11" creationId="{3E7510B9-A0E4-6CA9-06C5-70AA7A3665CE}"/>
          </ac:spMkLst>
        </pc:spChg>
        <pc:spChg chg="add mod">
          <ac:chgData name="Esther" userId="256c5812-6280-42c0-a7db-ec52fbca0b0c" providerId="ADAL" clId="{8BBFA7D5-1462-4386-8E33-1B501D1A7BF5}" dt="2022-09-04T13:39:44.799" v="444" actId="207"/>
          <ac:spMkLst>
            <pc:docMk/>
            <pc:sldMk cId="1065104191" sldId="259"/>
            <ac:spMk id="13" creationId="{F3F3E3FE-1220-D316-8326-53A848E5B4E6}"/>
          </ac:spMkLst>
        </pc:spChg>
      </pc:sldChg>
      <pc:sldChg chg="add del">
        <pc:chgData name="Esther" userId="256c5812-6280-42c0-a7db-ec52fbca0b0c" providerId="ADAL" clId="{8BBFA7D5-1462-4386-8E33-1B501D1A7BF5}" dt="2022-09-04T13:53:30.947" v="455" actId="47"/>
        <pc:sldMkLst>
          <pc:docMk/>
          <pc:sldMk cId="2947306102" sldId="260"/>
        </pc:sldMkLst>
      </pc:sldChg>
      <pc:sldChg chg="addSp delSp modSp add mod">
        <pc:chgData name="Esther" userId="256c5812-6280-42c0-a7db-ec52fbca0b0c" providerId="ADAL" clId="{8BBFA7D5-1462-4386-8E33-1B501D1A7BF5}" dt="2022-09-04T14:30:18.985" v="1119" actId="14100"/>
        <pc:sldMkLst>
          <pc:docMk/>
          <pc:sldMk cId="381017899" sldId="261"/>
        </pc:sldMkLst>
        <pc:spChg chg="del">
          <ac:chgData name="Esther" userId="256c5812-6280-42c0-a7db-ec52fbca0b0c" providerId="ADAL" clId="{8BBFA7D5-1462-4386-8E33-1B501D1A7BF5}" dt="2022-09-04T13:26:42.559" v="49" actId="478"/>
          <ac:spMkLst>
            <pc:docMk/>
            <pc:sldMk cId="381017899" sldId="261"/>
            <ac:spMk id="2" creationId="{FADB8958-D855-1326-9DF1-80A6D7C1665B}"/>
          </ac:spMkLst>
        </pc:spChg>
        <pc:spChg chg="del">
          <ac:chgData name="Esther" userId="256c5812-6280-42c0-a7db-ec52fbca0b0c" providerId="ADAL" clId="{8BBFA7D5-1462-4386-8E33-1B501D1A7BF5}" dt="2022-09-04T13:26:42.559" v="49" actId="478"/>
          <ac:spMkLst>
            <pc:docMk/>
            <pc:sldMk cId="381017899" sldId="261"/>
            <ac:spMk id="3" creationId="{92BC5331-58FE-1256-BDDF-C998D43D4C24}"/>
          </ac:spMkLst>
        </pc:spChg>
        <pc:spChg chg="del">
          <ac:chgData name="Esther" userId="256c5812-6280-42c0-a7db-ec52fbca0b0c" providerId="ADAL" clId="{8BBFA7D5-1462-4386-8E33-1B501D1A7BF5}" dt="2022-09-04T13:26:42.559" v="49" actId="478"/>
          <ac:spMkLst>
            <pc:docMk/>
            <pc:sldMk cId="381017899" sldId="261"/>
            <ac:spMk id="4" creationId="{39B32FCD-DBF6-0C2C-7672-DF514960E230}"/>
          </ac:spMkLst>
        </pc:spChg>
        <pc:spChg chg="del">
          <ac:chgData name="Esther" userId="256c5812-6280-42c0-a7db-ec52fbca0b0c" providerId="ADAL" clId="{8BBFA7D5-1462-4386-8E33-1B501D1A7BF5}" dt="2022-09-04T13:26:42.559" v="49" actId="478"/>
          <ac:spMkLst>
            <pc:docMk/>
            <pc:sldMk cId="381017899" sldId="261"/>
            <ac:spMk id="5" creationId="{C0BF801C-34FA-6195-10AE-9BA9CC0C5FF8}"/>
          </ac:spMkLst>
        </pc:spChg>
        <pc:spChg chg="del">
          <ac:chgData name="Esther" userId="256c5812-6280-42c0-a7db-ec52fbca0b0c" providerId="ADAL" clId="{8BBFA7D5-1462-4386-8E33-1B501D1A7BF5}" dt="2022-09-04T13:26:42.559" v="49" actId="478"/>
          <ac:spMkLst>
            <pc:docMk/>
            <pc:sldMk cId="381017899" sldId="261"/>
            <ac:spMk id="6" creationId="{171589FD-6567-ADDF-FF53-A300DE9C4A0E}"/>
          </ac:spMkLst>
        </pc:spChg>
        <pc:spChg chg="del">
          <ac:chgData name="Esther" userId="256c5812-6280-42c0-a7db-ec52fbca0b0c" providerId="ADAL" clId="{8BBFA7D5-1462-4386-8E33-1B501D1A7BF5}" dt="2022-09-04T13:26:42.559" v="49" actId="478"/>
          <ac:spMkLst>
            <pc:docMk/>
            <pc:sldMk cId="381017899" sldId="261"/>
            <ac:spMk id="7" creationId="{F2BDFB08-D789-9696-C887-DB7F09B38361}"/>
          </ac:spMkLst>
        </pc:spChg>
        <pc:spChg chg="del">
          <ac:chgData name="Esther" userId="256c5812-6280-42c0-a7db-ec52fbca0b0c" providerId="ADAL" clId="{8BBFA7D5-1462-4386-8E33-1B501D1A7BF5}" dt="2022-09-04T13:26:42.559" v="49" actId="478"/>
          <ac:spMkLst>
            <pc:docMk/>
            <pc:sldMk cId="381017899" sldId="261"/>
            <ac:spMk id="9" creationId="{E7EAD519-23D4-EF6C-3D90-96313199C73A}"/>
          </ac:spMkLst>
        </pc:spChg>
        <pc:spChg chg="add mod">
          <ac:chgData name="Esther" userId="256c5812-6280-42c0-a7db-ec52fbca0b0c" providerId="ADAL" clId="{8BBFA7D5-1462-4386-8E33-1B501D1A7BF5}" dt="2022-09-04T14:10:29.596" v="607" actId="1076"/>
          <ac:spMkLst>
            <pc:docMk/>
            <pc:sldMk cId="381017899" sldId="261"/>
            <ac:spMk id="10" creationId="{A4B8642A-CFF7-7A29-1054-607509D0948E}"/>
          </ac:spMkLst>
        </pc:spChg>
        <pc:spChg chg="del">
          <ac:chgData name="Esther" userId="256c5812-6280-42c0-a7db-ec52fbca0b0c" providerId="ADAL" clId="{8BBFA7D5-1462-4386-8E33-1B501D1A7BF5}" dt="2022-09-04T13:59:10.583" v="534" actId="478"/>
          <ac:spMkLst>
            <pc:docMk/>
            <pc:sldMk cId="381017899" sldId="261"/>
            <ac:spMk id="11" creationId="{3E7510B9-A0E4-6CA9-06C5-70AA7A3665CE}"/>
          </ac:spMkLst>
        </pc:spChg>
        <pc:spChg chg="add mod">
          <ac:chgData name="Esther" userId="256c5812-6280-42c0-a7db-ec52fbca0b0c" providerId="ADAL" clId="{8BBFA7D5-1462-4386-8E33-1B501D1A7BF5}" dt="2022-09-04T14:30:18.985" v="1119" actId="14100"/>
          <ac:spMkLst>
            <pc:docMk/>
            <pc:sldMk cId="381017899" sldId="261"/>
            <ac:spMk id="13" creationId="{D36B7228-E105-4D5B-45FE-8C782DE3BA7F}"/>
          </ac:spMkLst>
        </pc:spChg>
        <pc:spChg chg="add mod">
          <ac:chgData name="Esther" userId="256c5812-6280-42c0-a7db-ec52fbca0b0c" providerId="ADAL" clId="{8BBFA7D5-1462-4386-8E33-1B501D1A7BF5}" dt="2022-09-04T14:12:37.829" v="639" actId="20577"/>
          <ac:spMkLst>
            <pc:docMk/>
            <pc:sldMk cId="381017899" sldId="261"/>
            <ac:spMk id="15" creationId="{27348166-7B75-84CD-D6A9-A1BF6B895D32}"/>
          </ac:spMkLst>
        </pc:spChg>
        <pc:spChg chg="add del mod">
          <ac:chgData name="Esther" userId="256c5812-6280-42c0-a7db-ec52fbca0b0c" providerId="ADAL" clId="{8BBFA7D5-1462-4386-8E33-1B501D1A7BF5}" dt="2022-09-04T13:59:13.052" v="535" actId="478"/>
          <ac:spMkLst>
            <pc:docMk/>
            <pc:sldMk cId="381017899" sldId="261"/>
            <ac:spMk id="16" creationId="{50EF7FD3-99F1-5436-6CCC-4A70156D65C3}"/>
          </ac:spMkLst>
        </pc:spChg>
        <pc:spChg chg="add mod">
          <ac:chgData name="Esther" userId="256c5812-6280-42c0-a7db-ec52fbca0b0c" providerId="ADAL" clId="{8BBFA7D5-1462-4386-8E33-1B501D1A7BF5}" dt="2022-09-04T14:29:29.939" v="1070" actId="14100"/>
          <ac:spMkLst>
            <pc:docMk/>
            <pc:sldMk cId="381017899" sldId="261"/>
            <ac:spMk id="17" creationId="{3C5C22DE-D380-CD9E-68D2-FDE315C47F9F}"/>
          </ac:spMkLst>
        </pc:spChg>
        <pc:spChg chg="add mod">
          <ac:chgData name="Esther" userId="256c5812-6280-42c0-a7db-ec52fbca0b0c" providerId="ADAL" clId="{8BBFA7D5-1462-4386-8E33-1B501D1A7BF5}" dt="2022-09-04T14:29:52.054" v="1118" actId="313"/>
          <ac:spMkLst>
            <pc:docMk/>
            <pc:sldMk cId="381017899" sldId="261"/>
            <ac:spMk id="19" creationId="{2F7649DC-E4D4-C916-BB37-6B3D96C1EF98}"/>
          </ac:spMkLst>
        </pc:spChg>
      </pc:sldChg>
      <pc:sldChg chg="addSp delSp modSp add mod">
        <pc:chgData name="Esther" userId="256c5812-6280-42c0-a7db-ec52fbca0b0c" providerId="ADAL" clId="{8BBFA7D5-1462-4386-8E33-1B501D1A7BF5}" dt="2022-09-04T15:00:30.324" v="2400" actId="20577"/>
        <pc:sldMkLst>
          <pc:docMk/>
          <pc:sldMk cId="4161708390" sldId="262"/>
        </pc:sldMkLst>
        <pc:spChg chg="mod">
          <ac:chgData name="Esther" userId="256c5812-6280-42c0-a7db-ec52fbca0b0c" providerId="ADAL" clId="{8BBFA7D5-1462-4386-8E33-1B501D1A7BF5}" dt="2022-09-04T14:36:44.594" v="1219" actId="1076"/>
          <ac:spMkLst>
            <pc:docMk/>
            <pc:sldMk cId="4161708390" sldId="262"/>
            <ac:spMk id="2" creationId="{FADB8958-D855-1326-9DF1-80A6D7C1665B}"/>
          </ac:spMkLst>
        </pc:spChg>
        <pc:spChg chg="del mod">
          <ac:chgData name="Esther" userId="256c5812-6280-42c0-a7db-ec52fbca0b0c" providerId="ADAL" clId="{8BBFA7D5-1462-4386-8E33-1B501D1A7BF5}" dt="2022-09-04T14:34:52.772" v="1140" actId="478"/>
          <ac:spMkLst>
            <pc:docMk/>
            <pc:sldMk cId="4161708390" sldId="262"/>
            <ac:spMk id="3" creationId="{92BC5331-58FE-1256-BDDF-C998D43D4C24}"/>
          </ac:spMkLst>
        </pc:spChg>
        <pc:spChg chg="del">
          <ac:chgData name="Esther" userId="256c5812-6280-42c0-a7db-ec52fbca0b0c" providerId="ADAL" clId="{8BBFA7D5-1462-4386-8E33-1B501D1A7BF5}" dt="2022-09-04T14:34:41.571" v="1133" actId="478"/>
          <ac:spMkLst>
            <pc:docMk/>
            <pc:sldMk cId="4161708390" sldId="262"/>
            <ac:spMk id="4" creationId="{39B32FCD-DBF6-0C2C-7672-DF514960E230}"/>
          </ac:spMkLst>
        </pc:spChg>
        <pc:spChg chg="del">
          <ac:chgData name="Esther" userId="256c5812-6280-42c0-a7db-ec52fbca0b0c" providerId="ADAL" clId="{8BBFA7D5-1462-4386-8E33-1B501D1A7BF5}" dt="2022-09-04T14:34:47.255" v="1137" actId="478"/>
          <ac:spMkLst>
            <pc:docMk/>
            <pc:sldMk cId="4161708390" sldId="262"/>
            <ac:spMk id="5" creationId="{C0BF801C-34FA-6195-10AE-9BA9CC0C5FF8}"/>
          </ac:spMkLst>
        </pc:spChg>
        <pc:spChg chg="del">
          <ac:chgData name="Esther" userId="256c5812-6280-42c0-a7db-ec52fbca0b0c" providerId="ADAL" clId="{8BBFA7D5-1462-4386-8E33-1B501D1A7BF5}" dt="2022-09-04T14:34:42.829" v="1134" actId="478"/>
          <ac:spMkLst>
            <pc:docMk/>
            <pc:sldMk cId="4161708390" sldId="262"/>
            <ac:spMk id="6" creationId="{171589FD-6567-ADDF-FF53-A300DE9C4A0E}"/>
          </ac:spMkLst>
        </pc:spChg>
        <pc:spChg chg="del">
          <ac:chgData name="Esther" userId="256c5812-6280-42c0-a7db-ec52fbca0b0c" providerId="ADAL" clId="{8BBFA7D5-1462-4386-8E33-1B501D1A7BF5}" dt="2022-09-04T14:34:48.450" v="1138" actId="478"/>
          <ac:spMkLst>
            <pc:docMk/>
            <pc:sldMk cId="4161708390" sldId="262"/>
            <ac:spMk id="7" creationId="{F2BDFB08-D789-9696-C887-DB7F09B38361}"/>
          </ac:spMkLst>
        </pc:spChg>
        <pc:spChg chg="del">
          <ac:chgData name="Esther" userId="256c5812-6280-42c0-a7db-ec52fbca0b0c" providerId="ADAL" clId="{8BBFA7D5-1462-4386-8E33-1B501D1A7BF5}" dt="2022-09-04T14:34:45.909" v="1136" actId="478"/>
          <ac:spMkLst>
            <pc:docMk/>
            <pc:sldMk cId="4161708390" sldId="262"/>
            <ac:spMk id="9" creationId="{E7EAD519-23D4-EF6C-3D90-96313199C73A}"/>
          </ac:spMkLst>
        </pc:spChg>
        <pc:spChg chg="add del mod">
          <ac:chgData name="Esther" userId="256c5812-6280-42c0-a7db-ec52fbca0b0c" providerId="ADAL" clId="{8BBFA7D5-1462-4386-8E33-1B501D1A7BF5}" dt="2022-09-04T14:34:45.208" v="1135" actId="478"/>
          <ac:spMkLst>
            <pc:docMk/>
            <pc:sldMk cId="4161708390" sldId="262"/>
            <ac:spMk id="10" creationId="{2BCC0C61-E367-E4DE-0436-16321B62C681}"/>
          </ac:spMkLst>
        </pc:spChg>
        <pc:spChg chg="mod">
          <ac:chgData name="Esther" userId="256c5812-6280-42c0-a7db-ec52fbca0b0c" providerId="ADAL" clId="{8BBFA7D5-1462-4386-8E33-1B501D1A7BF5}" dt="2022-09-04T15:00:30.324" v="2400" actId="20577"/>
          <ac:spMkLst>
            <pc:docMk/>
            <pc:sldMk cId="4161708390" sldId="262"/>
            <ac:spMk id="11" creationId="{3E7510B9-A0E4-6CA9-06C5-70AA7A3665CE}"/>
          </ac:spMkLst>
        </pc:spChg>
        <pc:spChg chg="add del mod">
          <ac:chgData name="Esther" userId="256c5812-6280-42c0-a7db-ec52fbca0b0c" providerId="ADAL" clId="{8BBFA7D5-1462-4386-8E33-1B501D1A7BF5}" dt="2022-09-04T14:34:55.182" v="1141" actId="478"/>
          <ac:spMkLst>
            <pc:docMk/>
            <pc:sldMk cId="4161708390" sldId="262"/>
            <ac:spMk id="13" creationId="{EFE284C2-C73D-B5F8-D275-6CAD98C72421}"/>
          </ac:spMkLst>
        </pc:spChg>
        <pc:spChg chg="add mod">
          <ac:chgData name="Esther" userId="256c5812-6280-42c0-a7db-ec52fbca0b0c" providerId="ADAL" clId="{8BBFA7D5-1462-4386-8E33-1B501D1A7BF5}" dt="2022-09-04T14:37:33.852" v="1255" actId="20577"/>
          <ac:spMkLst>
            <pc:docMk/>
            <pc:sldMk cId="4161708390" sldId="262"/>
            <ac:spMk id="14" creationId="{D014BEAE-3F1C-2973-0AD4-A4C53C5969D7}"/>
          </ac:spMkLst>
        </pc:spChg>
        <pc:spChg chg="add mod">
          <ac:chgData name="Esther" userId="256c5812-6280-42c0-a7db-ec52fbca0b0c" providerId="ADAL" clId="{8BBFA7D5-1462-4386-8E33-1B501D1A7BF5}" dt="2022-09-04T14:57:17.766" v="1992" actId="20577"/>
          <ac:spMkLst>
            <pc:docMk/>
            <pc:sldMk cId="4161708390" sldId="262"/>
            <ac:spMk id="15" creationId="{4A7020D7-B9C0-D256-29B9-A69FE04C3AD0}"/>
          </ac:spMkLst>
        </pc:spChg>
      </pc:sldChg>
      <pc:sldChg chg="modSp add mod">
        <pc:chgData name="Esther" userId="256c5812-6280-42c0-a7db-ec52fbca0b0c" providerId="ADAL" clId="{8BBFA7D5-1462-4386-8E33-1B501D1A7BF5}" dt="2022-09-04T15:00:50.194" v="2401" actId="122"/>
        <pc:sldMkLst>
          <pc:docMk/>
          <pc:sldMk cId="900018299" sldId="263"/>
        </pc:sldMkLst>
        <pc:spChg chg="mod">
          <ac:chgData name="Esther" userId="256c5812-6280-42c0-a7db-ec52fbca0b0c" providerId="ADAL" clId="{8BBFA7D5-1462-4386-8E33-1B501D1A7BF5}" dt="2022-09-04T13:56:01.015" v="489" actId="20577"/>
          <ac:spMkLst>
            <pc:docMk/>
            <pc:sldMk cId="900018299" sldId="263"/>
            <ac:spMk id="3" creationId="{92BC5331-58FE-1256-BDDF-C998D43D4C24}"/>
          </ac:spMkLst>
        </pc:spChg>
        <pc:spChg chg="mod">
          <ac:chgData name="Esther" userId="256c5812-6280-42c0-a7db-ec52fbca0b0c" providerId="ADAL" clId="{8BBFA7D5-1462-4386-8E33-1B501D1A7BF5}" dt="2022-09-04T13:54:14.911" v="463" actId="20577"/>
          <ac:spMkLst>
            <pc:docMk/>
            <pc:sldMk cId="900018299" sldId="263"/>
            <ac:spMk id="10" creationId="{6377A270-9F98-EEFF-F21D-BEDB574D1C28}"/>
          </ac:spMkLst>
        </pc:spChg>
        <pc:spChg chg="mod">
          <ac:chgData name="Esther" userId="256c5812-6280-42c0-a7db-ec52fbca0b0c" providerId="ADAL" clId="{8BBFA7D5-1462-4386-8E33-1B501D1A7BF5}" dt="2022-09-04T15:00:50.194" v="2401" actId="122"/>
          <ac:spMkLst>
            <pc:docMk/>
            <pc:sldMk cId="900018299" sldId="263"/>
            <ac:spMk id="13" creationId="{F3F3E3FE-1220-D316-8326-53A848E5B4E6}"/>
          </ac:spMkLst>
        </pc:spChg>
      </pc:sldChg>
      <pc:sldChg chg="add del">
        <pc:chgData name="Esther" userId="256c5812-6280-42c0-a7db-ec52fbca0b0c" providerId="ADAL" clId="{8BBFA7D5-1462-4386-8E33-1B501D1A7BF5}" dt="2022-09-04T13:53:28.423" v="454" actId="47"/>
        <pc:sldMkLst>
          <pc:docMk/>
          <pc:sldMk cId="2669706365" sldId="263"/>
        </pc:sldMkLst>
      </pc:sldChg>
      <pc:sldChg chg="addSp delSp modSp add mod">
        <pc:chgData name="Esther" userId="256c5812-6280-42c0-a7db-ec52fbca0b0c" providerId="ADAL" clId="{8BBFA7D5-1462-4386-8E33-1B501D1A7BF5}" dt="2022-09-04T14:36:29.556" v="1217" actId="2711"/>
        <pc:sldMkLst>
          <pc:docMk/>
          <pc:sldMk cId="3439027223" sldId="264"/>
        </pc:sldMkLst>
        <pc:spChg chg="add mod">
          <ac:chgData name="Esther" userId="256c5812-6280-42c0-a7db-ec52fbca0b0c" providerId="ADAL" clId="{8BBFA7D5-1462-4386-8E33-1B501D1A7BF5}" dt="2022-09-04T14:36:24.028" v="1216" actId="20577"/>
          <ac:spMkLst>
            <pc:docMk/>
            <pc:sldMk cId="3439027223" sldId="264"/>
            <ac:spMk id="3" creationId="{E334AA13-A724-1343-4CF3-2E2204BA46B7}"/>
          </ac:spMkLst>
        </pc:spChg>
        <pc:spChg chg="add mod">
          <ac:chgData name="Esther" userId="256c5812-6280-42c0-a7db-ec52fbca0b0c" providerId="ADAL" clId="{8BBFA7D5-1462-4386-8E33-1B501D1A7BF5}" dt="2022-09-04T14:36:29.556" v="1217" actId="2711"/>
          <ac:spMkLst>
            <pc:docMk/>
            <pc:sldMk cId="3439027223" sldId="264"/>
            <ac:spMk id="5" creationId="{007019BE-D62C-4BE5-563A-665D88893AEE}"/>
          </ac:spMkLst>
        </pc:spChg>
        <pc:spChg chg="add mod">
          <ac:chgData name="Esther" userId="256c5812-6280-42c0-a7db-ec52fbca0b0c" providerId="ADAL" clId="{8BBFA7D5-1462-4386-8E33-1B501D1A7BF5}" dt="2022-09-04T14:36:09.789" v="1211" actId="692"/>
          <ac:spMkLst>
            <pc:docMk/>
            <pc:sldMk cId="3439027223" sldId="264"/>
            <ac:spMk id="7" creationId="{53A69E76-9704-0468-ED30-E5AC81970D4A}"/>
          </ac:spMkLst>
        </pc:spChg>
        <pc:spChg chg="mod">
          <ac:chgData name="Esther" userId="256c5812-6280-42c0-a7db-ec52fbca0b0c" providerId="ADAL" clId="{8BBFA7D5-1462-4386-8E33-1B501D1A7BF5}" dt="2022-09-04T14:17:19.014" v="664" actId="1076"/>
          <ac:spMkLst>
            <pc:docMk/>
            <pc:sldMk cId="3439027223" sldId="264"/>
            <ac:spMk id="10" creationId="{A4B8642A-CFF7-7A29-1054-607509D0948E}"/>
          </ac:spMkLst>
        </pc:spChg>
        <pc:spChg chg="del">
          <ac:chgData name="Esther" userId="256c5812-6280-42c0-a7db-ec52fbca0b0c" providerId="ADAL" clId="{8BBFA7D5-1462-4386-8E33-1B501D1A7BF5}" dt="2022-09-04T14:17:26.395" v="667" actId="478"/>
          <ac:spMkLst>
            <pc:docMk/>
            <pc:sldMk cId="3439027223" sldId="264"/>
            <ac:spMk id="11" creationId="{3E7510B9-A0E4-6CA9-06C5-70AA7A3665CE}"/>
          </ac:spMkLst>
        </pc:spChg>
        <pc:spChg chg="mod">
          <ac:chgData name="Esther" userId="256c5812-6280-42c0-a7db-ec52fbca0b0c" providerId="ADAL" clId="{8BBFA7D5-1462-4386-8E33-1B501D1A7BF5}" dt="2022-09-04T14:30:52.053" v="1125" actId="1076"/>
          <ac:spMkLst>
            <pc:docMk/>
            <pc:sldMk cId="3439027223" sldId="264"/>
            <ac:spMk id="13" creationId="{D36B7228-E105-4D5B-45FE-8C782DE3BA7F}"/>
          </ac:spMkLst>
        </pc:spChg>
        <pc:spChg chg="del">
          <ac:chgData name="Esther" userId="256c5812-6280-42c0-a7db-ec52fbca0b0c" providerId="ADAL" clId="{8BBFA7D5-1462-4386-8E33-1B501D1A7BF5}" dt="2022-09-04T13:58:59.853" v="533" actId="478"/>
          <ac:spMkLst>
            <pc:docMk/>
            <pc:sldMk cId="3439027223" sldId="264"/>
            <ac:spMk id="15" creationId="{27348166-7B75-84CD-D6A9-A1BF6B895D32}"/>
          </ac:spMkLst>
        </pc:spChg>
        <pc:spChg chg="del mod">
          <ac:chgData name="Esther" userId="256c5812-6280-42c0-a7db-ec52fbca0b0c" providerId="ADAL" clId="{8BBFA7D5-1462-4386-8E33-1B501D1A7BF5}" dt="2022-09-04T14:17:22.152" v="666" actId="478"/>
          <ac:spMkLst>
            <pc:docMk/>
            <pc:sldMk cId="3439027223" sldId="264"/>
            <ac:spMk id="16" creationId="{50EF7FD3-99F1-5436-6CCC-4A70156D65C3}"/>
          </ac:spMkLst>
        </pc:spChg>
      </pc:sldChg>
      <pc:sldMasterChg chg="setBg modSldLayout">
        <pc:chgData name="Esther" userId="256c5812-6280-42c0-a7db-ec52fbca0b0c" providerId="ADAL" clId="{8BBFA7D5-1462-4386-8E33-1B501D1A7BF5}" dt="2022-09-04T13:29:11.963" v="55"/>
        <pc:sldMasterMkLst>
          <pc:docMk/>
          <pc:sldMasterMk cId="0" sldId="2147483696"/>
        </pc:sldMasterMkLst>
        <pc:sldLayoutChg chg="setBg">
          <pc:chgData name="Esther" userId="256c5812-6280-42c0-a7db-ec52fbca0b0c" providerId="ADAL" clId="{8BBFA7D5-1462-4386-8E33-1B501D1A7BF5}" dt="2022-09-04T13:29:11.963" v="55"/>
          <pc:sldLayoutMkLst>
            <pc:docMk/>
            <pc:sldMasterMk cId="0" sldId="2147483696"/>
            <pc:sldLayoutMk cId="0" sldId="2147483697"/>
          </pc:sldLayoutMkLst>
        </pc:sldLayoutChg>
        <pc:sldLayoutChg chg="setBg">
          <pc:chgData name="Esther" userId="256c5812-6280-42c0-a7db-ec52fbca0b0c" providerId="ADAL" clId="{8BBFA7D5-1462-4386-8E33-1B501D1A7BF5}" dt="2022-09-04T13:29:11.963" v="55"/>
          <pc:sldLayoutMkLst>
            <pc:docMk/>
            <pc:sldMasterMk cId="0" sldId="2147483696"/>
            <pc:sldLayoutMk cId="0" sldId="2147483698"/>
          </pc:sldLayoutMkLst>
        </pc:sldLayoutChg>
        <pc:sldLayoutChg chg="setBg">
          <pc:chgData name="Esther" userId="256c5812-6280-42c0-a7db-ec52fbca0b0c" providerId="ADAL" clId="{8BBFA7D5-1462-4386-8E33-1B501D1A7BF5}" dt="2022-09-04T13:29:11.963" v="55"/>
          <pc:sldLayoutMkLst>
            <pc:docMk/>
            <pc:sldMasterMk cId="0" sldId="2147483696"/>
            <pc:sldLayoutMk cId="0" sldId="2147483699"/>
          </pc:sldLayoutMkLst>
        </pc:sldLayoutChg>
        <pc:sldLayoutChg chg="setBg">
          <pc:chgData name="Esther" userId="256c5812-6280-42c0-a7db-ec52fbca0b0c" providerId="ADAL" clId="{8BBFA7D5-1462-4386-8E33-1B501D1A7BF5}" dt="2022-09-04T13:29:11.963" v="55"/>
          <pc:sldLayoutMkLst>
            <pc:docMk/>
            <pc:sldMasterMk cId="0" sldId="2147483696"/>
            <pc:sldLayoutMk cId="0" sldId="2147483700"/>
          </pc:sldLayoutMkLst>
        </pc:sldLayoutChg>
        <pc:sldLayoutChg chg="setBg">
          <pc:chgData name="Esther" userId="256c5812-6280-42c0-a7db-ec52fbca0b0c" providerId="ADAL" clId="{8BBFA7D5-1462-4386-8E33-1B501D1A7BF5}" dt="2022-09-04T13:29:11.963" v="55"/>
          <pc:sldLayoutMkLst>
            <pc:docMk/>
            <pc:sldMasterMk cId="0" sldId="2147483696"/>
            <pc:sldLayoutMk cId="0" sldId="2147483701"/>
          </pc:sldLayoutMkLst>
        </pc:sldLayoutChg>
        <pc:sldLayoutChg chg="setBg">
          <pc:chgData name="Esther" userId="256c5812-6280-42c0-a7db-ec52fbca0b0c" providerId="ADAL" clId="{8BBFA7D5-1462-4386-8E33-1B501D1A7BF5}" dt="2022-09-04T13:29:11.963" v="55"/>
          <pc:sldLayoutMkLst>
            <pc:docMk/>
            <pc:sldMasterMk cId="0" sldId="2147483696"/>
            <pc:sldLayoutMk cId="0" sldId="2147483702"/>
          </pc:sldLayoutMkLst>
        </pc:sldLayoutChg>
        <pc:sldLayoutChg chg="setBg">
          <pc:chgData name="Esther" userId="256c5812-6280-42c0-a7db-ec52fbca0b0c" providerId="ADAL" clId="{8BBFA7D5-1462-4386-8E33-1B501D1A7BF5}" dt="2022-09-04T13:29:11.963" v="55"/>
          <pc:sldLayoutMkLst>
            <pc:docMk/>
            <pc:sldMasterMk cId="0" sldId="2147483696"/>
            <pc:sldLayoutMk cId="0" sldId="2147483703"/>
          </pc:sldLayoutMkLst>
        </pc:sldLayoutChg>
        <pc:sldLayoutChg chg="setBg">
          <pc:chgData name="Esther" userId="256c5812-6280-42c0-a7db-ec52fbca0b0c" providerId="ADAL" clId="{8BBFA7D5-1462-4386-8E33-1B501D1A7BF5}" dt="2022-09-04T13:29:11.963" v="55"/>
          <pc:sldLayoutMkLst>
            <pc:docMk/>
            <pc:sldMasterMk cId="0" sldId="2147483696"/>
            <pc:sldLayoutMk cId="0" sldId="2147483704"/>
          </pc:sldLayoutMkLst>
        </pc:sldLayoutChg>
        <pc:sldLayoutChg chg="setBg">
          <pc:chgData name="Esther" userId="256c5812-6280-42c0-a7db-ec52fbca0b0c" providerId="ADAL" clId="{8BBFA7D5-1462-4386-8E33-1B501D1A7BF5}" dt="2022-09-04T13:29:11.963" v="55"/>
          <pc:sldLayoutMkLst>
            <pc:docMk/>
            <pc:sldMasterMk cId="0" sldId="2147483696"/>
            <pc:sldLayoutMk cId="0" sldId="2147483705"/>
          </pc:sldLayoutMkLst>
        </pc:sldLayoutChg>
        <pc:sldLayoutChg chg="setBg">
          <pc:chgData name="Esther" userId="256c5812-6280-42c0-a7db-ec52fbca0b0c" providerId="ADAL" clId="{8BBFA7D5-1462-4386-8E33-1B501D1A7BF5}" dt="2022-09-04T13:29:11.963" v="55"/>
          <pc:sldLayoutMkLst>
            <pc:docMk/>
            <pc:sldMasterMk cId="0" sldId="2147483696"/>
            <pc:sldLayoutMk cId="0" sldId="2147483706"/>
          </pc:sldLayoutMkLst>
        </pc:sldLayoutChg>
        <pc:sldLayoutChg chg="setBg">
          <pc:chgData name="Esther" userId="256c5812-6280-42c0-a7db-ec52fbca0b0c" providerId="ADAL" clId="{8BBFA7D5-1462-4386-8E33-1B501D1A7BF5}" dt="2022-09-04T13:29:11.963" v="55"/>
          <pc:sldLayoutMkLst>
            <pc:docMk/>
            <pc:sldMasterMk cId="0" sldId="2147483696"/>
            <pc:sldLayoutMk cId="0" sldId="2147483707"/>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9/4/2022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9/4/2022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9/4/2022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60EA64-D806-43AC-9DF2-F8C432F32B4C}" type="datetimeFigureOut">
              <a:rPr lang="en-US" dirty="0"/>
              <a:t>9/4/2022</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160EA64-D806-43AC-9DF2-F8C432F32B4C}" type="datetimeFigureOut">
              <a:rPr lang="en-US" dirty="0"/>
              <a:pPr/>
              <a:t>9/4/2022</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9/4/2022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sther.cummins@pgr.Manchester.ac.uk" TargetMode="External"/><Relationship Id="rId2" Type="http://schemas.openxmlformats.org/officeDocument/2006/relationships/hyperlink" Target="mailto:Esther.cummins@falmouth.ac.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13F7F-B81C-8C58-F309-4672D88F86F2}"/>
              </a:ext>
            </a:extLst>
          </p:cNvPr>
          <p:cNvSpPr>
            <a:spLocks noGrp="1"/>
          </p:cNvSpPr>
          <p:nvPr>
            <p:ph type="ctrTitle"/>
          </p:nvPr>
        </p:nvSpPr>
        <p:spPr>
          <a:xfrm>
            <a:off x="1600200" y="1884219"/>
            <a:ext cx="8991600" cy="2148446"/>
          </a:xfrm>
        </p:spPr>
        <p:txBody>
          <a:bodyPr>
            <a:noAutofit/>
          </a:bodyPr>
          <a:lstStyle/>
          <a:p>
            <a:r>
              <a:rPr lang="en-US" sz="2800" b="1" i="0" dirty="0">
                <a:solidFill>
                  <a:srgbClr val="18181B"/>
                </a:solidFill>
                <a:effectLst/>
                <a:latin typeface="Calibri" panose="020F0502020204030204" pitchFamily="34" charset="0"/>
                <a:cs typeface="Calibri" panose="020F0502020204030204" pitchFamily="34" charset="0"/>
              </a:rPr>
              <a:t>Experiences of harmonious and conflicting values: stakeholders and their encounters with values and ethos in a range of English schools</a:t>
            </a:r>
            <a:endParaRPr lang="en-GB" sz="2800" dirty="0">
              <a:latin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054F551D-FB70-C363-8B27-284808B8A132}"/>
              </a:ext>
            </a:extLst>
          </p:cNvPr>
          <p:cNvSpPr txBox="1">
            <a:spLocks/>
          </p:cNvSpPr>
          <p:nvPr/>
        </p:nvSpPr>
        <p:spPr>
          <a:xfrm>
            <a:off x="3249772" y="4163483"/>
            <a:ext cx="5494215" cy="1141497"/>
          </a:xfrm>
          <a:prstGeom prst="rect">
            <a:avLst/>
          </a:prstGeom>
          <a:solidFill>
            <a:srgbClr val="FFFFFF"/>
          </a:solidFill>
          <a:ln w="31750" cap="sq">
            <a:solidFill>
              <a:srgbClr val="404040"/>
            </a:solidFill>
            <a:miter lim="800000"/>
          </a:ln>
        </p:spPr>
        <p:txBody>
          <a:bodyPr vert="horz" lIns="182880" tIns="182880" rIns="182880" bIns="182880" rtlCol="0" anchor="ctr" anchorCtr="1">
            <a:normAutofit fontScale="60000" lnSpcReduction="20000"/>
          </a:bodyPr>
          <a:lstStyle>
            <a:lvl1pPr algn="ctr" defTabSz="914400" rtl="0" eaLnBrk="1" latinLnBrk="0" hangingPunct="1">
              <a:lnSpc>
                <a:spcPct val="90000"/>
              </a:lnSpc>
              <a:spcBef>
                <a:spcPct val="0"/>
              </a:spcBef>
              <a:buNone/>
              <a:defRPr sz="2200" kern="1200" cap="all" spc="200" baseline="0">
                <a:solidFill>
                  <a:srgbClr val="262626"/>
                </a:solidFill>
                <a:latin typeface="+mj-lt"/>
                <a:ea typeface="+mj-ea"/>
                <a:cs typeface="+mj-cs"/>
              </a:defRPr>
            </a:lvl1pPr>
          </a:lstStyle>
          <a:p>
            <a:r>
              <a:rPr lang="en-US" dirty="0">
                <a:solidFill>
                  <a:srgbClr val="0070C0"/>
                </a:solidFill>
                <a:latin typeface="Roboto" panose="020B0604020202020204" pitchFamily="2" charset="0"/>
                <a:hlinkClick r:id="rId2">
                  <a:extLst>
                    <a:ext uri="{A12FA001-AC4F-418D-AE19-62706E023703}">
                      <ahyp:hlinkClr xmlns:ahyp="http://schemas.microsoft.com/office/drawing/2018/hyperlinkcolor" val="tx"/>
                    </a:ext>
                  </a:extLst>
                </a:hlinkClick>
              </a:rPr>
              <a:t>Esther.cummins@falmouth.ac.uk</a:t>
            </a:r>
            <a:endParaRPr lang="en-US" dirty="0">
              <a:solidFill>
                <a:srgbClr val="0070C0"/>
              </a:solidFill>
              <a:latin typeface="Roboto" panose="020B0604020202020204" pitchFamily="2" charset="0"/>
            </a:endParaRPr>
          </a:p>
          <a:p>
            <a:endParaRPr lang="en-US" dirty="0">
              <a:solidFill>
                <a:srgbClr val="0070C0"/>
              </a:solidFill>
              <a:latin typeface="Roboto" panose="020B0604020202020204" pitchFamily="2" charset="0"/>
            </a:endParaRPr>
          </a:p>
          <a:p>
            <a:r>
              <a:rPr lang="en-US" dirty="0">
                <a:solidFill>
                  <a:srgbClr val="0070C0"/>
                </a:solidFill>
                <a:latin typeface="Roboto" panose="020B0604020202020204" pitchFamily="2" charset="0"/>
                <a:hlinkClick r:id="rId3">
                  <a:extLst>
                    <a:ext uri="{A12FA001-AC4F-418D-AE19-62706E023703}">
                      <ahyp:hlinkClr xmlns:ahyp="http://schemas.microsoft.com/office/drawing/2018/hyperlinkcolor" val="tx"/>
                    </a:ext>
                  </a:extLst>
                </a:hlinkClick>
              </a:rPr>
              <a:t>Esther.cummins@pgr.Manchester.ac.uk</a:t>
            </a:r>
            <a:endParaRPr lang="en-US" dirty="0">
              <a:solidFill>
                <a:srgbClr val="0070C0"/>
              </a:solidFill>
              <a:latin typeface="Roboto" panose="020B0604020202020204" pitchFamily="2" charset="0"/>
            </a:endParaRPr>
          </a:p>
          <a:p>
            <a:endParaRPr lang="en-US" dirty="0">
              <a:latin typeface="Roboto" panose="020B0604020202020204" pitchFamily="2" charset="0"/>
            </a:endParaRPr>
          </a:p>
          <a:p>
            <a:r>
              <a:rPr lang="en-US" dirty="0">
                <a:latin typeface="Roboto" panose="020B0604020202020204" pitchFamily="2" charset="0"/>
              </a:rPr>
              <a:t>@EstherM_Cummins</a:t>
            </a:r>
          </a:p>
        </p:txBody>
      </p:sp>
    </p:spTree>
    <p:extLst>
      <p:ext uri="{BB962C8B-B14F-4D97-AF65-F5344CB8AC3E}">
        <p14:creationId xmlns:p14="http://schemas.microsoft.com/office/powerpoint/2010/main" val="1753306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9B32FCD-DBF6-0C2C-7672-DF514960E230}"/>
              </a:ext>
            </a:extLst>
          </p:cNvPr>
          <p:cNvSpPr>
            <a:spLocks noGrp="1"/>
          </p:cNvSpPr>
          <p:nvPr>
            <p:ph type="body" sz="half" idx="2"/>
          </p:nvPr>
        </p:nvSpPr>
        <p:spPr>
          <a:xfrm>
            <a:off x="312611" y="1526877"/>
            <a:ext cx="5494215" cy="1070517"/>
          </a:xfrm>
          <a:solidFill>
            <a:schemeClr val="bg1">
              <a:lumMod val="85000"/>
            </a:schemeClr>
          </a:solidFill>
        </p:spPr>
        <p:txBody>
          <a:bodyPr>
            <a:normAutofit/>
          </a:bodyPr>
          <a:lstStyle/>
          <a:p>
            <a:pPr marL="285750" indent="-285750" algn="l">
              <a:buFont typeface="Arial" panose="020B0604020202020204" pitchFamily="34" charset="0"/>
              <a:buChar char="•"/>
            </a:pPr>
            <a:r>
              <a:rPr lang="en-US" sz="1600" dirty="0">
                <a:solidFill>
                  <a:schemeClr val="tx1"/>
                </a:solidFill>
              </a:rPr>
              <a:t>“[W]hen habitus encounters a social world of which it is the product, is like a ‘fish in water’: it does not feel the weight of the water </a:t>
            </a:r>
            <a:r>
              <a:rPr lang="en-US" sz="1600" dirty="0">
                <a:solidFill>
                  <a:schemeClr val="tx1"/>
                </a:solidFill>
                <a:effectLst/>
              </a:rPr>
              <a:t>and it takes the world about itself for granted” (Bourdieu and Wacquant, 1992, p. 127).  </a:t>
            </a:r>
            <a:endParaRPr lang="en-GB" sz="1600" dirty="0">
              <a:solidFill>
                <a:schemeClr val="tx1"/>
              </a:solidFill>
            </a:endParaRPr>
          </a:p>
        </p:txBody>
      </p:sp>
      <p:sp>
        <p:nvSpPr>
          <p:cNvPr id="6" name="Text Placeholder 3">
            <a:extLst>
              <a:ext uri="{FF2B5EF4-FFF2-40B4-BE49-F238E27FC236}">
                <a16:creationId xmlns:a16="http://schemas.microsoft.com/office/drawing/2014/main" id="{171589FD-6567-ADDF-FF53-A300DE9C4A0E}"/>
              </a:ext>
            </a:extLst>
          </p:cNvPr>
          <p:cNvSpPr txBox="1">
            <a:spLocks/>
          </p:cNvSpPr>
          <p:nvPr/>
        </p:nvSpPr>
        <p:spPr>
          <a:xfrm>
            <a:off x="312610" y="2735015"/>
            <a:ext cx="5494215" cy="1900896"/>
          </a:xfrm>
          <a:prstGeom prst="rect">
            <a:avLst/>
          </a:prstGeom>
          <a:solidFill>
            <a:schemeClr val="bg1">
              <a:lumMod val="85000"/>
            </a:schemeClr>
          </a:solidFill>
        </p:spPr>
        <p:txBody>
          <a:bodyPr vert="horz" lIns="91440" tIns="45720" rIns="91440" bIns="45720" rtlCol="0" anchor="t" anchorCtr="1">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1500" kern="1200">
                <a:solidFill>
                  <a:srgbClr val="FFFFFF"/>
                </a:solidFill>
                <a:latin typeface="+mn-lt"/>
                <a:ea typeface="+mn-ea"/>
                <a:cs typeface="+mn-cs"/>
              </a:defRPr>
            </a:lvl1pPr>
            <a:lvl2pPr marL="457200" indent="0" algn="l" defTabSz="914400" rtl="0" eaLnBrk="1" latinLnBrk="0" hangingPunct="1">
              <a:lnSpc>
                <a:spcPct val="100000"/>
              </a:lnSpc>
              <a:spcBef>
                <a:spcPts val="1000"/>
              </a:spcBef>
              <a:buClr>
                <a:schemeClr val="accent2"/>
              </a:buClr>
              <a:buFont typeface="Arial" panose="020B0604020202020204" pitchFamily="34" charset="0"/>
              <a:buNone/>
              <a:defRPr sz="1400" kern="1200">
                <a:solidFill>
                  <a:schemeClr val="tx1">
                    <a:lumMod val="85000"/>
                    <a:lumOff val="15000"/>
                  </a:schemeClr>
                </a:solidFill>
                <a:latin typeface="+mn-lt"/>
                <a:ea typeface="+mn-ea"/>
                <a:cs typeface="+mn-cs"/>
              </a:defRPr>
            </a:lvl2pPr>
            <a:lvl3pPr marL="914400" indent="0" algn="l" defTabSz="914400" rtl="0" eaLnBrk="1" latinLnBrk="0" hangingPunct="1">
              <a:lnSpc>
                <a:spcPct val="100000"/>
              </a:lnSpc>
              <a:spcBef>
                <a:spcPts val="1000"/>
              </a:spcBef>
              <a:buClr>
                <a:schemeClr val="accent2"/>
              </a:buClr>
              <a:buFont typeface="Arial" panose="020B0604020202020204" pitchFamily="34" charset="0"/>
              <a:buNone/>
              <a:defRPr sz="1200" kern="1200">
                <a:solidFill>
                  <a:schemeClr val="tx1">
                    <a:lumMod val="85000"/>
                    <a:lumOff val="15000"/>
                  </a:schemeClr>
                </a:solidFill>
                <a:latin typeface="+mn-lt"/>
                <a:ea typeface="+mn-ea"/>
                <a:cs typeface="+mn-cs"/>
              </a:defRPr>
            </a:lvl3pPr>
            <a:lvl4pPr marL="1371600" indent="0" algn="l" defTabSz="914400" rtl="0" eaLnBrk="1" latinLnBrk="0" hangingPunct="1">
              <a:lnSpc>
                <a:spcPct val="100000"/>
              </a:lnSpc>
              <a:spcBef>
                <a:spcPts val="1000"/>
              </a:spcBef>
              <a:buClr>
                <a:schemeClr val="accent2"/>
              </a:buClr>
              <a:buFont typeface="Arial" panose="020B0604020202020204" pitchFamily="34" charset="0"/>
              <a:buNone/>
              <a:defRPr sz="1000" kern="1200">
                <a:solidFill>
                  <a:schemeClr val="tx1">
                    <a:lumMod val="85000"/>
                    <a:lumOff val="15000"/>
                  </a:schemeClr>
                </a:solidFill>
                <a:latin typeface="+mn-lt"/>
                <a:ea typeface="+mn-ea"/>
                <a:cs typeface="+mn-cs"/>
              </a:defRPr>
            </a:lvl4pPr>
            <a:lvl5pPr marL="1828800" indent="0" algn="l" defTabSz="914400" rtl="0" eaLnBrk="1" latinLnBrk="0" hangingPunct="1">
              <a:lnSpc>
                <a:spcPct val="100000"/>
              </a:lnSpc>
              <a:spcBef>
                <a:spcPts val="1000"/>
              </a:spcBef>
              <a:buClr>
                <a:schemeClr val="accent2"/>
              </a:buClr>
              <a:buFont typeface="Arial" panose="020B0604020202020204" pitchFamily="34" charset="0"/>
              <a:buNone/>
              <a:defRPr sz="1000" kern="1200">
                <a:solidFill>
                  <a:schemeClr val="tx1">
                    <a:lumMod val="85000"/>
                    <a:lumOff val="15000"/>
                  </a:schemeClr>
                </a:solidFill>
                <a:latin typeface="+mn-lt"/>
                <a:ea typeface="+mn-ea"/>
                <a:cs typeface="+mn-cs"/>
              </a:defRPr>
            </a:lvl5pPr>
            <a:lvl6pPr marL="2286000" indent="0" algn="l" defTabSz="914400" rtl="0" eaLnBrk="1" latinLnBrk="0" hangingPunct="1">
              <a:lnSpc>
                <a:spcPct val="100000"/>
              </a:lnSpc>
              <a:spcBef>
                <a:spcPts val="1000"/>
              </a:spcBef>
              <a:buClr>
                <a:schemeClr val="accent2"/>
              </a:buClr>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100000"/>
              </a:lnSpc>
              <a:spcBef>
                <a:spcPts val="1000"/>
              </a:spcBef>
              <a:buClr>
                <a:schemeClr val="accent2"/>
              </a:buClr>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100000"/>
              </a:lnSpc>
              <a:spcBef>
                <a:spcPts val="1000"/>
              </a:spcBef>
              <a:buClr>
                <a:schemeClr val="accent2"/>
              </a:buClr>
              <a:buFont typeface="Arial" panose="020B0604020202020204" pitchFamily="34" charset="0"/>
              <a:buNone/>
              <a:defRPr sz="1000" kern="1200" baseline="0">
                <a:solidFill>
                  <a:schemeClr val="tx1"/>
                </a:solidFill>
                <a:latin typeface="+mn-lt"/>
                <a:ea typeface="+mn-ea"/>
                <a:cs typeface="+mn-cs"/>
              </a:defRPr>
            </a:lvl8pPr>
            <a:lvl9pPr marL="3657600" indent="0" algn="l" defTabSz="914400" rtl="0" eaLnBrk="1" latinLnBrk="0" hangingPunct="1">
              <a:lnSpc>
                <a:spcPct val="100000"/>
              </a:lnSpc>
              <a:spcBef>
                <a:spcPts val="1000"/>
              </a:spcBef>
              <a:buClr>
                <a:schemeClr val="accent2"/>
              </a:buClr>
              <a:buFont typeface="Arial" panose="020B0604020202020204" pitchFamily="34" charset="0"/>
              <a:buNone/>
              <a:defRPr sz="1000" kern="1200" baseline="0">
                <a:solidFill>
                  <a:schemeClr val="tx1"/>
                </a:solidFill>
                <a:latin typeface="+mn-lt"/>
                <a:ea typeface="+mn-ea"/>
                <a:cs typeface="+mn-cs"/>
              </a:defRPr>
            </a:lvl9pPr>
          </a:lstStyle>
          <a:p>
            <a:pPr marL="285750" indent="-285750" algn="l">
              <a:buFont typeface="Arial" panose="020B0604020202020204" pitchFamily="34" charset="0"/>
              <a:buChar char="•"/>
            </a:pPr>
            <a:r>
              <a:rPr lang="en-GB" sz="1600" dirty="0">
                <a:solidFill>
                  <a:schemeClr val="tx1"/>
                </a:solidFill>
                <a:effectLst/>
                <a:ea typeface="Calibri" panose="020F0502020204030204" pitchFamily="34" charset="0"/>
                <a:cs typeface="Times New Roman" panose="02020603050405020304" pitchFamily="18" charset="0"/>
              </a:rPr>
              <a:t>“Ethos is… a formal expression of the authorities’ aims and objectives for an organisation… [and] [e]</a:t>
            </a:r>
            <a:r>
              <a:rPr lang="en-GB" sz="1600" dirty="0" err="1">
                <a:solidFill>
                  <a:schemeClr val="tx1"/>
                </a:solidFill>
                <a:effectLst/>
                <a:ea typeface="Calibri" panose="020F0502020204030204" pitchFamily="34" charset="0"/>
                <a:cs typeface="Times New Roman" panose="02020603050405020304" pitchFamily="18" charset="0"/>
              </a:rPr>
              <a:t>thos</a:t>
            </a:r>
            <a:r>
              <a:rPr lang="en-GB" sz="1600" dirty="0">
                <a:solidFill>
                  <a:schemeClr val="tx1"/>
                </a:solidFill>
                <a:effectLst/>
                <a:ea typeface="Calibri" panose="020F0502020204030204" pitchFamily="34" charset="0"/>
                <a:cs typeface="Times New Roman" panose="02020603050405020304" pitchFamily="18" charset="0"/>
              </a:rPr>
              <a:t> emanates from individuals and group interaction and in this sense is not that which is formally stated or documented but is a process of social interaction; it is not independent from the organisation but inherently bound up within it.” (Donnelly 2000, pp135-6)</a:t>
            </a:r>
            <a:endParaRPr lang="en-GB" sz="1600" dirty="0">
              <a:solidFill>
                <a:schemeClr val="tx1"/>
              </a:solidFill>
            </a:endParaRPr>
          </a:p>
        </p:txBody>
      </p:sp>
      <p:sp>
        <p:nvSpPr>
          <p:cNvPr id="9" name="TextBox 8">
            <a:extLst>
              <a:ext uri="{FF2B5EF4-FFF2-40B4-BE49-F238E27FC236}">
                <a16:creationId xmlns:a16="http://schemas.microsoft.com/office/drawing/2014/main" id="{E7EAD519-23D4-EF6C-3D90-96313199C73A}"/>
              </a:ext>
            </a:extLst>
          </p:cNvPr>
          <p:cNvSpPr txBox="1"/>
          <p:nvPr/>
        </p:nvSpPr>
        <p:spPr>
          <a:xfrm>
            <a:off x="312609" y="4749267"/>
            <a:ext cx="5494215" cy="769441"/>
          </a:xfrm>
          <a:prstGeom prst="rect">
            <a:avLst/>
          </a:prstGeom>
          <a:solidFill>
            <a:schemeClr val="bg1"/>
          </a:solidFill>
        </p:spPr>
        <p:txBody>
          <a:bodyPr wrap="square">
            <a:spAutoFit/>
          </a:bodyPr>
          <a:lstStyle/>
          <a:p>
            <a:r>
              <a:rPr lang="en-US" sz="1100" dirty="0">
                <a:solidFill>
                  <a:srgbClr val="3F3F46"/>
                </a:solidFill>
                <a:effectLst/>
              </a:rPr>
              <a:t>Bourdieu, P. and Wacquant. L. (1992) </a:t>
            </a:r>
            <a:r>
              <a:rPr lang="en-US" sz="1100" i="1" dirty="0">
                <a:solidFill>
                  <a:srgbClr val="3F3F46"/>
                </a:solidFill>
                <a:effectLst/>
              </a:rPr>
              <a:t>An Invitation to Reflexive Sociology. </a:t>
            </a:r>
            <a:r>
              <a:rPr lang="en-US" sz="1100" dirty="0">
                <a:solidFill>
                  <a:srgbClr val="3F3F46"/>
                </a:solidFill>
                <a:effectLst/>
              </a:rPr>
              <a:t>Chicago: University of Chicago Press.</a:t>
            </a:r>
          </a:p>
          <a:p>
            <a:r>
              <a:rPr lang="en-US" sz="1100" dirty="0">
                <a:solidFill>
                  <a:srgbClr val="3F3F46"/>
                </a:solidFill>
                <a:effectLst/>
              </a:rPr>
              <a:t>Donnelly, C. (2000) In Pursuit of School Ethos, </a:t>
            </a:r>
            <a:r>
              <a:rPr lang="en-US" sz="1100" i="1" dirty="0">
                <a:solidFill>
                  <a:srgbClr val="3F3F46"/>
                </a:solidFill>
                <a:effectLst/>
              </a:rPr>
              <a:t>British Journal of Educational Studies</a:t>
            </a:r>
            <a:r>
              <a:rPr lang="en-US" sz="1100" dirty="0">
                <a:solidFill>
                  <a:srgbClr val="3F3F46"/>
                </a:solidFill>
                <a:effectLst/>
              </a:rPr>
              <a:t>, 48(2) pp134-154 </a:t>
            </a:r>
          </a:p>
        </p:txBody>
      </p:sp>
      <p:sp>
        <p:nvSpPr>
          <p:cNvPr id="13" name="Content Placeholder 12">
            <a:extLst>
              <a:ext uri="{FF2B5EF4-FFF2-40B4-BE49-F238E27FC236}">
                <a16:creationId xmlns:a16="http://schemas.microsoft.com/office/drawing/2014/main" id="{06F3E667-5D00-5347-6196-5ACD5EFBA541}"/>
              </a:ext>
            </a:extLst>
          </p:cNvPr>
          <p:cNvSpPr>
            <a:spLocks noGrp="1"/>
          </p:cNvSpPr>
          <p:nvPr>
            <p:ph idx="1"/>
          </p:nvPr>
        </p:nvSpPr>
        <p:spPr>
          <a:xfrm>
            <a:off x="6846917" y="1031117"/>
            <a:ext cx="4815840" cy="2848310"/>
          </a:xfrm>
          <a:solidFill>
            <a:schemeClr val="accent2">
              <a:lumMod val="60000"/>
              <a:lumOff val="40000"/>
            </a:schemeClr>
          </a:solidFill>
        </p:spPr>
        <p:txBody>
          <a:bodyPr>
            <a:normAutofit/>
          </a:bodyPr>
          <a:lstStyle/>
          <a:p>
            <a:pPr marL="0" indent="0">
              <a:buNone/>
            </a:pPr>
            <a:r>
              <a:rPr lang="en-GB" sz="1800" dirty="0">
                <a:latin typeface="Calibri" panose="020F0502020204030204" pitchFamily="34" charset="0"/>
                <a:cs typeface="Calibri" panose="020F0502020204030204" pitchFamily="34" charset="0"/>
              </a:rPr>
              <a:t>Exploratory questions</a:t>
            </a:r>
          </a:p>
          <a:p>
            <a:r>
              <a:rPr lang="en-GB" sz="1800" dirty="0">
                <a:latin typeface="Calibri" panose="020F0502020204030204" pitchFamily="34" charset="0"/>
                <a:cs typeface="Calibri" panose="020F0502020204030204" pitchFamily="34" charset="0"/>
              </a:rPr>
              <a:t>What happens if a member of staff or a child joins a school that holds different values to their own?  For example, the 33% of children in Catholic schools from a non-Catholic background</a:t>
            </a:r>
          </a:p>
          <a:p>
            <a:r>
              <a:rPr lang="en-GB" sz="1800" dirty="0">
                <a:latin typeface="Calibri" panose="020F0502020204030204" pitchFamily="34" charset="0"/>
                <a:cs typeface="Calibri" panose="020F0502020204030204" pitchFamily="34" charset="0"/>
              </a:rPr>
              <a:t>How do individuals understand the ethos and values in their schools?</a:t>
            </a:r>
          </a:p>
        </p:txBody>
      </p:sp>
      <p:sp>
        <p:nvSpPr>
          <p:cNvPr id="14" name="Text Placeholder 3">
            <a:extLst>
              <a:ext uri="{FF2B5EF4-FFF2-40B4-BE49-F238E27FC236}">
                <a16:creationId xmlns:a16="http://schemas.microsoft.com/office/drawing/2014/main" id="{91F7FC2C-94BD-2F19-972C-56631D6D73C7}"/>
              </a:ext>
            </a:extLst>
          </p:cNvPr>
          <p:cNvSpPr txBox="1">
            <a:spLocks/>
          </p:cNvSpPr>
          <p:nvPr/>
        </p:nvSpPr>
        <p:spPr>
          <a:xfrm>
            <a:off x="6507730" y="4868438"/>
            <a:ext cx="5494215" cy="1300540"/>
          </a:xfrm>
          <a:prstGeom prst="rect">
            <a:avLst/>
          </a:prstGeom>
          <a:solidFill>
            <a:schemeClr val="accent2">
              <a:lumMod val="60000"/>
              <a:lumOff val="40000"/>
            </a:schemeClr>
          </a:solidFill>
        </p:spPr>
        <p:txBody>
          <a:bodyPr vert="horz" lIns="91440" tIns="45720" rIns="91440" bIns="45720" rtlCol="0" anchor="t" anchorCtr="1">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1500" kern="1200">
                <a:solidFill>
                  <a:srgbClr val="FFFFFF"/>
                </a:solidFill>
                <a:latin typeface="+mn-lt"/>
                <a:ea typeface="+mn-ea"/>
                <a:cs typeface="+mn-cs"/>
              </a:defRPr>
            </a:lvl1pPr>
            <a:lvl2pPr marL="457200" indent="0" algn="l" defTabSz="914400" rtl="0" eaLnBrk="1" latinLnBrk="0" hangingPunct="1">
              <a:lnSpc>
                <a:spcPct val="100000"/>
              </a:lnSpc>
              <a:spcBef>
                <a:spcPts val="1000"/>
              </a:spcBef>
              <a:buClr>
                <a:schemeClr val="accent2"/>
              </a:buClr>
              <a:buFont typeface="Arial" panose="020B0604020202020204" pitchFamily="34" charset="0"/>
              <a:buNone/>
              <a:defRPr sz="1400" kern="1200">
                <a:solidFill>
                  <a:schemeClr val="tx1">
                    <a:lumMod val="85000"/>
                    <a:lumOff val="15000"/>
                  </a:schemeClr>
                </a:solidFill>
                <a:latin typeface="+mn-lt"/>
                <a:ea typeface="+mn-ea"/>
                <a:cs typeface="+mn-cs"/>
              </a:defRPr>
            </a:lvl2pPr>
            <a:lvl3pPr marL="914400" indent="0" algn="l" defTabSz="914400" rtl="0" eaLnBrk="1" latinLnBrk="0" hangingPunct="1">
              <a:lnSpc>
                <a:spcPct val="100000"/>
              </a:lnSpc>
              <a:spcBef>
                <a:spcPts val="1000"/>
              </a:spcBef>
              <a:buClr>
                <a:schemeClr val="accent2"/>
              </a:buClr>
              <a:buFont typeface="Arial" panose="020B0604020202020204" pitchFamily="34" charset="0"/>
              <a:buNone/>
              <a:defRPr sz="1200" kern="1200">
                <a:solidFill>
                  <a:schemeClr val="tx1">
                    <a:lumMod val="85000"/>
                    <a:lumOff val="15000"/>
                  </a:schemeClr>
                </a:solidFill>
                <a:latin typeface="+mn-lt"/>
                <a:ea typeface="+mn-ea"/>
                <a:cs typeface="+mn-cs"/>
              </a:defRPr>
            </a:lvl3pPr>
            <a:lvl4pPr marL="1371600" indent="0" algn="l" defTabSz="914400" rtl="0" eaLnBrk="1" latinLnBrk="0" hangingPunct="1">
              <a:lnSpc>
                <a:spcPct val="100000"/>
              </a:lnSpc>
              <a:spcBef>
                <a:spcPts val="1000"/>
              </a:spcBef>
              <a:buClr>
                <a:schemeClr val="accent2"/>
              </a:buClr>
              <a:buFont typeface="Arial" panose="020B0604020202020204" pitchFamily="34" charset="0"/>
              <a:buNone/>
              <a:defRPr sz="1000" kern="1200">
                <a:solidFill>
                  <a:schemeClr val="tx1">
                    <a:lumMod val="85000"/>
                    <a:lumOff val="15000"/>
                  </a:schemeClr>
                </a:solidFill>
                <a:latin typeface="+mn-lt"/>
                <a:ea typeface="+mn-ea"/>
                <a:cs typeface="+mn-cs"/>
              </a:defRPr>
            </a:lvl4pPr>
            <a:lvl5pPr marL="1828800" indent="0" algn="l" defTabSz="914400" rtl="0" eaLnBrk="1" latinLnBrk="0" hangingPunct="1">
              <a:lnSpc>
                <a:spcPct val="100000"/>
              </a:lnSpc>
              <a:spcBef>
                <a:spcPts val="1000"/>
              </a:spcBef>
              <a:buClr>
                <a:schemeClr val="accent2"/>
              </a:buClr>
              <a:buFont typeface="Arial" panose="020B0604020202020204" pitchFamily="34" charset="0"/>
              <a:buNone/>
              <a:defRPr sz="1000" kern="1200">
                <a:solidFill>
                  <a:schemeClr val="tx1">
                    <a:lumMod val="85000"/>
                    <a:lumOff val="15000"/>
                  </a:schemeClr>
                </a:solidFill>
                <a:latin typeface="+mn-lt"/>
                <a:ea typeface="+mn-ea"/>
                <a:cs typeface="+mn-cs"/>
              </a:defRPr>
            </a:lvl5pPr>
            <a:lvl6pPr marL="2286000" indent="0" algn="l" defTabSz="914400" rtl="0" eaLnBrk="1" latinLnBrk="0" hangingPunct="1">
              <a:lnSpc>
                <a:spcPct val="100000"/>
              </a:lnSpc>
              <a:spcBef>
                <a:spcPts val="1000"/>
              </a:spcBef>
              <a:buClr>
                <a:schemeClr val="accent2"/>
              </a:buClr>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100000"/>
              </a:lnSpc>
              <a:spcBef>
                <a:spcPts val="1000"/>
              </a:spcBef>
              <a:buClr>
                <a:schemeClr val="accent2"/>
              </a:buClr>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100000"/>
              </a:lnSpc>
              <a:spcBef>
                <a:spcPts val="1000"/>
              </a:spcBef>
              <a:buClr>
                <a:schemeClr val="accent2"/>
              </a:buClr>
              <a:buFont typeface="Arial" panose="020B0604020202020204" pitchFamily="34" charset="0"/>
              <a:buNone/>
              <a:defRPr sz="1000" kern="1200" baseline="0">
                <a:solidFill>
                  <a:schemeClr val="tx1"/>
                </a:solidFill>
                <a:latin typeface="+mn-lt"/>
                <a:ea typeface="+mn-ea"/>
                <a:cs typeface="+mn-cs"/>
              </a:defRPr>
            </a:lvl8pPr>
            <a:lvl9pPr marL="3657600" indent="0" algn="l" defTabSz="914400" rtl="0" eaLnBrk="1" latinLnBrk="0" hangingPunct="1">
              <a:lnSpc>
                <a:spcPct val="100000"/>
              </a:lnSpc>
              <a:spcBef>
                <a:spcPts val="1000"/>
              </a:spcBef>
              <a:buClr>
                <a:schemeClr val="accent2"/>
              </a:buClr>
              <a:buFont typeface="Arial" panose="020B0604020202020204" pitchFamily="34" charset="0"/>
              <a:buNone/>
              <a:defRPr sz="1000" kern="1200" baseline="0">
                <a:solidFill>
                  <a:schemeClr val="tx1"/>
                </a:solidFill>
                <a:latin typeface="+mn-lt"/>
                <a:ea typeface="+mn-ea"/>
                <a:cs typeface="+mn-cs"/>
              </a:defRPr>
            </a:lvl9pPr>
          </a:lstStyle>
          <a:p>
            <a:pPr marL="285750" indent="-285750" algn="l">
              <a:buFont typeface="Arial" panose="020B0604020202020204" pitchFamily="34" charset="0"/>
              <a:buChar char="•"/>
            </a:pPr>
            <a:r>
              <a:rPr lang="en-GB" sz="1600" dirty="0">
                <a:solidFill>
                  <a:schemeClr val="tx1"/>
                </a:solidFill>
              </a:rPr>
              <a:t>Semi-structured interviews</a:t>
            </a:r>
          </a:p>
          <a:p>
            <a:pPr marL="285750" indent="-285750" algn="l">
              <a:buFont typeface="Arial" panose="020B0604020202020204" pitchFamily="34" charset="0"/>
              <a:buChar char="•"/>
            </a:pPr>
            <a:r>
              <a:rPr lang="en-GB" sz="1600" dirty="0">
                <a:solidFill>
                  <a:schemeClr val="tx1"/>
                </a:solidFill>
              </a:rPr>
              <a:t>9 participants in different settings: 5 school governor, 1 former school administrator, 1 former headteacher, 2 teachers</a:t>
            </a:r>
          </a:p>
        </p:txBody>
      </p:sp>
    </p:spTree>
    <p:extLst>
      <p:ext uri="{BB962C8B-B14F-4D97-AF65-F5344CB8AC3E}">
        <p14:creationId xmlns:p14="http://schemas.microsoft.com/office/powerpoint/2010/main" val="579677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BC5331-58FE-1256-BDDF-C998D43D4C24}"/>
              </a:ext>
            </a:extLst>
          </p:cNvPr>
          <p:cNvSpPr>
            <a:spLocks noGrp="1"/>
          </p:cNvSpPr>
          <p:nvPr>
            <p:ph idx="1"/>
          </p:nvPr>
        </p:nvSpPr>
        <p:spPr>
          <a:xfrm>
            <a:off x="6491564" y="2216735"/>
            <a:ext cx="5494214" cy="2337180"/>
          </a:xfrm>
          <a:solidFill>
            <a:schemeClr val="bg1">
              <a:lumMod val="85000"/>
            </a:schemeClr>
          </a:solidFill>
        </p:spPr>
        <p:txBody>
          <a:bodyPr anchor="ctr">
            <a:normAutofit/>
          </a:bodyPr>
          <a:lstStyle/>
          <a:p>
            <a:r>
              <a:rPr lang="en-US" sz="2000" dirty="0">
                <a:effectLst/>
              </a:rPr>
              <a:t>School as an institution</a:t>
            </a:r>
          </a:p>
          <a:p>
            <a:r>
              <a:rPr lang="en-US" sz="2000" dirty="0"/>
              <a:t>Values/ ethos as a list on the wall</a:t>
            </a:r>
          </a:p>
          <a:p>
            <a:r>
              <a:rPr lang="en-US" sz="2000" dirty="0"/>
              <a:t>Ethos as a constraint</a:t>
            </a:r>
          </a:p>
          <a:p>
            <a:r>
              <a:rPr lang="en-US" sz="2000" dirty="0"/>
              <a:t>Attending</a:t>
            </a:r>
          </a:p>
        </p:txBody>
      </p:sp>
      <p:sp>
        <p:nvSpPr>
          <p:cNvPr id="10" name="Title 9">
            <a:extLst>
              <a:ext uri="{FF2B5EF4-FFF2-40B4-BE49-F238E27FC236}">
                <a16:creationId xmlns:a16="http://schemas.microsoft.com/office/drawing/2014/main" id="{6377A270-9F98-EEFF-F21D-BEDB574D1C28}"/>
              </a:ext>
            </a:extLst>
          </p:cNvPr>
          <p:cNvSpPr>
            <a:spLocks noGrp="1"/>
          </p:cNvSpPr>
          <p:nvPr>
            <p:ph type="title"/>
          </p:nvPr>
        </p:nvSpPr>
        <p:spPr>
          <a:xfrm>
            <a:off x="804672" y="803564"/>
            <a:ext cx="4486656" cy="2581761"/>
          </a:xfrm>
        </p:spPr>
        <p:txBody>
          <a:bodyPr>
            <a:normAutofit/>
          </a:bodyPr>
          <a:lstStyle/>
          <a:p>
            <a:r>
              <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“Ethos is… a formal expression of the authorities’ aims and objectives for an organisation.”</a:t>
            </a:r>
            <a:br>
              <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(Donnelly, 2000, p135)</a:t>
            </a:r>
            <a:endParaRPr lang="en-GB" dirty="0">
              <a:solidFill>
                <a:schemeClr val="tx1"/>
              </a:solidFill>
            </a:endParaRPr>
          </a:p>
        </p:txBody>
      </p:sp>
      <p:sp>
        <p:nvSpPr>
          <p:cNvPr id="13" name="Text Placeholder 12">
            <a:extLst>
              <a:ext uri="{FF2B5EF4-FFF2-40B4-BE49-F238E27FC236}">
                <a16:creationId xmlns:a16="http://schemas.microsoft.com/office/drawing/2014/main" id="{F3F3E3FE-1220-D316-8326-53A848E5B4E6}"/>
              </a:ext>
            </a:extLst>
          </p:cNvPr>
          <p:cNvSpPr>
            <a:spLocks noGrp="1"/>
          </p:cNvSpPr>
          <p:nvPr>
            <p:ph type="body" sz="half" idx="2"/>
          </p:nvPr>
        </p:nvSpPr>
        <p:spPr>
          <a:xfrm>
            <a:off x="1150620" y="3860400"/>
            <a:ext cx="3794760" cy="2194036"/>
          </a:xfrm>
          <a:solidFill>
            <a:schemeClr val="accent2">
              <a:lumMod val="50000"/>
            </a:schemeClr>
          </a:solidFill>
          <a:ln>
            <a:solidFill>
              <a:schemeClr val="bg1"/>
            </a:solidFill>
          </a:ln>
        </p:spPr>
        <p:txBody>
          <a:bodyPr>
            <a:normAutofit fontScale="85000" lnSpcReduction="20000"/>
          </a:bodyPr>
          <a:lstStyle/>
          <a:p>
            <a:pPr marL="342900" lvl="0" indent="-342900">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Public image (Mc Keon, 2020), including marketisation (Bragg and Manchester, 2017; Christie and McKinney, 2017)</a:t>
            </a:r>
            <a:endParaRPr lang="en-GB" sz="1600" dirty="0">
              <a:effectLst/>
              <a:latin typeface="Calibri" panose="020F0502020204030204" pitchFamily="34" charset="0"/>
              <a:ea typeface="Calibri" panose="020F0502020204030204" pitchFamily="34" charset="0"/>
              <a:cs typeface="Symbol" panose="05050102010706020507" pitchFamily="18" charset="2"/>
            </a:endParaRPr>
          </a:p>
          <a:p>
            <a:pPr marL="342900" lvl="0" indent="-342900">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“Religious or civic purpose” (</a:t>
            </a:r>
            <a:r>
              <a:rPr lang="en-GB" sz="1600" dirty="0" err="1">
                <a:effectLst/>
                <a:latin typeface="Calibri" panose="020F0502020204030204" pitchFamily="34" charset="0"/>
                <a:ea typeface="Calibri" panose="020F0502020204030204" pitchFamily="34" charset="0"/>
                <a:cs typeface="Calibri" panose="020F0502020204030204" pitchFamily="34" charset="0"/>
              </a:rPr>
              <a:t>Faas</a:t>
            </a:r>
            <a:r>
              <a:rPr lang="en-GB" sz="1600" dirty="0">
                <a:effectLst/>
                <a:latin typeface="Calibri" panose="020F0502020204030204" pitchFamily="34" charset="0"/>
                <a:ea typeface="Calibri" panose="020F0502020204030204" pitchFamily="34" charset="0"/>
                <a:cs typeface="Calibri" panose="020F0502020204030204" pitchFamily="34" charset="0"/>
              </a:rPr>
              <a:t>, Foster and Smith, 2018)</a:t>
            </a:r>
            <a:endParaRPr lang="en-GB" sz="1600" dirty="0">
              <a:effectLst/>
              <a:latin typeface="Calibri" panose="020F0502020204030204" pitchFamily="34" charset="0"/>
              <a:ea typeface="Calibri" panose="020F0502020204030204" pitchFamily="34" charset="0"/>
              <a:cs typeface="Symbol" panose="05050102010706020507" pitchFamily="18" charset="2"/>
            </a:endParaRPr>
          </a:p>
          <a:p>
            <a:pPr marL="342900" lvl="0" indent="-342900">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Expectations of stakeholders- relating to academic standards (Mc Keon, 2020)</a:t>
            </a:r>
            <a:endParaRPr lang="en-GB" sz="1600" dirty="0">
              <a:effectLst/>
              <a:latin typeface="Calibri" panose="020F0502020204030204" pitchFamily="34" charset="0"/>
              <a:ea typeface="Calibri" panose="020F0502020204030204" pitchFamily="34" charset="0"/>
              <a:cs typeface="Symbol" panose="05050102010706020507" pitchFamily="18" charset="2"/>
            </a:endParaRPr>
          </a:p>
          <a:p>
            <a:pPr marL="342900" lvl="0" indent="-342900">
              <a:lnSpc>
                <a:spcPct val="115000"/>
              </a:lnSpc>
              <a:spcAft>
                <a:spcPts val="800"/>
              </a:spcAft>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‘Mission’ (</a:t>
            </a:r>
            <a:r>
              <a:rPr lang="en-GB" sz="1600" dirty="0" err="1">
                <a:effectLst/>
                <a:latin typeface="Calibri" panose="020F0502020204030204" pitchFamily="34" charset="0"/>
                <a:ea typeface="Calibri" panose="020F0502020204030204" pitchFamily="34" charset="0"/>
                <a:cs typeface="Calibri" panose="020F0502020204030204" pitchFamily="34" charset="0"/>
              </a:rPr>
              <a:t>Faas</a:t>
            </a:r>
            <a:r>
              <a:rPr lang="en-GB" sz="1600" dirty="0">
                <a:effectLst/>
                <a:latin typeface="Calibri" panose="020F0502020204030204" pitchFamily="34" charset="0"/>
                <a:ea typeface="Calibri" panose="020F0502020204030204" pitchFamily="34" charset="0"/>
                <a:cs typeface="Calibri" panose="020F0502020204030204" pitchFamily="34" charset="0"/>
              </a:rPr>
              <a:t>, Smith and </a:t>
            </a:r>
            <a:r>
              <a:rPr lang="en-GB" sz="1600" dirty="0" err="1">
                <a:effectLst/>
                <a:latin typeface="Calibri" panose="020F0502020204030204" pitchFamily="34" charset="0"/>
                <a:ea typeface="Calibri" panose="020F0502020204030204" pitchFamily="34" charset="0"/>
                <a:cs typeface="Calibri" panose="020F0502020204030204" pitchFamily="34" charset="0"/>
              </a:rPr>
              <a:t>Darmody</a:t>
            </a:r>
            <a:r>
              <a:rPr lang="en-GB" sz="1600" dirty="0">
                <a:effectLst/>
                <a:latin typeface="Calibri" panose="020F0502020204030204" pitchFamily="34" charset="0"/>
                <a:ea typeface="Calibri" panose="020F0502020204030204" pitchFamily="34" charset="0"/>
                <a:cs typeface="Calibri" panose="020F0502020204030204" pitchFamily="34" charset="0"/>
              </a:rPr>
              <a:t>, 2018)</a:t>
            </a:r>
            <a:endParaRPr lang="en-GB" sz="1600" dirty="0">
              <a:effectLst/>
              <a:latin typeface="Calibri" panose="020F0502020204030204" pitchFamily="34" charset="0"/>
              <a:ea typeface="Calibri" panose="020F0502020204030204" pitchFamily="34" charset="0"/>
              <a:cs typeface="Symbol" panose="05050102010706020507" pitchFamily="18" charset="2"/>
            </a:endParaRPr>
          </a:p>
        </p:txBody>
      </p:sp>
    </p:spTree>
    <p:extLst>
      <p:ext uri="{BB962C8B-B14F-4D97-AF65-F5344CB8AC3E}">
        <p14:creationId xmlns:p14="http://schemas.microsoft.com/office/powerpoint/2010/main" val="1065104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BC5331-58FE-1256-BDDF-C998D43D4C24}"/>
              </a:ext>
            </a:extLst>
          </p:cNvPr>
          <p:cNvSpPr>
            <a:spLocks noGrp="1"/>
          </p:cNvSpPr>
          <p:nvPr>
            <p:ph idx="1"/>
          </p:nvPr>
        </p:nvSpPr>
        <p:spPr>
          <a:xfrm>
            <a:off x="6491564" y="2216735"/>
            <a:ext cx="5494214" cy="2337180"/>
          </a:xfrm>
          <a:solidFill>
            <a:schemeClr val="bg1">
              <a:lumMod val="85000"/>
            </a:schemeClr>
          </a:solidFill>
        </p:spPr>
        <p:txBody>
          <a:bodyPr anchor="ctr">
            <a:normAutofit/>
          </a:bodyPr>
          <a:lstStyle/>
          <a:p>
            <a:r>
              <a:rPr lang="en-US" sz="2000" dirty="0">
                <a:effectLst/>
              </a:rPr>
              <a:t>School as a community</a:t>
            </a:r>
          </a:p>
          <a:p>
            <a:r>
              <a:rPr lang="en-US" sz="2000" dirty="0"/>
              <a:t>Values/ ethos as relationships</a:t>
            </a:r>
          </a:p>
          <a:p>
            <a:r>
              <a:rPr lang="en-US" sz="2000" dirty="0"/>
              <a:t>Ethos that encourages</a:t>
            </a:r>
          </a:p>
          <a:p>
            <a:r>
              <a:rPr lang="en-US" sz="2000" dirty="0"/>
              <a:t>Belonging</a:t>
            </a:r>
          </a:p>
        </p:txBody>
      </p:sp>
      <p:sp>
        <p:nvSpPr>
          <p:cNvPr id="10" name="Title 9">
            <a:extLst>
              <a:ext uri="{FF2B5EF4-FFF2-40B4-BE49-F238E27FC236}">
                <a16:creationId xmlns:a16="http://schemas.microsoft.com/office/drawing/2014/main" id="{6377A270-9F98-EEFF-F21D-BEDB574D1C28}"/>
              </a:ext>
            </a:extLst>
          </p:cNvPr>
          <p:cNvSpPr>
            <a:spLocks noGrp="1"/>
          </p:cNvSpPr>
          <p:nvPr>
            <p:ph type="title"/>
          </p:nvPr>
        </p:nvSpPr>
        <p:spPr>
          <a:xfrm>
            <a:off x="804672" y="803564"/>
            <a:ext cx="4486656" cy="2581761"/>
          </a:xfrm>
        </p:spPr>
        <p:txBody>
          <a:bodyPr>
            <a:noAutofit/>
          </a:bodyPr>
          <a:lstStyle/>
          <a:p>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GB" sz="1800" dirty="0">
                <a:effectLst/>
                <a:latin typeface="Calibri" panose="020F0502020204030204" pitchFamily="34" charset="0"/>
                <a:ea typeface="Calibri" panose="020F0502020204030204" pitchFamily="34" charset="0"/>
                <a:cs typeface="Times New Roman" panose="02020603050405020304" pitchFamily="18" charset="0"/>
              </a:rPr>
              <a:t>Ethos emanates from individuals and group interaction and in this sense is not that which is formally stated or documented but is a process of social interaction; it is not independent from the organisation but inherently bound up within it</a:t>
            </a: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b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(Donnelly, 2000, p136)</a:t>
            </a:r>
            <a:endParaRPr lang="en-GB" sz="1600" dirty="0">
              <a:solidFill>
                <a:schemeClr val="tx1"/>
              </a:solidFill>
            </a:endParaRPr>
          </a:p>
        </p:txBody>
      </p:sp>
      <p:sp>
        <p:nvSpPr>
          <p:cNvPr id="13" name="Text Placeholder 12">
            <a:extLst>
              <a:ext uri="{FF2B5EF4-FFF2-40B4-BE49-F238E27FC236}">
                <a16:creationId xmlns:a16="http://schemas.microsoft.com/office/drawing/2014/main" id="{F3F3E3FE-1220-D316-8326-53A848E5B4E6}"/>
              </a:ext>
            </a:extLst>
          </p:cNvPr>
          <p:cNvSpPr>
            <a:spLocks noGrp="1"/>
          </p:cNvSpPr>
          <p:nvPr>
            <p:ph type="body" sz="half" idx="2"/>
          </p:nvPr>
        </p:nvSpPr>
        <p:spPr>
          <a:xfrm>
            <a:off x="1150620" y="3860400"/>
            <a:ext cx="3794760" cy="2194036"/>
          </a:xfrm>
          <a:solidFill>
            <a:schemeClr val="accent2">
              <a:lumMod val="50000"/>
            </a:schemeClr>
          </a:solidFill>
          <a:ln>
            <a:solidFill>
              <a:schemeClr val="bg1"/>
            </a:solidFill>
          </a:ln>
        </p:spPr>
        <p:txBody>
          <a:bodyPr anchor="ctr">
            <a:normAutofit/>
          </a:bodyPr>
          <a:lstStyle/>
          <a:p>
            <a:pPr marL="285750" marR="0" lvl="0" indent="-2857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effectLst/>
                <a:latin typeface="Calibri" panose="020F0502020204030204" pitchFamily="34" charset="0"/>
                <a:ea typeface="Calibri" panose="020F0502020204030204" pitchFamily="34" charset="0"/>
                <a:cs typeface="Calibri" panose="020F0502020204030204" pitchFamily="34" charset="0"/>
              </a:rPr>
              <a:t>‘</a:t>
            </a:r>
            <a:r>
              <a:rPr lang="en-GB" dirty="0">
                <a:latin typeface="Calibri" panose="020F0502020204030204" pitchFamily="34" charset="0"/>
                <a:cs typeface="Calibri" panose="020F0502020204030204" pitchFamily="34" charset="0"/>
              </a:rPr>
              <a:t>Lived’ and ‘experienced’ (</a:t>
            </a:r>
            <a:r>
              <a:rPr lang="en-GB" dirty="0" err="1">
                <a:latin typeface="Calibri" panose="020F0502020204030204" pitchFamily="34" charset="0"/>
                <a:cs typeface="Calibri" panose="020F0502020204030204" pitchFamily="34" charset="0"/>
              </a:rPr>
              <a:t>Faas</a:t>
            </a:r>
            <a:r>
              <a:rPr lang="en-GB" dirty="0">
                <a:latin typeface="Calibri" panose="020F0502020204030204" pitchFamily="34" charset="0"/>
                <a:cs typeface="Calibri" panose="020F0502020204030204" pitchFamily="34" charset="0"/>
              </a:rPr>
              <a:t>, Smith and </a:t>
            </a:r>
            <a:r>
              <a:rPr lang="en-GB" dirty="0" err="1">
                <a:latin typeface="Calibri" panose="020F0502020204030204" pitchFamily="34" charset="0"/>
                <a:cs typeface="Calibri" panose="020F0502020204030204" pitchFamily="34" charset="0"/>
              </a:rPr>
              <a:t>Darmody</a:t>
            </a:r>
            <a:r>
              <a:rPr lang="en-GB" dirty="0">
                <a:latin typeface="Calibri" panose="020F0502020204030204" pitchFamily="34" charset="0"/>
                <a:cs typeface="Calibri" panose="020F0502020204030204" pitchFamily="34" charset="0"/>
              </a:rPr>
              <a:t>, 2018; </a:t>
            </a:r>
            <a:r>
              <a:rPr lang="en-GB" dirty="0" err="1">
                <a:latin typeface="Calibri" panose="020F0502020204030204" pitchFamily="34" charset="0"/>
                <a:cs typeface="Calibri" panose="020F0502020204030204" pitchFamily="34" charset="0"/>
              </a:rPr>
              <a:t>Faas</a:t>
            </a:r>
            <a:r>
              <a:rPr lang="en-GB" dirty="0">
                <a:latin typeface="Calibri" panose="020F0502020204030204" pitchFamily="34" charset="0"/>
                <a:cs typeface="Calibri" panose="020F0502020204030204" pitchFamily="34" charset="0"/>
              </a:rPr>
              <a:t>, Foster and Smith, 2018; Sai, 2017; </a:t>
            </a:r>
            <a:r>
              <a:rPr lang="en-GB" dirty="0" err="1">
                <a:latin typeface="Calibri" panose="020F0502020204030204" pitchFamily="34" charset="0"/>
                <a:cs typeface="Calibri" panose="020F0502020204030204" pitchFamily="34" charset="0"/>
              </a:rPr>
              <a:t>Modin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Laftman</a:t>
            </a:r>
            <a:r>
              <a:rPr lang="en-GB" dirty="0">
                <a:latin typeface="Calibri" panose="020F0502020204030204" pitchFamily="34" charset="0"/>
                <a:cs typeface="Calibri" panose="020F0502020204030204" pitchFamily="34" charset="0"/>
              </a:rPr>
              <a:t> and </a:t>
            </a:r>
            <a:r>
              <a:rPr lang="en-GB" dirty="0" err="1">
                <a:latin typeface="Calibri" panose="020F0502020204030204" pitchFamily="34" charset="0"/>
                <a:cs typeface="Calibri" panose="020F0502020204030204" pitchFamily="34" charset="0"/>
              </a:rPr>
              <a:t>Ostberg</a:t>
            </a:r>
            <a:r>
              <a:rPr lang="en-GB" dirty="0">
                <a:latin typeface="Calibri" panose="020F0502020204030204" pitchFamily="34" charset="0"/>
                <a:cs typeface="Calibri" panose="020F0502020204030204" pitchFamily="34" charset="0"/>
              </a:rPr>
              <a:t>, 2017).  </a:t>
            </a:r>
          </a:p>
          <a:p>
            <a:pPr marL="285750" marR="0" lvl="0" indent="-2857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Calibri" panose="020F0502020204030204" pitchFamily="34" charset="0"/>
                <a:cs typeface="Calibri" panose="020F0502020204030204" pitchFamily="34" charset="0"/>
              </a:rPr>
              <a:t>May focus on ethos in relation to very specific behaviours (in the case of </a:t>
            </a:r>
            <a:r>
              <a:rPr lang="en-GB" dirty="0" err="1">
                <a:latin typeface="Calibri" panose="020F0502020204030204" pitchFamily="34" charset="0"/>
                <a:cs typeface="Calibri" panose="020F0502020204030204" pitchFamily="34" charset="0"/>
              </a:rPr>
              <a:t>Modin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Laftman</a:t>
            </a:r>
            <a:r>
              <a:rPr lang="en-GB" dirty="0">
                <a:latin typeface="Calibri" panose="020F0502020204030204" pitchFamily="34" charset="0"/>
                <a:cs typeface="Calibri" panose="020F0502020204030204" pitchFamily="34" charset="0"/>
              </a:rPr>
              <a:t> and </a:t>
            </a:r>
            <a:r>
              <a:rPr lang="en-GB" dirty="0" err="1">
                <a:latin typeface="Calibri" panose="020F0502020204030204" pitchFamily="34" charset="0"/>
                <a:cs typeface="Calibri" panose="020F0502020204030204" pitchFamily="34" charset="0"/>
              </a:rPr>
              <a:t>Ostberg</a:t>
            </a:r>
            <a:r>
              <a:rPr lang="en-GB" dirty="0">
                <a:latin typeface="Calibri" panose="020F0502020204030204" pitchFamily="34" charset="0"/>
                <a:cs typeface="Calibri" panose="020F0502020204030204" pitchFamily="34" charset="0"/>
              </a:rPr>
              <a:t>, 2017, bullying).  </a:t>
            </a:r>
            <a:endParaRPr lang="en-GB" sz="1400" dirty="0"/>
          </a:p>
        </p:txBody>
      </p:sp>
    </p:spTree>
    <p:extLst>
      <p:ext uri="{BB962C8B-B14F-4D97-AF65-F5344CB8AC3E}">
        <p14:creationId xmlns:p14="http://schemas.microsoft.com/office/powerpoint/2010/main" val="900018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A4B8642A-CFF7-7A29-1054-607509D0948E}"/>
              </a:ext>
            </a:extLst>
          </p:cNvPr>
          <p:cNvSpPr>
            <a:spLocks noGrp="1"/>
          </p:cNvSpPr>
          <p:nvPr>
            <p:ph type="title"/>
          </p:nvPr>
        </p:nvSpPr>
        <p:spPr>
          <a:xfrm>
            <a:off x="656890" y="233924"/>
            <a:ext cx="4486656" cy="1141497"/>
          </a:xfrm>
        </p:spPr>
        <p:txBody>
          <a:bodyPr/>
          <a:lstStyle/>
          <a:p>
            <a:r>
              <a:rPr lang="en-GB" dirty="0"/>
              <a:t>Harmonious </a:t>
            </a:r>
            <a:br>
              <a:rPr lang="en-GB" dirty="0"/>
            </a:br>
            <a:r>
              <a:rPr lang="en-GB" dirty="0"/>
              <a:t>values and ethos</a:t>
            </a:r>
          </a:p>
        </p:txBody>
      </p:sp>
      <p:sp>
        <p:nvSpPr>
          <p:cNvPr id="13" name="Text Placeholder 12">
            <a:extLst>
              <a:ext uri="{FF2B5EF4-FFF2-40B4-BE49-F238E27FC236}">
                <a16:creationId xmlns:a16="http://schemas.microsoft.com/office/drawing/2014/main" id="{D36B7228-E105-4D5B-45FE-8C782DE3BA7F}"/>
              </a:ext>
            </a:extLst>
          </p:cNvPr>
          <p:cNvSpPr>
            <a:spLocks noGrp="1"/>
          </p:cNvSpPr>
          <p:nvPr>
            <p:ph type="body" sz="half" idx="2"/>
          </p:nvPr>
        </p:nvSpPr>
        <p:spPr>
          <a:xfrm>
            <a:off x="6836720" y="4211782"/>
            <a:ext cx="4692224" cy="1837282"/>
          </a:xfrm>
          <a:ln>
            <a:solidFill>
              <a:schemeClr val="bg1"/>
            </a:solidFill>
          </a:ln>
        </p:spPr>
        <p:txBody>
          <a:bodyPr>
            <a:normAutofit/>
          </a:bodyPr>
          <a:lstStyle/>
          <a:p>
            <a:r>
              <a:rPr lang="en-GB" sz="1600" dirty="0">
                <a:latin typeface="Calibri" panose="020F0502020204030204" pitchFamily="34" charset="0"/>
                <a:ea typeface="SimSun" panose="02010600030101010101" pitchFamily="2" charset="-122"/>
                <a:cs typeface="Calibri" panose="020F0502020204030204" pitchFamily="34" charset="0"/>
              </a:rPr>
              <a:t>“</a:t>
            </a:r>
            <a:r>
              <a:rPr lang="en-GB" sz="1600" dirty="0">
                <a:effectLst/>
                <a:latin typeface="Calibri" panose="020F0502020204030204" pitchFamily="34" charset="0"/>
                <a:ea typeface="SimSun" panose="02010600030101010101" pitchFamily="2" charset="-122"/>
                <a:cs typeface="Calibri" panose="020F0502020204030204" pitchFamily="34" charset="0"/>
              </a:rPr>
              <a:t>Well, it’s interesting that, actually, if you go into the school, it’s incredible how you wouldn’t really know… you, you certainly wouldn’t have a clue who were the Catholics and who weren’t the Catholics, you know what I mean.” </a:t>
            </a:r>
          </a:p>
          <a:p>
            <a:r>
              <a:rPr lang="en-GB" sz="1600" dirty="0">
                <a:effectLst/>
                <a:latin typeface="Calibri" panose="020F0502020204030204" pitchFamily="34" charset="0"/>
                <a:ea typeface="SimSun" panose="02010600030101010101" pitchFamily="2" charset="-122"/>
                <a:cs typeface="Calibri" panose="020F0502020204030204" pitchFamily="34" charset="0"/>
              </a:rPr>
              <a:t>Rebecca, foundation governor, Catholic primary school</a:t>
            </a:r>
            <a:endParaRPr lang="en-GB" dirty="0">
              <a:latin typeface="Calibri" panose="020F0502020204030204" pitchFamily="34" charset="0"/>
              <a:cs typeface="Calibri" panose="020F0502020204030204" pitchFamily="34" charset="0"/>
            </a:endParaRPr>
          </a:p>
        </p:txBody>
      </p:sp>
      <p:sp>
        <p:nvSpPr>
          <p:cNvPr id="15" name="Content Placeholder 14">
            <a:extLst>
              <a:ext uri="{FF2B5EF4-FFF2-40B4-BE49-F238E27FC236}">
                <a16:creationId xmlns:a16="http://schemas.microsoft.com/office/drawing/2014/main" id="{27348166-7B75-84CD-D6A9-A1BF6B895D32}"/>
              </a:ext>
            </a:extLst>
          </p:cNvPr>
          <p:cNvSpPr>
            <a:spLocks noGrp="1"/>
          </p:cNvSpPr>
          <p:nvPr>
            <p:ph idx="1"/>
          </p:nvPr>
        </p:nvSpPr>
        <p:spPr>
          <a:xfrm>
            <a:off x="6837680" y="233924"/>
            <a:ext cx="4815840" cy="3359022"/>
          </a:xfrm>
          <a:ln>
            <a:solidFill>
              <a:schemeClr val="bg1"/>
            </a:solidFill>
          </a:ln>
        </p:spPr>
        <p:txBody>
          <a:bodyPr>
            <a:normAutofit/>
          </a:bodyPr>
          <a:lstStyle/>
          <a:p>
            <a:pPr marL="0" indent="0">
              <a:buNone/>
            </a:pPr>
            <a:r>
              <a:rPr lang="en-GB" sz="1600" b="1" dirty="0">
                <a:solidFill>
                  <a:schemeClr val="bg1"/>
                </a:solidFill>
                <a:effectLst/>
                <a:latin typeface="Calibri" panose="020F0502020204030204" pitchFamily="34" charset="0"/>
                <a:ea typeface="SimSun" panose="02010600030101010101" pitchFamily="2" charset="-122"/>
                <a:cs typeface="Calibri" panose="020F0502020204030204" pitchFamily="34" charset="0"/>
              </a:rPr>
              <a:t>I:	“So, you mentioned about having this whole day with the teachers and, and the governors where you were looking at vision and values, could you talk me through that a little bit, please?...”</a:t>
            </a:r>
            <a:endParaRPr lang="en-GB" sz="1600" dirty="0">
              <a:solidFill>
                <a:schemeClr val="bg1"/>
              </a:solidFill>
              <a:effectLst/>
              <a:latin typeface="Calibri" panose="020F0502020204030204" pitchFamily="34" charset="0"/>
              <a:ea typeface="SimSun" panose="02010600030101010101" pitchFamily="2" charset="-122"/>
              <a:cs typeface="Calibri" panose="020F0502020204030204" pitchFamily="34" charset="0"/>
            </a:endParaRPr>
          </a:p>
          <a:p>
            <a:pPr marL="0" indent="0">
              <a:buNone/>
            </a:pPr>
            <a:r>
              <a:rPr lang="en-GB" sz="1600" dirty="0">
                <a:solidFill>
                  <a:schemeClr val="bg1"/>
                </a:solidFill>
                <a:effectLst/>
                <a:latin typeface="Calibri" panose="020F0502020204030204" pitchFamily="34" charset="0"/>
                <a:ea typeface="SimSun" panose="02010600030101010101" pitchFamily="2" charset="-122"/>
                <a:cs typeface="Calibri" panose="020F0502020204030204" pitchFamily="34" charset="0"/>
              </a:rPr>
              <a:t>R:	“…Um, I think we sort of split off into various groups throughout the day and we talked about what words, you know, linked? What, what words do we associate with vision? What words do we associate with values? We sort of explored those sorts of discussions... Um, and I think one of our key things, I think, was ‘love thy neighbour as thy self’ kind of that came out of it.”</a:t>
            </a:r>
          </a:p>
          <a:p>
            <a:pPr marL="0" indent="0">
              <a:buNone/>
            </a:pPr>
            <a:r>
              <a:rPr lang="en-GB" sz="1600" dirty="0">
                <a:solidFill>
                  <a:schemeClr val="bg1"/>
                </a:solidFill>
                <a:latin typeface="Calibri" panose="020F0502020204030204" pitchFamily="34" charset="0"/>
                <a:ea typeface="SimSun" panose="02010600030101010101" pitchFamily="2" charset="-122"/>
                <a:cs typeface="Calibri" panose="020F0502020204030204" pitchFamily="34" charset="0"/>
              </a:rPr>
              <a:t>Rebecca, foundation governor, Catholic primary school</a:t>
            </a:r>
          </a:p>
        </p:txBody>
      </p:sp>
      <p:sp>
        <p:nvSpPr>
          <p:cNvPr id="17" name="Content Placeholder 2">
            <a:extLst>
              <a:ext uri="{FF2B5EF4-FFF2-40B4-BE49-F238E27FC236}">
                <a16:creationId xmlns:a16="http://schemas.microsoft.com/office/drawing/2014/main" id="{3C5C22DE-D380-CD9E-68D2-FDE315C47F9F}"/>
              </a:ext>
            </a:extLst>
          </p:cNvPr>
          <p:cNvSpPr txBox="1">
            <a:spLocks/>
          </p:cNvSpPr>
          <p:nvPr/>
        </p:nvSpPr>
        <p:spPr>
          <a:xfrm>
            <a:off x="656890" y="3851564"/>
            <a:ext cx="4698393" cy="2576945"/>
          </a:xfrm>
          <a:prstGeom prst="rect">
            <a:avLst/>
          </a:prstGeom>
          <a:ln>
            <a:solidFill>
              <a:schemeClr val="bg1"/>
            </a:solidFill>
          </a:ln>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900" kern="1200">
                <a:solidFill>
                  <a:schemeClr val="tx1"/>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gn="ctr">
              <a:buNone/>
            </a:pPr>
            <a:r>
              <a:rPr lang="en-GB" sz="1600" dirty="0">
                <a:solidFill>
                  <a:schemeClr val="bg1"/>
                </a:solidFill>
                <a:latin typeface="Calibri" panose="020F0502020204030204" pitchFamily="34" charset="0"/>
                <a:ea typeface="SimSun" panose="02010600030101010101" pitchFamily="2" charset="-122"/>
                <a:cs typeface="Calibri" panose="020F0502020204030204" pitchFamily="34" charset="0"/>
              </a:rPr>
              <a:t>“Because I just wanted to shape the way… ‘Cos I have a passion for education in the sense that I don’t think your social circumstances should dictate where you go in future…. And I believe that education’s like a key that can open your mind no matter where your… what your current situation is.” </a:t>
            </a:r>
            <a:r>
              <a:rPr lang="en-GB" sz="1600" dirty="0">
                <a:solidFill>
                  <a:schemeClr val="bg1"/>
                </a:solidFill>
                <a:latin typeface="Calibri" panose="020F0502020204030204" pitchFamily="34" charset="0"/>
                <a:cs typeface="Calibri" panose="020F0502020204030204" pitchFamily="34" charset="0"/>
              </a:rPr>
              <a:t>Dolor, vice chair of governors, SEND and safeguarding, curriculum committee,  inner city, Anglican primary school</a:t>
            </a:r>
          </a:p>
        </p:txBody>
      </p:sp>
      <p:sp>
        <p:nvSpPr>
          <p:cNvPr id="19" name="TextBox 18">
            <a:extLst>
              <a:ext uri="{FF2B5EF4-FFF2-40B4-BE49-F238E27FC236}">
                <a16:creationId xmlns:a16="http://schemas.microsoft.com/office/drawing/2014/main" id="{2F7649DC-E4D4-C916-BB37-6B3D96C1EF98}"/>
              </a:ext>
            </a:extLst>
          </p:cNvPr>
          <p:cNvSpPr txBox="1"/>
          <p:nvPr/>
        </p:nvSpPr>
        <p:spPr>
          <a:xfrm>
            <a:off x="538481" y="1928448"/>
            <a:ext cx="4815840" cy="1264642"/>
          </a:xfrm>
          <a:prstGeom prst="rect">
            <a:avLst/>
          </a:prstGeom>
          <a:noFill/>
          <a:ln>
            <a:solidFill>
              <a:schemeClr val="bg1"/>
            </a:solidFill>
          </a:ln>
        </p:spPr>
        <p:txBody>
          <a:bodyPr wrap="square">
            <a:spAutoFit/>
          </a:bodyPr>
          <a:lstStyle/>
          <a:p>
            <a:pPr algn="ctr">
              <a:lnSpc>
                <a:spcPct val="107000"/>
              </a:lnSpc>
              <a:spcAft>
                <a:spcPts val="800"/>
              </a:spcAft>
            </a:pPr>
            <a:r>
              <a:rPr lang="en-GB"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“And if anybody, you know, needed somebody to hold each elbow and carry them then that's what we did.  And that was just the ethos really</a:t>
            </a:r>
            <a:r>
              <a:rPr lang="en-GB"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GB"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Rachel, former headteacher, primary school</a:t>
            </a:r>
          </a:p>
        </p:txBody>
      </p:sp>
    </p:spTree>
    <p:extLst>
      <p:ext uri="{BB962C8B-B14F-4D97-AF65-F5344CB8AC3E}">
        <p14:creationId xmlns:p14="http://schemas.microsoft.com/office/powerpoint/2010/main" val="381017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A4B8642A-CFF7-7A29-1054-607509D0948E}"/>
              </a:ext>
            </a:extLst>
          </p:cNvPr>
          <p:cNvSpPr>
            <a:spLocks noGrp="1"/>
          </p:cNvSpPr>
          <p:nvPr>
            <p:ph type="title"/>
          </p:nvPr>
        </p:nvSpPr>
        <p:spPr>
          <a:xfrm>
            <a:off x="769620" y="310482"/>
            <a:ext cx="4486656" cy="1141497"/>
          </a:xfrm>
        </p:spPr>
        <p:txBody>
          <a:bodyPr/>
          <a:lstStyle/>
          <a:p>
            <a:r>
              <a:rPr lang="en-GB" dirty="0"/>
              <a:t>Conflicting </a:t>
            </a:r>
            <a:br>
              <a:rPr lang="en-GB" dirty="0"/>
            </a:br>
            <a:r>
              <a:rPr lang="en-GB" dirty="0"/>
              <a:t>values and ethos</a:t>
            </a:r>
          </a:p>
        </p:txBody>
      </p:sp>
      <p:sp>
        <p:nvSpPr>
          <p:cNvPr id="13" name="Text Placeholder 12">
            <a:extLst>
              <a:ext uri="{FF2B5EF4-FFF2-40B4-BE49-F238E27FC236}">
                <a16:creationId xmlns:a16="http://schemas.microsoft.com/office/drawing/2014/main" id="{D36B7228-E105-4D5B-45FE-8C782DE3BA7F}"/>
              </a:ext>
            </a:extLst>
          </p:cNvPr>
          <p:cNvSpPr>
            <a:spLocks noGrp="1"/>
          </p:cNvSpPr>
          <p:nvPr>
            <p:ph type="body" sz="half" idx="2"/>
          </p:nvPr>
        </p:nvSpPr>
        <p:spPr>
          <a:xfrm>
            <a:off x="769620" y="1966613"/>
            <a:ext cx="4486656" cy="2924774"/>
          </a:xfrm>
          <a:ln>
            <a:solidFill>
              <a:schemeClr val="bg1"/>
            </a:solidFill>
          </a:ln>
        </p:spPr>
        <p:txBody>
          <a:bodyPr>
            <a:normAutofit/>
          </a:bodyPr>
          <a:lstStyle/>
          <a:p>
            <a:r>
              <a:rPr lang="en-GB" sz="1800" dirty="0">
                <a:effectLst/>
                <a:latin typeface="Calibri" panose="020F0502020204030204" pitchFamily="34" charset="0"/>
                <a:ea typeface="SimSun" panose="02010600030101010101" pitchFamily="2" charset="-122"/>
                <a:cs typeface="Calibri" panose="020F0502020204030204" pitchFamily="34" charset="0"/>
              </a:rPr>
              <a:t>“I mean there have been the odd occasion when we’ve had a governor who wouldn’t be supportive enough, in our view, of the ethos and they asked them to resign. On one occasion he was sacked by the, er, the trustees, “Thank you for what you’ve done but, you know, you’re not fulfilling what we asked and therefore goodbye.”” Daniel, governor, chair of governors, Catholic primary and secondary schools</a:t>
            </a:r>
            <a:endParaRPr lang="en-GB" sz="1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E334AA13-A724-1343-4CF3-2E2204BA46B7}"/>
              </a:ext>
            </a:extLst>
          </p:cNvPr>
          <p:cNvSpPr txBox="1"/>
          <p:nvPr/>
        </p:nvSpPr>
        <p:spPr>
          <a:xfrm>
            <a:off x="6509746" y="350076"/>
            <a:ext cx="5440218" cy="2153731"/>
          </a:xfrm>
          <a:prstGeom prst="rect">
            <a:avLst/>
          </a:prstGeom>
          <a:noFill/>
          <a:ln>
            <a:solidFill>
              <a:schemeClr val="bg1"/>
            </a:solidFill>
          </a:ln>
        </p:spPr>
        <p:txBody>
          <a:bodyPr wrap="square">
            <a:spAutoFit/>
          </a:bodyPr>
          <a:lstStyle/>
          <a:p>
            <a:pPr marL="457200" indent="-457200" algn="ctr">
              <a:lnSpc>
                <a:spcPct val="107000"/>
              </a:lnSpc>
              <a:spcAft>
                <a:spcPts val="800"/>
              </a:spcAft>
            </a:pPr>
            <a:r>
              <a:rPr lang="en-GB"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(When asked about ethos) “There is, I can't remember.  I honestly can't remember. I've been there for so many years and I still can't remember.  I think it's just – I think for the day-to-day stuff, it just gets forgotten. I'm sure the senior leadership people and everybody higher up would know”. </a:t>
            </a:r>
            <a:r>
              <a:rPr lang="en-GB" dirty="0">
                <a:solidFill>
                  <a:schemeClr val="bg1"/>
                </a:solidFill>
                <a:latin typeface="Calibri" panose="020F0502020204030204" pitchFamily="34" charset="0"/>
                <a:ea typeface="Calibri" panose="020F0502020204030204" pitchFamily="34" charset="0"/>
                <a:cs typeface="Calibri" panose="020F0502020204030204" pitchFamily="34" charset="0"/>
              </a:rPr>
              <a:t>Fatimah, teacher, secondary academy</a:t>
            </a:r>
            <a:endParaRPr lang="en-GB"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07019BE-D62C-4BE5-563A-665D88893AEE}"/>
              </a:ext>
            </a:extLst>
          </p:cNvPr>
          <p:cNvSpPr txBox="1"/>
          <p:nvPr/>
        </p:nvSpPr>
        <p:spPr>
          <a:xfrm>
            <a:off x="417530" y="5406430"/>
            <a:ext cx="5190835" cy="966483"/>
          </a:xfrm>
          <a:prstGeom prst="rect">
            <a:avLst/>
          </a:prstGeom>
          <a:noFill/>
          <a:ln>
            <a:solidFill>
              <a:schemeClr val="bg1"/>
            </a:solidFill>
          </a:ln>
        </p:spPr>
        <p:txBody>
          <a:bodyPr wrap="square">
            <a:spAutoFit/>
          </a:bodyPr>
          <a:lstStyle/>
          <a:p>
            <a:pPr marL="540385" indent="-540385" algn="ctr">
              <a:lnSpc>
                <a:spcPct val="107000"/>
              </a:lnSpc>
              <a:spcAft>
                <a:spcPts val="800"/>
              </a:spcAft>
            </a:pPr>
            <a:r>
              <a:rPr lang="en-GB"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“There is a list of values, yes.  But I don't know what they are off the top of my head”. George, governor, Anglican primary school</a:t>
            </a:r>
          </a:p>
        </p:txBody>
      </p:sp>
      <p:sp>
        <p:nvSpPr>
          <p:cNvPr id="7" name="TextBox 6">
            <a:extLst>
              <a:ext uri="{FF2B5EF4-FFF2-40B4-BE49-F238E27FC236}">
                <a16:creationId xmlns:a16="http://schemas.microsoft.com/office/drawing/2014/main" id="{53A69E76-9704-0468-ED30-E5AC81970D4A}"/>
              </a:ext>
            </a:extLst>
          </p:cNvPr>
          <p:cNvSpPr txBox="1"/>
          <p:nvPr/>
        </p:nvSpPr>
        <p:spPr>
          <a:xfrm>
            <a:off x="6509746" y="2872377"/>
            <a:ext cx="5440218" cy="3635547"/>
          </a:xfrm>
          <a:prstGeom prst="rect">
            <a:avLst/>
          </a:prstGeom>
          <a:noFill/>
          <a:ln>
            <a:solidFill>
              <a:schemeClr val="bg1"/>
            </a:solidFill>
          </a:ln>
        </p:spPr>
        <p:txBody>
          <a:bodyPr wrap="square">
            <a:spAutoFit/>
          </a:bodyPr>
          <a:lstStyle/>
          <a:p>
            <a:pPr algn="ctr">
              <a:lnSpc>
                <a:spcPct val="107000"/>
              </a:lnSpc>
              <a:spcAft>
                <a:spcPts val="800"/>
              </a:spcAft>
            </a:pPr>
            <a:r>
              <a:rPr lang="en-GB"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school had, um, six, six values</a:t>
            </a:r>
            <a:r>
              <a:rPr lang="en-GB"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GB"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they, they were values that I, I could easily relate to</a:t>
            </a:r>
            <a:r>
              <a:rPr lang="en-GB" dirty="0">
                <a:solidFill>
                  <a:schemeClr val="bg1"/>
                </a:solidFill>
                <a:latin typeface="Calibri" panose="020F0502020204030204" pitchFamily="34" charset="0"/>
                <a:ea typeface="Calibri" panose="020F0502020204030204" pitchFamily="34" charset="0"/>
                <a:cs typeface="Calibri" panose="020F0502020204030204" pitchFamily="34" charset="0"/>
              </a:rPr>
              <a:t>… t</a:t>
            </a:r>
            <a:r>
              <a:rPr lang="en-GB"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he school have shifted away from those six values, to, to four new core ... I'm not as excited about those core values</a:t>
            </a:r>
            <a:r>
              <a:rPr lang="en-GB"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GB"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simply because I find them a little bit more abstract and a little less accessible... I find the old, the values that existed when I joined the school much more practical in terms of being able to say to the children, did you follow this value?  Are you being open and honest when something goes wrong and being able to, to, um, kind of, uh, support their behaviour and development with those values.” Michael, teacher, primary school</a:t>
            </a:r>
          </a:p>
        </p:txBody>
      </p:sp>
    </p:spTree>
    <p:extLst>
      <p:ext uri="{BB962C8B-B14F-4D97-AF65-F5344CB8AC3E}">
        <p14:creationId xmlns:p14="http://schemas.microsoft.com/office/powerpoint/2010/main" val="3439027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B8958-D855-1326-9DF1-80A6D7C1665B}"/>
              </a:ext>
            </a:extLst>
          </p:cNvPr>
          <p:cNvSpPr>
            <a:spLocks noGrp="1"/>
          </p:cNvSpPr>
          <p:nvPr>
            <p:ph type="title"/>
          </p:nvPr>
        </p:nvSpPr>
        <p:spPr>
          <a:xfrm>
            <a:off x="6403650" y="663395"/>
            <a:ext cx="5494215" cy="1141497"/>
          </a:xfrm>
        </p:spPr>
        <p:txBody>
          <a:bodyPr>
            <a:noAutofit/>
          </a:bodyPr>
          <a:lstStyle/>
          <a:p>
            <a:r>
              <a:rPr lang="en-US" sz="1800" dirty="0">
                <a:latin typeface="Roboto" panose="020B0604020202020204" pitchFamily="2" charset="0"/>
              </a:rPr>
              <a:t>Remaining questions</a:t>
            </a:r>
            <a:endParaRPr lang="en-US" sz="1800" b="0" i="0" dirty="0">
              <a:effectLst/>
              <a:latin typeface="Roboto" panose="020B0604020202020204" pitchFamily="2" charset="0"/>
            </a:endParaRPr>
          </a:p>
        </p:txBody>
      </p:sp>
      <p:sp>
        <p:nvSpPr>
          <p:cNvPr id="11" name="TextBox 10">
            <a:extLst>
              <a:ext uri="{FF2B5EF4-FFF2-40B4-BE49-F238E27FC236}">
                <a16:creationId xmlns:a16="http://schemas.microsoft.com/office/drawing/2014/main" id="{3E7510B9-A0E4-6CA9-06C5-70AA7A3665CE}"/>
              </a:ext>
            </a:extLst>
          </p:cNvPr>
          <p:cNvSpPr txBox="1"/>
          <p:nvPr/>
        </p:nvSpPr>
        <p:spPr>
          <a:xfrm>
            <a:off x="6403651" y="2280981"/>
            <a:ext cx="5494214" cy="3693319"/>
          </a:xfrm>
          <a:prstGeom prst="rect">
            <a:avLst/>
          </a:prstGeom>
          <a:solidFill>
            <a:srgbClr val="0070C0"/>
          </a:solidFill>
        </p:spPr>
        <p:txBody>
          <a:bodyPr wrap="square">
            <a:spAutoFit/>
          </a:bodyPr>
          <a:lstStyle/>
          <a:p>
            <a:pPr marL="285750" indent="-285750">
              <a:buFont typeface="Arial" panose="020B0604020202020204" pitchFamily="34" charset="0"/>
              <a:buChar char="•"/>
            </a:pPr>
            <a:r>
              <a:rPr lang="en-US" dirty="0">
                <a:solidFill>
                  <a:schemeClr val="bg1"/>
                </a:solidFill>
                <a:latin typeface="Calibri" panose="020F0502020204030204" pitchFamily="34" charset="0"/>
                <a:cs typeface="Calibri" panose="020F0502020204030204" pitchFamily="34" charset="0"/>
              </a:rPr>
              <a:t>Are there some values that can be ‘compromised’ and some that cannot?</a:t>
            </a:r>
          </a:p>
          <a:p>
            <a:pPr marL="285750" indent="-285750">
              <a:buFont typeface="Arial" panose="020B0604020202020204" pitchFamily="34" charset="0"/>
              <a:buChar char="•"/>
            </a:pPr>
            <a:endParaRPr lang="en-US"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solidFill>
                  <a:schemeClr val="bg1"/>
                </a:solidFill>
                <a:latin typeface="Calibri" panose="020F0502020204030204" pitchFamily="34" charset="0"/>
                <a:cs typeface="Calibri" panose="020F0502020204030204" pitchFamily="34" charset="0"/>
              </a:rPr>
              <a:t>Can some individuals adapt to life ‘out of the water’?</a:t>
            </a:r>
          </a:p>
          <a:p>
            <a:pPr marL="285750" indent="-285750">
              <a:buFont typeface="Arial" panose="020B0604020202020204" pitchFamily="34" charset="0"/>
              <a:buChar char="•"/>
            </a:pPr>
            <a:endParaRPr lang="en-US"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solidFill>
                  <a:schemeClr val="bg1"/>
                </a:solidFill>
                <a:latin typeface="Calibri" panose="020F0502020204030204" pitchFamily="34" charset="0"/>
                <a:cs typeface="Calibri" panose="020F0502020204030204" pitchFamily="34" charset="0"/>
              </a:rPr>
              <a:t>How can teachers learn how to choose the ‘right’ school to work in?</a:t>
            </a:r>
          </a:p>
          <a:p>
            <a:pPr marL="285750" indent="-285750">
              <a:buFont typeface="Arial" panose="020B0604020202020204" pitchFamily="34" charset="0"/>
              <a:buChar char="•"/>
            </a:pPr>
            <a:endParaRPr lang="en-US"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solidFill>
                  <a:schemeClr val="bg1"/>
                </a:solidFill>
                <a:latin typeface="Calibri" panose="020F0502020204030204" pitchFamily="34" charset="0"/>
                <a:cs typeface="Calibri" panose="020F0502020204030204" pitchFamily="34" charset="0"/>
              </a:rPr>
              <a:t>How do we understand how our own values may align and misalign with those of a school? </a:t>
            </a:r>
            <a:endParaRPr lang="en-GB"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US"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solidFill>
                  <a:schemeClr val="bg1"/>
                </a:solidFill>
                <a:latin typeface="Calibri" panose="020F0502020204030204" pitchFamily="34" charset="0"/>
                <a:cs typeface="Calibri" panose="020F0502020204030204" pitchFamily="34" charset="0"/>
              </a:rPr>
              <a:t>For those of us no longer in school settings, do these findings apply to our settings?</a:t>
            </a:r>
          </a:p>
        </p:txBody>
      </p:sp>
      <p:sp>
        <p:nvSpPr>
          <p:cNvPr id="14" name="Title 1">
            <a:extLst>
              <a:ext uri="{FF2B5EF4-FFF2-40B4-BE49-F238E27FC236}">
                <a16:creationId xmlns:a16="http://schemas.microsoft.com/office/drawing/2014/main" id="{D014BEAE-3F1C-2973-0AD4-A4C53C5969D7}"/>
              </a:ext>
            </a:extLst>
          </p:cNvPr>
          <p:cNvSpPr txBox="1">
            <a:spLocks/>
          </p:cNvSpPr>
          <p:nvPr/>
        </p:nvSpPr>
        <p:spPr>
          <a:xfrm>
            <a:off x="294135" y="663395"/>
            <a:ext cx="5494215" cy="1141497"/>
          </a:xfrm>
          <a:prstGeom prst="rect">
            <a:avLst/>
          </a:prstGeom>
          <a:solidFill>
            <a:srgbClr val="FFFFFF"/>
          </a:solidFill>
          <a:ln w="31750" cap="sq">
            <a:solidFill>
              <a:srgbClr val="404040"/>
            </a:solidFill>
            <a:miter lim="800000"/>
          </a:ln>
        </p:spPr>
        <p:txBody>
          <a:bodyPr vert="horz" lIns="182880" tIns="182880" rIns="182880" bIns="182880" rtlCol="0" anchor="ctr" anchorCtr="1">
            <a:noAutofit/>
          </a:bodyPr>
          <a:lstStyle>
            <a:lvl1pPr algn="ctr" defTabSz="914400" rtl="0" eaLnBrk="1" latinLnBrk="0" hangingPunct="1">
              <a:lnSpc>
                <a:spcPct val="90000"/>
              </a:lnSpc>
              <a:spcBef>
                <a:spcPct val="0"/>
              </a:spcBef>
              <a:buNone/>
              <a:defRPr sz="2200" kern="1200" cap="all" spc="200" baseline="0">
                <a:solidFill>
                  <a:srgbClr val="262626"/>
                </a:solidFill>
                <a:latin typeface="+mj-lt"/>
                <a:ea typeface="+mj-ea"/>
                <a:cs typeface="+mj-cs"/>
              </a:defRPr>
            </a:lvl1pPr>
          </a:lstStyle>
          <a:p>
            <a:r>
              <a:rPr lang="en-US" sz="1800" dirty="0">
                <a:latin typeface="Roboto" panose="020B0604020202020204" pitchFamily="2" charset="0"/>
              </a:rPr>
              <a:t>findings so far</a:t>
            </a:r>
          </a:p>
        </p:txBody>
      </p:sp>
      <p:sp>
        <p:nvSpPr>
          <p:cNvPr id="15" name="Text Placeholder 12">
            <a:extLst>
              <a:ext uri="{FF2B5EF4-FFF2-40B4-BE49-F238E27FC236}">
                <a16:creationId xmlns:a16="http://schemas.microsoft.com/office/drawing/2014/main" id="{4A7020D7-B9C0-D256-29B9-A69FE04C3AD0}"/>
              </a:ext>
            </a:extLst>
          </p:cNvPr>
          <p:cNvSpPr>
            <a:spLocks noGrp="1"/>
          </p:cNvSpPr>
          <p:nvPr>
            <p:ph type="body" sz="half" idx="2"/>
          </p:nvPr>
        </p:nvSpPr>
        <p:spPr>
          <a:xfrm>
            <a:off x="522546" y="2280981"/>
            <a:ext cx="5130107" cy="3427092"/>
          </a:xfrm>
          <a:solidFill>
            <a:schemeClr val="accent2">
              <a:lumMod val="50000"/>
            </a:schemeClr>
          </a:solidFill>
          <a:ln>
            <a:solidFill>
              <a:schemeClr val="bg1"/>
            </a:solidFill>
          </a:ln>
        </p:spPr>
        <p:txBody>
          <a:bodyPr>
            <a:normAutofit/>
          </a:bodyPr>
          <a:lstStyle/>
          <a:p>
            <a:pPr marL="342900" lvl="0" indent="-342900">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Some individuals looked to school as an academic endeavour, some as an education in the fuller sense</a:t>
            </a:r>
          </a:p>
          <a:p>
            <a:pPr marL="342900" lvl="0" indent="-342900">
              <a:lnSpc>
                <a:spcPct val="115000"/>
              </a:lnSpc>
              <a:buFont typeface="Symbol" panose="05050102010706020507" pitchFamily="18" charset="2"/>
              <a:buChar char=""/>
            </a:pPr>
            <a:r>
              <a:rPr lang="en-GB" sz="1600" dirty="0">
                <a:latin typeface="Calibri" panose="020F0502020204030204" pitchFamily="34" charset="0"/>
                <a:ea typeface="Calibri" panose="020F0502020204030204" pitchFamily="34" charset="0"/>
                <a:cs typeface="Calibri" panose="020F0502020204030204" pitchFamily="34" charset="0"/>
              </a:rPr>
              <a:t>There was frustration from individuals when they encountered values and ethos in settings that differed from their personal philosophies</a:t>
            </a:r>
          </a:p>
          <a:p>
            <a:pPr marL="342900" lvl="0" indent="-342900">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In some instances, there was no clear harmony or discord, but rather an apathetic attitude towards the values</a:t>
            </a:r>
          </a:p>
          <a:p>
            <a:pPr marL="342900" lvl="0" indent="-342900">
              <a:lnSpc>
                <a:spcPct val="115000"/>
              </a:lnSpc>
              <a:buFont typeface="Symbol" panose="05050102010706020507" pitchFamily="18" charset="2"/>
              <a:buChar char=""/>
            </a:pPr>
            <a:r>
              <a:rPr lang="en-GB" sz="1600" dirty="0">
                <a:latin typeface="Calibri" panose="020F0502020204030204" pitchFamily="34" charset="0"/>
                <a:ea typeface="Calibri" panose="020F0502020204030204" pitchFamily="34" charset="0"/>
                <a:cs typeface="Calibri" panose="020F0502020204030204" pitchFamily="34" charset="0"/>
              </a:rPr>
              <a:t>Some individuals chose to leave settings because of the difference in individual and ‘imposed’ values</a:t>
            </a:r>
            <a:endParaRPr lang="en-GB" sz="1600" dirty="0">
              <a:effectLst/>
              <a:latin typeface="Calibri" panose="020F0502020204030204" pitchFamily="34" charset="0"/>
              <a:ea typeface="Calibri" panose="020F0502020204030204" pitchFamily="34" charset="0"/>
              <a:cs typeface="Symbol" panose="05050102010706020507" pitchFamily="18" charset="2"/>
            </a:endParaRPr>
          </a:p>
        </p:txBody>
      </p:sp>
    </p:spTree>
    <p:extLst>
      <p:ext uri="{BB962C8B-B14F-4D97-AF65-F5344CB8AC3E}">
        <p14:creationId xmlns:p14="http://schemas.microsoft.com/office/powerpoint/2010/main" val="4161708390"/>
      </p:ext>
    </p:extLst>
  </p:cSld>
  <p:clrMapOvr>
    <a:masterClrMapping/>
  </p:clrMapOvr>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TM10001115[[fn=Parcel]]</Template>
  <TotalTime>162</TotalTime>
  <Words>1327</Words>
  <Application>Microsoft Office PowerPoint</Application>
  <PresentationFormat>Widescreen</PresentationFormat>
  <Paragraphs>59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Gill Sans MT</vt:lpstr>
      <vt:lpstr>Roboto</vt:lpstr>
      <vt:lpstr>Symbol</vt:lpstr>
      <vt:lpstr>Parcel</vt:lpstr>
      <vt:lpstr>Experiences of harmonious and conflicting values: stakeholders and their encounters with values and ethos in a range of English schools</vt:lpstr>
      <vt:lpstr>PowerPoint Presentation</vt:lpstr>
      <vt:lpstr>“Ethos is… a formal expression of the authorities’ aims and objectives for an organisation.” (Donnelly, 2000, p135)</vt:lpstr>
      <vt:lpstr>“Ethos emanates from individuals and group interaction and in this sense is not that which is formally stated or documented but is a process of social interaction; it is not independent from the organisation but inherently bound up within it.” (Donnelly, 2000, p136)</vt:lpstr>
      <vt:lpstr>Harmonious  values and ethos</vt:lpstr>
      <vt:lpstr>Conflicting  values and ethos</vt:lpstr>
      <vt:lpstr>Remaining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Esther Cummins</dc:creator>
  <cp:lastModifiedBy>Esther Cummins</cp:lastModifiedBy>
  <cp:revision>1</cp:revision>
  <dcterms:created xsi:type="dcterms:W3CDTF">2022-05-06T10:24:22Z</dcterms:created>
  <dcterms:modified xsi:type="dcterms:W3CDTF">2022-09-04T15:00:58Z</dcterms:modified>
</cp:coreProperties>
</file>