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8" r:id="rId4"/>
    <p:sldId id="281" r:id="rId5"/>
    <p:sldId id="258" r:id="rId6"/>
    <p:sldId id="279" r:id="rId7"/>
    <p:sldId id="280" r:id="rId8"/>
    <p:sldId id="277" r:id="rId9"/>
    <p:sldId id="282" r:id="rId10"/>
    <p:sldId id="285" r:id="rId11"/>
    <p:sldId id="287" r:id="rId12"/>
    <p:sldId id="294" r:id="rId13"/>
    <p:sldId id="283" r:id="rId14"/>
    <p:sldId id="284" r:id="rId15"/>
    <p:sldId id="289" r:id="rId16"/>
    <p:sldId id="286" r:id="rId17"/>
    <p:sldId id="290" r:id="rId18"/>
    <p:sldId id="288" r:id="rId19"/>
    <p:sldId id="295" r:id="rId20"/>
    <p:sldId id="291" r:id="rId21"/>
    <p:sldId id="292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BB9"/>
    <a:srgbClr val="24C8B2"/>
    <a:srgbClr val="A1E8E4"/>
    <a:srgbClr val="BCF0D1"/>
    <a:srgbClr val="FEEED1"/>
    <a:srgbClr val="FFD95B"/>
    <a:srgbClr val="FE9F6E"/>
    <a:srgbClr val="E3094D"/>
    <a:srgbClr val="C83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A5DF2-1E25-4289-985F-57D34366700D}" v="647" dt="2023-09-14T12:47:44.43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3" autoAdjust="0"/>
    <p:restoredTop sz="86481" autoAdjust="0"/>
  </p:normalViewPr>
  <p:slideViewPr>
    <p:cSldViewPr snapToGrid="0" snapToObjects="1">
      <p:cViewPr>
        <p:scale>
          <a:sx n="50" d="100"/>
          <a:sy n="50" d="100"/>
        </p:scale>
        <p:origin x="432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Simmons" userId="7b3af0de-5c52-4204-b33f-c23f56be97be" providerId="ADAL" clId="{28EA5DF2-1E25-4289-985F-57D34366700D}"/>
    <pc:docChg chg="undo redo custSel modSld">
      <pc:chgData name="Marcus Simmons" userId="7b3af0de-5c52-4204-b33f-c23f56be97be" providerId="ADAL" clId="{28EA5DF2-1E25-4289-985F-57D34366700D}" dt="2023-09-14T13:15:58.587" v="10113"/>
      <pc:docMkLst>
        <pc:docMk/>
      </pc:docMkLst>
      <pc:sldChg chg="modSp mod">
        <pc:chgData name="Marcus Simmons" userId="7b3af0de-5c52-4204-b33f-c23f56be97be" providerId="ADAL" clId="{28EA5DF2-1E25-4289-985F-57D34366700D}" dt="2023-09-12T11:36:38.936" v="7159" actId="962"/>
        <pc:sldMkLst>
          <pc:docMk/>
          <pc:sldMk cId="2408433997" sldId="256"/>
        </pc:sldMkLst>
        <pc:spChg chg="mod">
          <ac:chgData name="Marcus Simmons" userId="7b3af0de-5c52-4204-b33f-c23f56be97be" providerId="ADAL" clId="{28EA5DF2-1E25-4289-985F-57D34366700D}" dt="2023-09-12T11:36:25.862" v="7157" actId="962"/>
          <ac:spMkLst>
            <pc:docMk/>
            <pc:sldMk cId="2408433997" sldId="256"/>
            <ac:spMk id="3" creationId="{D919B816-B289-1140-AC33-BA467CBD8A57}"/>
          </ac:spMkLst>
        </pc:spChg>
        <pc:spChg chg="mod">
          <ac:chgData name="Marcus Simmons" userId="7b3af0de-5c52-4204-b33f-c23f56be97be" providerId="ADAL" clId="{28EA5DF2-1E25-4289-985F-57D34366700D}" dt="2023-09-12T11:28:50.976" v="6598" actId="33553"/>
          <ac:spMkLst>
            <pc:docMk/>
            <pc:sldMk cId="2408433997" sldId="256"/>
            <ac:spMk id="5" creationId="{46BEF707-8E90-4E48-AD21-ECD374862BD6}"/>
          </ac:spMkLst>
        </pc:spChg>
        <pc:picChg chg="mod">
          <ac:chgData name="Marcus Simmons" userId="7b3af0de-5c52-4204-b33f-c23f56be97be" providerId="ADAL" clId="{28EA5DF2-1E25-4289-985F-57D34366700D}" dt="2023-09-12T11:36:38.936" v="7159" actId="962"/>
          <ac:picMkLst>
            <pc:docMk/>
            <pc:sldMk cId="2408433997" sldId="256"/>
            <ac:picMk id="2" creationId="{19989B98-37D1-9A4D-9C84-AEC7F3974DB0}"/>
          </ac:picMkLst>
        </pc:picChg>
        <pc:picChg chg="mod">
          <ac:chgData name="Marcus Simmons" userId="7b3af0de-5c52-4204-b33f-c23f56be97be" providerId="ADAL" clId="{28EA5DF2-1E25-4289-985F-57D34366700D}" dt="2023-09-12T11:36:37.551" v="7158" actId="962"/>
          <ac:picMkLst>
            <pc:docMk/>
            <pc:sldMk cId="2408433997" sldId="256"/>
            <ac:picMk id="6" creationId="{4CC5B12A-26A9-7BA5-0E93-18192D2D8A28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07:30.972" v="10057" actId="1076"/>
        <pc:sldMkLst>
          <pc:docMk/>
          <pc:sldMk cId="2965151169" sldId="257"/>
        </pc:sldMkLst>
        <pc:spChg chg="add mod ord">
          <ac:chgData name="Marcus Simmons" userId="7b3af0de-5c52-4204-b33f-c23f56be97be" providerId="ADAL" clId="{28EA5DF2-1E25-4289-985F-57D34366700D}" dt="2023-09-14T12:45:36.624" v="7169"/>
          <ac:spMkLst>
            <pc:docMk/>
            <pc:sldMk cId="2965151169" sldId="257"/>
            <ac:spMk id="2" creationId="{E9088281-7204-6276-F6C0-FFA729F82117}"/>
          </ac:spMkLst>
        </pc:spChg>
        <pc:spChg chg="del mod">
          <ac:chgData name="Marcus Simmons" userId="7b3af0de-5c52-4204-b33f-c23f56be97be" providerId="ADAL" clId="{28EA5DF2-1E25-4289-985F-57D34366700D}" dt="2023-09-14T13:07:27.625" v="10056" actId="478"/>
          <ac:spMkLst>
            <pc:docMk/>
            <pc:sldMk cId="2965151169" sldId="257"/>
            <ac:spMk id="5" creationId="{825663B4-C99F-1746-B2B7-B62D81902911}"/>
          </ac:spMkLst>
        </pc:spChg>
        <pc:picChg chg="mod">
          <ac:chgData name="Marcus Simmons" userId="7b3af0de-5c52-4204-b33f-c23f56be97be" providerId="ADAL" clId="{28EA5DF2-1E25-4289-985F-57D34366700D}" dt="2023-09-14T13:07:30.972" v="10057" actId="1076"/>
          <ac:picMkLst>
            <pc:docMk/>
            <pc:sldMk cId="2965151169" sldId="257"/>
            <ac:picMk id="4" creationId="{D6E172BF-55F3-0735-E53D-453ECD5D94E9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1:12.195" v="10071" actId="14100"/>
        <pc:sldMkLst>
          <pc:docMk/>
          <pc:sldMk cId="3873483883" sldId="258"/>
        </pc:sldMkLst>
        <pc:spChg chg="add mod ord">
          <ac:chgData name="Marcus Simmons" userId="7b3af0de-5c52-4204-b33f-c23f56be97be" providerId="ADAL" clId="{28EA5DF2-1E25-4289-985F-57D34366700D}" dt="2023-09-14T13:11:12.195" v="10071" actId="14100"/>
          <ac:spMkLst>
            <pc:docMk/>
            <pc:sldMk cId="3873483883" sldId="258"/>
            <ac:spMk id="3" creationId="{053350BB-1EA5-E175-EDEB-B04D73461544}"/>
          </ac:spMkLst>
        </pc:spChg>
        <pc:spChg chg="del mod">
          <ac:chgData name="Marcus Simmons" userId="7b3af0de-5c52-4204-b33f-c23f56be97be" providerId="ADAL" clId="{28EA5DF2-1E25-4289-985F-57D34366700D}" dt="2023-09-14T13:10:53.601" v="10069" actId="478"/>
          <ac:spMkLst>
            <pc:docMk/>
            <pc:sldMk cId="3873483883" sldId="258"/>
            <ac:spMk id="5" creationId="{8CD53D3E-F69B-8044-BB93-67CB8C899492}"/>
          </ac:spMkLst>
        </pc:spChg>
        <pc:picChg chg="mod">
          <ac:chgData name="Marcus Simmons" userId="7b3af0de-5c52-4204-b33f-c23f56be97be" providerId="ADAL" clId="{28EA5DF2-1E25-4289-985F-57D34366700D}" dt="2023-09-14T12:55:23.030" v="7793" actId="962"/>
          <ac:picMkLst>
            <pc:docMk/>
            <pc:sldMk cId="3873483883" sldId="258"/>
            <ac:picMk id="2" creationId="{D55BFE57-32EE-554A-0CEB-577833FF7684}"/>
          </ac:picMkLst>
        </pc:picChg>
      </pc:sldChg>
      <pc:sldChg chg="addSp modSp mod">
        <pc:chgData name="Marcus Simmons" userId="7b3af0de-5c52-4204-b33f-c23f56be97be" providerId="ADAL" clId="{28EA5DF2-1E25-4289-985F-57D34366700D}" dt="2023-09-14T13:15:58.587" v="10113"/>
        <pc:sldMkLst>
          <pc:docMk/>
          <pc:sldMk cId="385492221" sldId="276"/>
        </pc:sldMkLst>
        <pc:spChg chg="add mod ord">
          <ac:chgData name="Marcus Simmons" userId="7b3af0de-5c52-4204-b33f-c23f56be97be" providerId="ADAL" clId="{28EA5DF2-1E25-4289-985F-57D34366700D}" dt="2023-09-14T13:15:58.587" v="10113"/>
          <ac:spMkLst>
            <pc:docMk/>
            <pc:sldMk cId="385492221" sldId="276"/>
            <ac:spMk id="2" creationId="{EC810776-39A0-ABFB-57C0-63B2973590D8}"/>
          </ac:spMkLst>
        </pc:spChg>
        <pc:spChg chg="mod">
          <ac:chgData name="Marcus Simmons" userId="7b3af0de-5c52-4204-b33f-c23f56be97be" providerId="ADAL" clId="{28EA5DF2-1E25-4289-985F-57D34366700D}" dt="2023-09-04T14:52:33.211" v="31" actId="20577"/>
          <ac:spMkLst>
            <pc:docMk/>
            <pc:sldMk cId="385492221" sldId="276"/>
            <ac:spMk id="5" creationId="{20291EE8-BDE2-E94A-A7AE-770989F6BCBC}"/>
          </ac:spMkLst>
        </pc:spChg>
        <pc:picChg chg="mod ord">
          <ac:chgData name="Marcus Simmons" userId="7b3af0de-5c52-4204-b33f-c23f56be97be" providerId="ADAL" clId="{28EA5DF2-1E25-4289-985F-57D34366700D}" dt="2023-09-14T12:50:47.725" v="7180"/>
          <ac:picMkLst>
            <pc:docMk/>
            <pc:sldMk cId="385492221" sldId="276"/>
            <ac:picMk id="3" creationId="{BEE4482E-5582-4D42-8546-83A33B379454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2:37.053" v="10079"/>
        <pc:sldMkLst>
          <pc:docMk/>
          <pc:sldMk cId="4036486956" sldId="277"/>
        </pc:sldMkLst>
        <pc:spChg chg="add mod">
          <ac:chgData name="Marcus Simmons" userId="7b3af0de-5c52-4204-b33f-c23f56be97be" providerId="ADAL" clId="{28EA5DF2-1E25-4289-985F-57D34366700D}" dt="2023-09-12T11:30:47.675" v="6768" actId="20577"/>
          <ac:spMkLst>
            <pc:docMk/>
            <pc:sldMk cId="4036486956" sldId="277"/>
            <ac:spMk id="3" creationId="{32DE0560-57C4-6A13-7AAA-A3D5E4958412}"/>
          </ac:spMkLst>
        </pc:spChg>
        <pc:spChg chg="del mod">
          <ac:chgData name="Marcus Simmons" userId="7b3af0de-5c52-4204-b33f-c23f56be97be" providerId="ADAL" clId="{28EA5DF2-1E25-4289-985F-57D34366700D}" dt="2023-09-14T13:12:33.190" v="10078" actId="478"/>
          <ac:spMkLst>
            <pc:docMk/>
            <pc:sldMk cId="4036486956" sldId="277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2:37.053" v="10079"/>
          <ac:picMkLst>
            <pc:docMk/>
            <pc:sldMk cId="4036486956" sldId="277"/>
            <ac:picMk id="2" creationId="{FA5ED330-C4B0-F873-CA4B-D272C32AD3A0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08:07.883" v="10064" actId="1076"/>
        <pc:sldMkLst>
          <pc:docMk/>
          <pc:sldMk cId="1343532971" sldId="278"/>
        </pc:sldMkLst>
        <pc:spChg chg="add mod">
          <ac:chgData name="Marcus Simmons" userId="7b3af0de-5c52-4204-b33f-c23f56be97be" providerId="ADAL" clId="{28EA5DF2-1E25-4289-985F-57D34366700D}" dt="2023-09-12T11:29:30.343" v="6638" actId="20577"/>
          <ac:spMkLst>
            <pc:docMk/>
            <pc:sldMk cId="1343532971" sldId="278"/>
            <ac:spMk id="3" creationId="{2E2613F7-A781-3759-1C80-E4343ED198A1}"/>
          </ac:spMkLst>
        </pc:spChg>
        <pc:spChg chg="del mod">
          <ac:chgData name="Marcus Simmons" userId="7b3af0de-5c52-4204-b33f-c23f56be97be" providerId="ADAL" clId="{28EA5DF2-1E25-4289-985F-57D34366700D}" dt="2023-09-14T13:08:04.869" v="10063" actId="478"/>
          <ac:spMkLst>
            <pc:docMk/>
            <pc:sldMk cId="1343532971" sldId="278"/>
            <ac:spMk id="5" creationId="{8CD53D3E-F69B-8044-BB93-67CB8C899492}"/>
          </ac:spMkLst>
        </pc:spChg>
        <pc:picChg chg="mod ord">
          <ac:chgData name="Marcus Simmons" userId="7b3af0de-5c52-4204-b33f-c23f56be97be" providerId="ADAL" clId="{28EA5DF2-1E25-4289-985F-57D34366700D}" dt="2023-09-14T13:08:07.883" v="10064" actId="1076"/>
          <ac:picMkLst>
            <pc:docMk/>
            <pc:sldMk cId="1343532971" sldId="278"/>
            <ac:picMk id="2" creationId="{CA90F198-CD1B-F36D-E6F7-43C0EA087AA6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1:36.831" v="10073"/>
        <pc:sldMkLst>
          <pc:docMk/>
          <pc:sldMk cId="2121029635" sldId="279"/>
        </pc:sldMkLst>
        <pc:spChg chg="add mod ord">
          <ac:chgData name="Marcus Simmons" userId="7b3af0de-5c52-4204-b33f-c23f56be97be" providerId="ADAL" clId="{28EA5DF2-1E25-4289-985F-57D34366700D}" dt="2023-09-14T13:11:36.831" v="10073"/>
          <ac:spMkLst>
            <pc:docMk/>
            <pc:sldMk cId="2121029635" sldId="279"/>
            <ac:spMk id="3" creationId="{8F014B97-DBBE-FDD7-1133-3F50E8DA1B55}"/>
          </ac:spMkLst>
        </pc:spChg>
        <pc:spChg chg="del mod">
          <ac:chgData name="Marcus Simmons" userId="7b3af0de-5c52-4204-b33f-c23f56be97be" providerId="ADAL" clId="{28EA5DF2-1E25-4289-985F-57D34366700D}" dt="2023-09-14T13:11:28.444" v="10072" actId="478"/>
          <ac:spMkLst>
            <pc:docMk/>
            <pc:sldMk cId="2121029635" sldId="279"/>
            <ac:spMk id="5" creationId="{8CD53D3E-F69B-8044-BB93-67CB8C899492}"/>
          </ac:spMkLst>
        </pc:spChg>
        <pc:picChg chg="mod">
          <ac:chgData name="Marcus Simmons" userId="7b3af0de-5c52-4204-b33f-c23f56be97be" providerId="ADAL" clId="{28EA5DF2-1E25-4289-985F-57D34366700D}" dt="2023-09-06T11:19:45.532" v="37" actId="732"/>
          <ac:picMkLst>
            <pc:docMk/>
            <pc:sldMk cId="2121029635" sldId="279"/>
            <ac:picMk id="2" creationId="{6CD03B61-439E-FB35-81CF-F2157D28A7CE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2:20.727" v="10077"/>
        <pc:sldMkLst>
          <pc:docMk/>
          <pc:sldMk cId="1473285567" sldId="280"/>
        </pc:sldMkLst>
        <pc:spChg chg="add mod ord">
          <ac:chgData name="Marcus Simmons" userId="7b3af0de-5c52-4204-b33f-c23f56be97be" providerId="ADAL" clId="{28EA5DF2-1E25-4289-985F-57D34366700D}" dt="2023-09-14T13:12:20.727" v="10077"/>
          <ac:spMkLst>
            <pc:docMk/>
            <pc:sldMk cId="1473285567" sldId="280"/>
            <ac:spMk id="3" creationId="{F6800F95-1459-BCBF-5C57-A10DB687E884}"/>
          </ac:spMkLst>
        </pc:spChg>
        <pc:spChg chg="del mod">
          <ac:chgData name="Marcus Simmons" userId="7b3af0de-5c52-4204-b33f-c23f56be97be" providerId="ADAL" clId="{28EA5DF2-1E25-4289-985F-57D34366700D}" dt="2023-09-14T13:11:54.094" v="10076" actId="478"/>
          <ac:spMkLst>
            <pc:docMk/>
            <pc:sldMk cId="1473285567" sldId="280"/>
            <ac:spMk id="5" creationId="{8CD53D3E-F69B-8044-BB93-67CB8C899492}"/>
          </ac:spMkLst>
        </pc:spChg>
        <pc:picChg chg="add del mod modCrop">
          <ac:chgData name="Marcus Simmons" userId="7b3af0de-5c52-4204-b33f-c23f56be97be" providerId="ADAL" clId="{28EA5DF2-1E25-4289-985F-57D34366700D}" dt="2023-09-14T13:11:51.405" v="10075" actId="478"/>
          <ac:picMkLst>
            <pc:docMk/>
            <pc:sldMk cId="1473285567" sldId="280"/>
            <ac:picMk id="2" creationId="{FCA46F0E-67BB-BC62-1D84-DDBB884FC3A8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0:39.496" v="10068"/>
        <pc:sldMkLst>
          <pc:docMk/>
          <pc:sldMk cId="3598747399" sldId="281"/>
        </pc:sldMkLst>
        <pc:spChg chg="add mod ord">
          <ac:chgData name="Marcus Simmons" userId="7b3af0de-5c52-4204-b33f-c23f56be97be" providerId="ADAL" clId="{28EA5DF2-1E25-4289-985F-57D34366700D}" dt="2023-09-14T13:10:39.496" v="10068"/>
          <ac:spMkLst>
            <pc:docMk/>
            <pc:sldMk cId="3598747399" sldId="281"/>
            <ac:spMk id="3" creationId="{0F2EB6C2-A916-748F-5743-5C08C3742D07}"/>
          </ac:spMkLst>
        </pc:spChg>
        <pc:spChg chg="del mod">
          <ac:chgData name="Marcus Simmons" userId="7b3af0de-5c52-4204-b33f-c23f56be97be" providerId="ADAL" clId="{28EA5DF2-1E25-4289-985F-57D34366700D}" dt="2023-09-14T13:10:21.218" v="10066" actId="478"/>
          <ac:spMkLst>
            <pc:docMk/>
            <pc:sldMk cId="3598747399" sldId="281"/>
            <ac:spMk id="5" creationId="{8CD53D3E-F69B-8044-BB93-67CB8C899492}"/>
          </ac:spMkLst>
        </pc:spChg>
        <pc:picChg chg="mod">
          <ac:chgData name="Marcus Simmons" userId="7b3af0de-5c52-4204-b33f-c23f56be97be" providerId="ADAL" clId="{28EA5DF2-1E25-4289-985F-57D34366700D}" dt="2023-09-14T13:10:24.025" v="10067" actId="1076"/>
          <ac:picMkLst>
            <pc:docMk/>
            <pc:sldMk cId="3598747399" sldId="281"/>
            <ac:picMk id="2" creationId="{25152E52-4321-DD0A-20C2-E061C13BC69B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2:46.115" v="10081"/>
        <pc:sldMkLst>
          <pc:docMk/>
          <pc:sldMk cId="1118862461" sldId="282"/>
        </pc:sldMkLst>
        <pc:spChg chg="add mod">
          <ac:chgData name="Marcus Simmons" userId="7b3af0de-5c52-4204-b33f-c23f56be97be" providerId="ADAL" clId="{28EA5DF2-1E25-4289-985F-57D34366700D}" dt="2023-09-12T11:31:07.501" v="6792" actId="20577"/>
          <ac:spMkLst>
            <pc:docMk/>
            <pc:sldMk cId="1118862461" sldId="282"/>
            <ac:spMk id="3" creationId="{493D6606-A40F-8C3D-EE04-BF42C6CD957F}"/>
          </ac:spMkLst>
        </pc:spChg>
        <pc:spChg chg="del mod">
          <ac:chgData name="Marcus Simmons" userId="7b3af0de-5c52-4204-b33f-c23f56be97be" providerId="ADAL" clId="{28EA5DF2-1E25-4289-985F-57D34366700D}" dt="2023-09-14T13:12:43.473" v="10080" actId="478"/>
          <ac:spMkLst>
            <pc:docMk/>
            <pc:sldMk cId="1118862461" sldId="282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2:46.115" v="10081"/>
          <ac:picMkLst>
            <pc:docMk/>
            <pc:sldMk cId="1118862461" sldId="282"/>
            <ac:picMk id="2" creationId="{890B1B9D-9C26-9CCB-FB77-478DF6C6B46C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3:28.190" v="10089"/>
        <pc:sldMkLst>
          <pc:docMk/>
          <pc:sldMk cId="1517670734" sldId="283"/>
        </pc:sldMkLst>
        <pc:spChg chg="add mod">
          <ac:chgData name="Marcus Simmons" userId="7b3af0de-5c52-4204-b33f-c23f56be97be" providerId="ADAL" clId="{28EA5DF2-1E25-4289-985F-57D34366700D}" dt="2023-09-12T11:33:07.050" v="6894" actId="20577"/>
          <ac:spMkLst>
            <pc:docMk/>
            <pc:sldMk cId="1517670734" sldId="283"/>
            <ac:spMk id="3" creationId="{0F310B4C-783A-84D9-2CF6-5C2AB7AC29B4}"/>
          </ac:spMkLst>
        </pc:spChg>
        <pc:spChg chg="del mod">
          <ac:chgData name="Marcus Simmons" userId="7b3af0de-5c52-4204-b33f-c23f56be97be" providerId="ADAL" clId="{28EA5DF2-1E25-4289-985F-57D34366700D}" dt="2023-09-14T13:13:25.674" v="10088" actId="478"/>
          <ac:spMkLst>
            <pc:docMk/>
            <pc:sldMk cId="1517670734" sldId="283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3:28.190" v="10089"/>
          <ac:picMkLst>
            <pc:docMk/>
            <pc:sldMk cId="1517670734" sldId="283"/>
            <ac:picMk id="2" creationId="{BA81F8B8-6198-A11A-7C9A-BE674DCB269B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3:38.196" v="10091"/>
        <pc:sldMkLst>
          <pc:docMk/>
          <pc:sldMk cId="645663675" sldId="284"/>
        </pc:sldMkLst>
        <pc:spChg chg="add mod">
          <ac:chgData name="Marcus Simmons" userId="7b3af0de-5c52-4204-b33f-c23f56be97be" providerId="ADAL" clId="{28EA5DF2-1E25-4289-985F-57D34366700D}" dt="2023-09-12T11:33:18.585" v="6914" actId="20577"/>
          <ac:spMkLst>
            <pc:docMk/>
            <pc:sldMk cId="645663675" sldId="284"/>
            <ac:spMk id="3" creationId="{C5463819-2D43-D50C-36BE-2C86F1CA80FA}"/>
          </ac:spMkLst>
        </pc:spChg>
        <pc:spChg chg="del mod">
          <ac:chgData name="Marcus Simmons" userId="7b3af0de-5c52-4204-b33f-c23f56be97be" providerId="ADAL" clId="{28EA5DF2-1E25-4289-985F-57D34366700D}" dt="2023-09-14T13:13:35.617" v="10090" actId="478"/>
          <ac:spMkLst>
            <pc:docMk/>
            <pc:sldMk cId="645663675" sldId="284"/>
            <ac:spMk id="5" creationId="{825663B4-C99F-1746-B2B7-B62D81902911}"/>
          </ac:spMkLst>
        </pc:spChg>
        <pc:picChg chg="mod ord modCrop">
          <ac:chgData name="Marcus Simmons" userId="7b3af0de-5c52-4204-b33f-c23f56be97be" providerId="ADAL" clId="{28EA5DF2-1E25-4289-985F-57D34366700D}" dt="2023-09-14T13:13:38.196" v="10091"/>
          <ac:picMkLst>
            <pc:docMk/>
            <pc:sldMk cId="645663675" sldId="284"/>
            <ac:picMk id="2" creationId="{3E2C0186-26A2-6D5C-739F-91E10B74071C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2:55.377" v="10083"/>
        <pc:sldMkLst>
          <pc:docMk/>
          <pc:sldMk cId="1130073193" sldId="285"/>
        </pc:sldMkLst>
        <pc:spChg chg="add mod">
          <ac:chgData name="Marcus Simmons" userId="7b3af0de-5c52-4204-b33f-c23f56be97be" providerId="ADAL" clId="{28EA5DF2-1E25-4289-985F-57D34366700D}" dt="2023-09-12T11:31:23.244" v="6829" actId="20577"/>
          <ac:spMkLst>
            <pc:docMk/>
            <pc:sldMk cId="1130073193" sldId="285"/>
            <ac:spMk id="3" creationId="{D5B93427-60A0-A65E-7544-E91E00FC6316}"/>
          </ac:spMkLst>
        </pc:spChg>
        <pc:spChg chg="del mod">
          <ac:chgData name="Marcus Simmons" userId="7b3af0de-5c52-4204-b33f-c23f56be97be" providerId="ADAL" clId="{28EA5DF2-1E25-4289-985F-57D34366700D}" dt="2023-09-14T13:12:52.656" v="10082" actId="478"/>
          <ac:spMkLst>
            <pc:docMk/>
            <pc:sldMk cId="1130073193" sldId="285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2:55.377" v="10083"/>
          <ac:picMkLst>
            <pc:docMk/>
            <pc:sldMk cId="1130073193" sldId="285"/>
            <ac:picMk id="2" creationId="{9B86A1DE-D13E-57A9-0370-EC1439220B39}"/>
          </ac:picMkLst>
        </pc:picChg>
      </pc:sldChg>
      <pc:sldChg chg="addSp delSp modSp mod modAnim modNotesTx">
        <pc:chgData name="Marcus Simmons" userId="7b3af0de-5c52-4204-b33f-c23f56be97be" providerId="ADAL" clId="{28EA5DF2-1E25-4289-985F-57D34366700D}" dt="2023-09-14T13:14:46.315" v="10100"/>
        <pc:sldMkLst>
          <pc:docMk/>
          <pc:sldMk cId="393012618" sldId="286"/>
        </pc:sldMkLst>
        <pc:spChg chg="add mod">
          <ac:chgData name="Marcus Simmons" userId="7b3af0de-5c52-4204-b33f-c23f56be97be" providerId="ADAL" clId="{28EA5DF2-1E25-4289-985F-57D34366700D}" dt="2023-09-12T11:19:49.364" v="4935" actId="962"/>
          <ac:spMkLst>
            <pc:docMk/>
            <pc:sldMk cId="393012618" sldId="286"/>
            <ac:spMk id="3" creationId="{17033FD8-D567-9063-51FA-67092275BBDF}"/>
          </ac:spMkLst>
        </pc:spChg>
        <pc:spChg chg="add mod">
          <ac:chgData name="Marcus Simmons" userId="7b3af0de-5c52-4204-b33f-c23f56be97be" providerId="ADAL" clId="{28EA5DF2-1E25-4289-985F-57D34366700D}" dt="2023-09-12T11:20:19.726" v="4979" actId="962"/>
          <ac:spMkLst>
            <pc:docMk/>
            <pc:sldMk cId="393012618" sldId="286"/>
            <ac:spMk id="4" creationId="{1F63704D-A14D-EA72-1F81-077EC69693E9}"/>
          </ac:spMkLst>
        </pc:spChg>
        <pc:spChg chg="del mod">
          <ac:chgData name="Marcus Simmons" userId="7b3af0de-5c52-4204-b33f-c23f56be97be" providerId="ADAL" clId="{28EA5DF2-1E25-4289-985F-57D34366700D}" dt="2023-09-14T13:14:38.927" v="10096" actId="478"/>
          <ac:spMkLst>
            <pc:docMk/>
            <pc:sldMk cId="393012618" sldId="286"/>
            <ac:spMk id="5" creationId="{8CD53D3E-F69B-8044-BB93-67CB8C899492}"/>
          </ac:spMkLst>
        </pc:spChg>
        <pc:spChg chg="add mod">
          <ac:chgData name="Marcus Simmons" userId="7b3af0de-5c52-4204-b33f-c23f56be97be" providerId="ADAL" clId="{28EA5DF2-1E25-4289-985F-57D34366700D}" dt="2023-09-12T11:20:38.241" v="5007" actId="962"/>
          <ac:spMkLst>
            <pc:docMk/>
            <pc:sldMk cId="393012618" sldId="286"/>
            <ac:spMk id="6" creationId="{9B77843C-BB52-8067-B3AD-1C2413D2E8BA}"/>
          </ac:spMkLst>
        </pc:spChg>
        <pc:spChg chg="add mod ord">
          <ac:chgData name="Marcus Simmons" userId="7b3af0de-5c52-4204-b33f-c23f56be97be" providerId="ADAL" clId="{28EA5DF2-1E25-4289-985F-57D34366700D}" dt="2023-09-14T13:14:46.315" v="10100"/>
          <ac:spMkLst>
            <pc:docMk/>
            <pc:sldMk cId="393012618" sldId="286"/>
            <ac:spMk id="7" creationId="{C92B0DD5-C2C9-2348-25F4-9BDF26980141}"/>
          </ac:spMkLst>
        </pc:spChg>
        <pc:graphicFrameChg chg="modGraphic">
          <ac:chgData name="Marcus Simmons" userId="7b3af0de-5c52-4204-b33f-c23f56be97be" providerId="ADAL" clId="{28EA5DF2-1E25-4289-985F-57D34366700D}" dt="2023-09-06T14:42:13.515" v="125" actId="20577"/>
          <ac:graphicFrameMkLst>
            <pc:docMk/>
            <pc:sldMk cId="393012618" sldId="286"/>
            <ac:graphicFrameMk id="2" creationId="{FE96C44F-54D3-66CA-8C67-918CA6A6302B}"/>
          </ac:graphicFrameMkLst>
        </pc:graphicFrameChg>
      </pc:sldChg>
      <pc:sldChg chg="addSp delSp modSp mod modNotesTx">
        <pc:chgData name="Marcus Simmons" userId="7b3af0de-5c52-4204-b33f-c23f56be97be" providerId="ADAL" clId="{28EA5DF2-1E25-4289-985F-57D34366700D}" dt="2023-09-14T13:13:09.003" v="10085"/>
        <pc:sldMkLst>
          <pc:docMk/>
          <pc:sldMk cId="3918034816" sldId="287"/>
        </pc:sldMkLst>
        <pc:spChg chg="add mod">
          <ac:chgData name="Marcus Simmons" userId="7b3af0de-5c52-4204-b33f-c23f56be97be" providerId="ADAL" clId="{28EA5DF2-1E25-4289-985F-57D34366700D}" dt="2023-09-12T11:32:40.371" v="6845" actId="20577"/>
          <ac:spMkLst>
            <pc:docMk/>
            <pc:sldMk cId="3918034816" sldId="287"/>
            <ac:spMk id="3" creationId="{5BB50606-0E71-1E1A-4E0F-47A3DC4B394E}"/>
          </ac:spMkLst>
        </pc:spChg>
        <pc:spChg chg="del mod">
          <ac:chgData name="Marcus Simmons" userId="7b3af0de-5c52-4204-b33f-c23f56be97be" providerId="ADAL" clId="{28EA5DF2-1E25-4289-985F-57D34366700D}" dt="2023-09-14T13:13:05.571" v="10084" actId="478"/>
          <ac:spMkLst>
            <pc:docMk/>
            <pc:sldMk cId="3918034816" sldId="287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3:09.003" v="10085"/>
          <ac:picMkLst>
            <pc:docMk/>
            <pc:sldMk cId="3918034816" sldId="287"/>
            <ac:picMk id="2" creationId="{4E7BF20E-B7E8-9C3B-EDDE-994930CA6542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5:13.728" v="10105"/>
        <pc:sldMkLst>
          <pc:docMk/>
          <pc:sldMk cId="2119910493" sldId="288"/>
        </pc:sldMkLst>
        <pc:spChg chg="add mod ord">
          <ac:chgData name="Marcus Simmons" userId="7b3af0de-5c52-4204-b33f-c23f56be97be" providerId="ADAL" clId="{28EA5DF2-1E25-4289-985F-57D34366700D}" dt="2023-09-14T13:15:13.728" v="10105"/>
          <ac:spMkLst>
            <pc:docMk/>
            <pc:sldMk cId="2119910493" sldId="288"/>
            <ac:spMk id="3" creationId="{2D902032-9885-DAA7-016F-9CAEF874B6C3}"/>
          </ac:spMkLst>
        </pc:spChg>
        <pc:spChg chg="del mod">
          <ac:chgData name="Marcus Simmons" userId="7b3af0de-5c52-4204-b33f-c23f56be97be" providerId="ADAL" clId="{28EA5DF2-1E25-4289-985F-57D34366700D}" dt="2023-09-14T13:15:09.706" v="10103" actId="478"/>
          <ac:spMkLst>
            <pc:docMk/>
            <pc:sldMk cId="2119910493" sldId="288"/>
            <ac:spMk id="5" creationId="{8CD53D3E-F69B-8044-BB93-67CB8C899492}"/>
          </ac:spMkLst>
        </pc:spChg>
        <pc:picChg chg="mod">
          <ac:chgData name="Marcus Simmons" userId="7b3af0de-5c52-4204-b33f-c23f56be97be" providerId="ADAL" clId="{28EA5DF2-1E25-4289-985F-57D34366700D}" dt="2023-09-06T11:30:33.495" v="107" actId="732"/>
          <ac:picMkLst>
            <pc:docMk/>
            <pc:sldMk cId="2119910493" sldId="288"/>
            <ac:picMk id="2" creationId="{F9F7D50A-F92D-C784-F9E8-617B6459E4AB}"/>
          </ac:picMkLst>
        </pc:picChg>
        <pc:picChg chg="del mod">
          <ac:chgData name="Marcus Simmons" userId="7b3af0de-5c52-4204-b33f-c23f56be97be" providerId="ADAL" clId="{28EA5DF2-1E25-4289-985F-57D34366700D}" dt="2023-09-12T07:42:14.635" v="661" actId="478"/>
          <ac:picMkLst>
            <pc:docMk/>
            <pc:sldMk cId="2119910493" sldId="288"/>
            <ac:picMk id="3" creationId="{118F5B69-EAF2-5D34-1CD7-1152D67DF6A2}"/>
          </ac:picMkLst>
        </pc:picChg>
        <pc:picChg chg="add del mod modCrop">
          <ac:chgData name="Marcus Simmons" userId="7b3af0de-5c52-4204-b33f-c23f56be97be" providerId="ADAL" clId="{28EA5DF2-1E25-4289-985F-57D34366700D}" dt="2023-09-14T13:04:45.715" v="9639" actId="962"/>
          <ac:picMkLst>
            <pc:docMk/>
            <pc:sldMk cId="2119910493" sldId="288"/>
            <ac:picMk id="6" creationId="{F1FE3BFB-9620-83B0-0599-7923D2B5F9CC}"/>
          </ac:picMkLst>
        </pc:picChg>
      </pc:sldChg>
      <pc:sldChg chg="addSp delSp modSp mod modAnim modNotesTx">
        <pc:chgData name="Marcus Simmons" userId="7b3af0de-5c52-4204-b33f-c23f56be97be" providerId="ADAL" clId="{28EA5DF2-1E25-4289-985F-57D34366700D}" dt="2023-09-14T13:13:53.900" v="10095"/>
        <pc:sldMkLst>
          <pc:docMk/>
          <pc:sldMk cId="3995205583" sldId="289"/>
        </pc:sldMkLst>
        <pc:spChg chg="add mod">
          <ac:chgData name="Marcus Simmons" userId="7b3af0de-5c52-4204-b33f-c23f56be97be" providerId="ADAL" clId="{28EA5DF2-1E25-4289-985F-57D34366700D}" dt="2023-09-12T11:17:37.047" v="4309" actId="962"/>
          <ac:spMkLst>
            <pc:docMk/>
            <pc:sldMk cId="3995205583" sldId="289"/>
            <ac:spMk id="3" creationId="{1438C1F0-AD34-2807-C67C-08946A4881C4}"/>
          </ac:spMkLst>
        </pc:spChg>
        <pc:spChg chg="add mod">
          <ac:chgData name="Marcus Simmons" userId="7b3af0de-5c52-4204-b33f-c23f56be97be" providerId="ADAL" clId="{28EA5DF2-1E25-4289-985F-57D34366700D}" dt="2023-09-12T11:18:27.406" v="4573" actId="962"/>
          <ac:spMkLst>
            <pc:docMk/>
            <pc:sldMk cId="3995205583" sldId="289"/>
            <ac:spMk id="4" creationId="{2794A241-4ED0-FAC4-58A2-45E35D382C86}"/>
          </ac:spMkLst>
        </pc:spChg>
        <pc:spChg chg="del mod">
          <ac:chgData name="Marcus Simmons" userId="7b3af0de-5c52-4204-b33f-c23f56be97be" providerId="ADAL" clId="{28EA5DF2-1E25-4289-985F-57D34366700D}" dt="2023-09-14T13:13:47.372" v="10092" actId="478"/>
          <ac:spMkLst>
            <pc:docMk/>
            <pc:sldMk cId="3995205583" sldId="289"/>
            <ac:spMk id="5" creationId="{8CD53D3E-F69B-8044-BB93-67CB8C899492}"/>
          </ac:spMkLst>
        </pc:spChg>
        <pc:spChg chg="add mod ord">
          <ac:chgData name="Marcus Simmons" userId="7b3af0de-5c52-4204-b33f-c23f56be97be" providerId="ADAL" clId="{28EA5DF2-1E25-4289-985F-57D34366700D}" dt="2023-09-14T13:13:53.900" v="10095"/>
          <ac:spMkLst>
            <pc:docMk/>
            <pc:sldMk cId="3995205583" sldId="289"/>
            <ac:spMk id="6" creationId="{5EED177B-A01B-7304-3D59-43DB35D0FD0E}"/>
          </ac:spMkLst>
        </pc:spChg>
        <pc:graphicFrameChg chg="modGraphic">
          <ac:chgData name="Marcus Simmons" userId="7b3af0de-5c52-4204-b33f-c23f56be97be" providerId="ADAL" clId="{28EA5DF2-1E25-4289-985F-57D34366700D}" dt="2023-09-14T12:44:54.365" v="7164" actId="207"/>
          <ac:graphicFrameMkLst>
            <pc:docMk/>
            <pc:sldMk cId="3995205583" sldId="289"/>
            <ac:graphicFrameMk id="2" creationId="{F6925F61-404F-634C-785A-C1E2E7AFD873}"/>
          </ac:graphicFrameMkLst>
        </pc:graphicFrameChg>
      </pc:sldChg>
      <pc:sldChg chg="addSp delSp modSp mod modNotesTx">
        <pc:chgData name="Marcus Simmons" userId="7b3af0de-5c52-4204-b33f-c23f56be97be" providerId="ADAL" clId="{28EA5DF2-1E25-4289-985F-57D34366700D}" dt="2023-09-14T13:15:00.488" v="10102"/>
        <pc:sldMkLst>
          <pc:docMk/>
          <pc:sldMk cId="3758766065" sldId="290"/>
        </pc:sldMkLst>
        <pc:spChg chg="add mod ord">
          <ac:chgData name="Marcus Simmons" userId="7b3af0de-5c52-4204-b33f-c23f56be97be" providerId="ADAL" clId="{28EA5DF2-1E25-4289-985F-57D34366700D}" dt="2023-09-14T13:15:00.488" v="10102"/>
          <ac:spMkLst>
            <pc:docMk/>
            <pc:sldMk cId="3758766065" sldId="290"/>
            <ac:spMk id="3" creationId="{100208D4-7EFD-AC94-7FDF-3D0810669464}"/>
          </ac:spMkLst>
        </pc:spChg>
        <pc:spChg chg="del mod">
          <ac:chgData name="Marcus Simmons" userId="7b3af0de-5c52-4204-b33f-c23f56be97be" providerId="ADAL" clId="{28EA5DF2-1E25-4289-985F-57D34366700D}" dt="2023-09-14T13:14:54.009" v="10101" actId="478"/>
          <ac:spMkLst>
            <pc:docMk/>
            <pc:sldMk cId="3758766065" sldId="290"/>
            <ac:spMk id="5" creationId="{8CD53D3E-F69B-8044-BB93-67CB8C899492}"/>
          </ac:spMkLst>
        </pc:spChg>
        <pc:picChg chg="mod">
          <ac:chgData name="Marcus Simmons" userId="7b3af0de-5c52-4204-b33f-c23f56be97be" providerId="ADAL" clId="{28EA5DF2-1E25-4289-985F-57D34366700D}" dt="2023-09-12T11:21:59.170" v="5319" actId="962"/>
          <ac:picMkLst>
            <pc:docMk/>
            <pc:sldMk cId="3758766065" sldId="290"/>
            <ac:picMk id="2" creationId="{43B8E171-04A5-F4D1-CB00-962720D8F615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5:31.648" v="10109"/>
        <pc:sldMkLst>
          <pc:docMk/>
          <pc:sldMk cId="2886959058" sldId="291"/>
        </pc:sldMkLst>
        <pc:spChg chg="add mod">
          <ac:chgData name="Marcus Simmons" userId="7b3af0de-5c52-4204-b33f-c23f56be97be" providerId="ADAL" clId="{28EA5DF2-1E25-4289-985F-57D34366700D}" dt="2023-09-12T11:35:18.863" v="7090" actId="313"/>
          <ac:spMkLst>
            <pc:docMk/>
            <pc:sldMk cId="2886959058" sldId="291"/>
            <ac:spMk id="3" creationId="{23189EA7-9A2F-A43A-0FC8-51E13A8D038F}"/>
          </ac:spMkLst>
        </pc:spChg>
        <pc:spChg chg="del mod">
          <ac:chgData name="Marcus Simmons" userId="7b3af0de-5c52-4204-b33f-c23f56be97be" providerId="ADAL" clId="{28EA5DF2-1E25-4289-985F-57D34366700D}" dt="2023-09-14T13:15:28.452" v="10108" actId="478"/>
          <ac:spMkLst>
            <pc:docMk/>
            <pc:sldMk cId="2886959058" sldId="291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5:31.648" v="10109"/>
          <ac:picMkLst>
            <pc:docMk/>
            <pc:sldMk cId="2886959058" sldId="291"/>
            <ac:picMk id="2" creationId="{CC61F044-4933-3DA7-7B8D-1003DA5A5E0B}"/>
          </ac:picMkLst>
        </pc:picChg>
      </pc:sldChg>
      <pc:sldChg chg="addSp delSp modSp mod modAnim modNotesTx">
        <pc:chgData name="Marcus Simmons" userId="7b3af0de-5c52-4204-b33f-c23f56be97be" providerId="ADAL" clId="{28EA5DF2-1E25-4289-985F-57D34366700D}" dt="2023-09-14T13:15:48.454" v="10112"/>
        <pc:sldMkLst>
          <pc:docMk/>
          <pc:sldMk cId="2523114853" sldId="292"/>
        </pc:sldMkLst>
        <pc:spChg chg="add mod ord">
          <ac:chgData name="Marcus Simmons" userId="7b3af0de-5c52-4204-b33f-c23f56be97be" providerId="ADAL" clId="{28EA5DF2-1E25-4289-985F-57D34366700D}" dt="2023-09-14T13:15:48.454" v="10112"/>
          <ac:spMkLst>
            <pc:docMk/>
            <pc:sldMk cId="2523114853" sldId="292"/>
            <ac:spMk id="3" creationId="{5D1A1C9F-491E-C278-5540-9C7F14495F10}"/>
          </ac:spMkLst>
        </pc:spChg>
        <pc:spChg chg="del mod">
          <ac:chgData name="Marcus Simmons" userId="7b3af0de-5c52-4204-b33f-c23f56be97be" providerId="ADAL" clId="{28EA5DF2-1E25-4289-985F-57D34366700D}" dt="2023-09-14T13:15:38.726" v="10110" actId="478"/>
          <ac:spMkLst>
            <pc:docMk/>
            <pc:sldMk cId="2523114853" sldId="292"/>
            <ac:spMk id="5" creationId="{8CD53D3E-F69B-8044-BB93-67CB8C899492}"/>
          </ac:spMkLst>
        </pc:spChg>
        <pc:spChg chg="add mod">
          <ac:chgData name="Marcus Simmons" userId="7b3af0de-5c52-4204-b33f-c23f56be97be" providerId="ADAL" clId="{28EA5DF2-1E25-4289-985F-57D34366700D}" dt="2023-09-07T07:37:13.264" v="356" actId="20577"/>
          <ac:spMkLst>
            <pc:docMk/>
            <pc:sldMk cId="2523114853" sldId="292"/>
            <ac:spMk id="7" creationId="{7D607EE5-5315-446D-ED9F-FA1002B51D2F}"/>
          </ac:spMkLst>
        </pc:spChg>
        <pc:spChg chg="add mod">
          <ac:chgData name="Marcus Simmons" userId="7b3af0de-5c52-4204-b33f-c23f56be97be" providerId="ADAL" clId="{28EA5DF2-1E25-4289-985F-57D34366700D}" dt="2023-09-06T16:16:31.954" v="184" actId="164"/>
          <ac:spMkLst>
            <pc:docMk/>
            <pc:sldMk cId="2523114853" sldId="292"/>
            <ac:spMk id="8" creationId="{AB275CDC-B381-7F1A-CB62-D8734BCEE43F}"/>
          </ac:spMkLst>
        </pc:spChg>
        <pc:grpChg chg="add mod">
          <ac:chgData name="Marcus Simmons" userId="7b3af0de-5c52-4204-b33f-c23f56be97be" providerId="ADAL" clId="{28EA5DF2-1E25-4289-985F-57D34366700D}" dt="2023-09-12T11:27:00.299" v="6595" actId="962"/>
          <ac:grpSpMkLst>
            <pc:docMk/>
            <pc:sldMk cId="2523114853" sldId="292"/>
            <ac:grpSpMk id="2" creationId="{477C1A91-C223-31F6-631B-DAE6C4A948EE}"/>
          </ac:grpSpMkLst>
        </pc:grpChg>
        <pc:picChg chg="del">
          <ac:chgData name="Marcus Simmons" userId="7b3af0de-5c52-4204-b33f-c23f56be97be" providerId="ADAL" clId="{28EA5DF2-1E25-4289-985F-57D34366700D}" dt="2023-09-06T14:53:23.565" v="135" actId="478"/>
          <ac:picMkLst>
            <pc:docMk/>
            <pc:sldMk cId="2523114853" sldId="292"/>
            <ac:picMk id="2" creationId="{55321DE9-D19B-F194-D6BC-64E798E2B8AE}"/>
          </ac:picMkLst>
        </pc:picChg>
        <pc:picChg chg="del">
          <ac:chgData name="Marcus Simmons" userId="7b3af0de-5c52-4204-b33f-c23f56be97be" providerId="ADAL" clId="{28EA5DF2-1E25-4289-985F-57D34366700D}" dt="2023-09-06T14:53:32.260" v="136" actId="478"/>
          <ac:picMkLst>
            <pc:docMk/>
            <pc:sldMk cId="2523114853" sldId="292"/>
            <ac:picMk id="3" creationId="{F3C2FBE4-A890-464E-6EC2-B82323086489}"/>
          </ac:picMkLst>
        </pc:picChg>
        <pc:picChg chg="add mod modCrop">
          <ac:chgData name="Marcus Simmons" userId="7b3af0de-5c52-4204-b33f-c23f56be97be" providerId="ADAL" clId="{28EA5DF2-1E25-4289-985F-57D34366700D}" dt="2023-09-14T13:06:40.659" v="10053" actId="962"/>
          <ac:picMkLst>
            <pc:docMk/>
            <pc:sldMk cId="2523114853" sldId="292"/>
            <ac:picMk id="6" creationId="{5F8F1C6A-7974-67B9-235A-52323DF0E9E9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3:19.533" v="10087"/>
        <pc:sldMkLst>
          <pc:docMk/>
          <pc:sldMk cId="2812484385" sldId="294"/>
        </pc:sldMkLst>
        <pc:spChg chg="add mod">
          <ac:chgData name="Marcus Simmons" userId="7b3af0de-5c52-4204-b33f-c23f56be97be" providerId="ADAL" clId="{28EA5DF2-1E25-4289-985F-57D34366700D}" dt="2023-09-12T11:32:52.018" v="6871" actId="20577"/>
          <ac:spMkLst>
            <pc:docMk/>
            <pc:sldMk cId="2812484385" sldId="294"/>
            <ac:spMk id="3" creationId="{5C364765-DF04-3D9B-5551-4F00323438A9}"/>
          </ac:spMkLst>
        </pc:spChg>
        <pc:spChg chg="del mod">
          <ac:chgData name="Marcus Simmons" userId="7b3af0de-5c52-4204-b33f-c23f56be97be" providerId="ADAL" clId="{28EA5DF2-1E25-4289-985F-57D34366700D}" dt="2023-09-14T13:13:16.611" v="10086" actId="478"/>
          <ac:spMkLst>
            <pc:docMk/>
            <pc:sldMk cId="2812484385" sldId="294"/>
            <ac:spMk id="5" creationId="{8CD53D3E-F69B-8044-BB93-67CB8C899492}"/>
          </ac:spMkLst>
        </pc:spChg>
        <pc:picChg chg="mod ord modCrop">
          <ac:chgData name="Marcus Simmons" userId="7b3af0de-5c52-4204-b33f-c23f56be97be" providerId="ADAL" clId="{28EA5DF2-1E25-4289-985F-57D34366700D}" dt="2023-09-14T13:13:19.533" v="10087"/>
          <ac:picMkLst>
            <pc:docMk/>
            <pc:sldMk cId="2812484385" sldId="294"/>
            <ac:picMk id="2" creationId="{65667368-3B6B-4BEB-4565-E33C2D3F20B1}"/>
          </ac:picMkLst>
        </pc:picChg>
      </pc:sldChg>
      <pc:sldChg chg="addSp delSp modSp mod modNotesTx">
        <pc:chgData name="Marcus Simmons" userId="7b3af0de-5c52-4204-b33f-c23f56be97be" providerId="ADAL" clId="{28EA5DF2-1E25-4289-985F-57D34366700D}" dt="2023-09-14T13:15:22.392" v="10107"/>
        <pc:sldMkLst>
          <pc:docMk/>
          <pc:sldMk cId="3811883357" sldId="295"/>
        </pc:sldMkLst>
        <pc:spChg chg="add mod">
          <ac:chgData name="Marcus Simmons" userId="7b3af0de-5c52-4204-b33f-c23f56be97be" providerId="ADAL" clId="{28EA5DF2-1E25-4289-985F-57D34366700D}" dt="2023-09-12T11:34:59.194" v="7053" actId="20577"/>
          <ac:spMkLst>
            <pc:docMk/>
            <pc:sldMk cId="3811883357" sldId="295"/>
            <ac:spMk id="2" creationId="{D3E3007D-CC0A-AA68-0CB1-E42D0757EA73}"/>
          </ac:spMkLst>
        </pc:spChg>
        <pc:spChg chg="del mod">
          <ac:chgData name="Marcus Simmons" userId="7b3af0de-5c52-4204-b33f-c23f56be97be" providerId="ADAL" clId="{28EA5DF2-1E25-4289-985F-57D34366700D}" dt="2023-09-14T13:15:19.867" v="10106" actId="478"/>
          <ac:spMkLst>
            <pc:docMk/>
            <pc:sldMk cId="3811883357" sldId="295"/>
            <ac:spMk id="5" creationId="{8CD53D3E-F69B-8044-BB93-67CB8C899492}"/>
          </ac:spMkLst>
        </pc:spChg>
        <pc:picChg chg="del mod">
          <ac:chgData name="Marcus Simmons" userId="7b3af0de-5c52-4204-b33f-c23f56be97be" providerId="ADAL" clId="{28EA5DF2-1E25-4289-985F-57D34366700D}" dt="2023-09-12T07:46:47.645" v="680" actId="478"/>
          <ac:picMkLst>
            <pc:docMk/>
            <pc:sldMk cId="3811883357" sldId="295"/>
            <ac:picMk id="2" creationId="{D65AAB78-31B3-C70F-3F57-5D9B4E1220E9}"/>
          </ac:picMkLst>
        </pc:picChg>
        <pc:picChg chg="add mod ord modCrop">
          <ac:chgData name="Marcus Simmons" userId="7b3af0de-5c52-4204-b33f-c23f56be97be" providerId="ADAL" clId="{28EA5DF2-1E25-4289-985F-57D34366700D}" dt="2023-09-14T13:15:22.392" v="10107"/>
          <ac:picMkLst>
            <pc:docMk/>
            <pc:sldMk cId="3811883357" sldId="295"/>
            <ac:picMk id="4" creationId="{1CD94ACE-685C-20DB-ED39-6EBBEAAA21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20B3D-91FC-C94B-BFA9-4186B42667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3D8FC-FBBE-434C-B307-57411415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pitching, students talk to biz about the projects they were most interested 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 to Approx 30 freelance projects 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we get so many to attend?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95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Pizza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+ Communicating variety of channels.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mention Entrepreneurship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variety ways for students to engage in ways that works for them – more 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94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x Techstars weekends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way to reach people inside &amp; outside the University, highly recommended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freelance opportunities, new businesses and some extra PG students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6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week Summer School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–support to get business ideas off the ground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students created FOUR Ltd companies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FIRST, three Freelancers, who then formed two Ltd businesses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62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Agri-tec Hackathon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freelancers to ONE incorporated Ltd Company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environment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students with different backgrounds &amp; motivations make the right decisions for them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freelance events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created by far the greatest interest</a:t>
            </a:r>
            <a:endParaRPr lang="en-US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12 months we engaged with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 individual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students, 170 student engagements in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128 individual students…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Paid internships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Freelance projects created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incorporated freelance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businesses set up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into 3 Ltd companies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70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could see these figures as a sales funnel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 the net wide and expect drop-off due to things like…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 for an individual student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 / project fit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    Academic calendar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5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Entrepreneurship has an identity problem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 Google - Freelance &amp; Entrepreneur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v Male,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v Team,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Informal v Serious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Ambitious freelancers often become entrepreneurs but don’t respond to the tag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credits: shutterstock.com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08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Freelancers DO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need to know business basics…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trading status, Accounts &amp; invoicing, Sales, contracts &amp; IP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“The boring stuff”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 to teach in advance, better when they need the knowledge – then they really engage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Shutterstock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0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Falmouth pretty amazing place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Creates more start-ups than most despite small 6k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- 6 years to 2020 &gt;1,000 startups, most freelance</a:t>
            </a:r>
          </a:p>
          <a:p>
            <a:pPr marL="0" indent="0">
              <a:buFontTx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Why is this? Because we are great EEs??</a:t>
            </a:r>
          </a:p>
          <a:p>
            <a:pPr marL="0" indent="0">
              <a:buFontTx/>
              <a:buNone/>
            </a:pPr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Reality of freelance is adding value to clients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important for students to experience this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 student presenting to startup clients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fantastic &amp; inspiring learning experience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8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Osama Khan &amp; Keynote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Impressive Falmouth figures dwarf our activity.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 problem with measuring outcomes</a:t>
            </a:r>
          </a:p>
          <a:p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e.g. Some not suited to freelance / entrepreneurship so good outcome for them is to find that out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ALSO – the skillsets may be brilliantly applied within employment, so invisible to current measure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2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8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No. 1 Arts University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Natural home for creative industries where freelancing is the norm.</a:t>
            </a:r>
          </a:p>
          <a:p>
            <a:pPr marL="0" indent="0">
              <a:buFontTx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So for many students, freelancing is the expected outcome when they graduate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5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Launchpad – business incubator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EU funded create new businesses &amp; jobs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- 18 months: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 New biz, 163 New jobs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So, lots of businesses and lots of freelancers, but not in a joined up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Falmouth University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Future is Freelance! EEUK in May 2023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&gt;80% young dream of self-employment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graduates think universities don’t preparing them properly for this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prepare better –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It For Real!</a:t>
            </a:r>
          </a:p>
          <a:p>
            <a:endParaRPr lang="en-GB" sz="1800" b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Photo credit: EEUK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TikTok &amp; YouTube fantasy image of freelancing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Reality = many freelancers “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fail”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first year,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'lack of business know-how'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'lack of industry contacts'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boring stuff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need to know, hard to engage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shutterstock.com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0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Started engagement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Started a match-making service between UGs looking for internships and Launchpad startups - Aligning interest &amp; skills with project needs.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showed great potential to accelerate startups &amp; boost student skills and confidence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great work from interns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 so pleased they hired freelance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results, but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small number of students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 intensive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question was then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scale up?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Marcus Simmons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Freelance Extravaganza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open to all students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Freelance projects by current &amp; former LPs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50         2 = 74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“Freelancing” meeting “Entrepreneurship”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–far more engagement from students in “Freelancing” than “Entrepreneurship”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Image credit: 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Falmouth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3D8FC-FBBE-434C-B307-57411415D9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5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7C7D-DA26-0040-AAFB-774E92DC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4F362-9457-B445-980D-2539B1C72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B6CE-E5C6-D14A-8BA4-F1A05EBC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FBC57-1672-4448-87BD-10857D41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77CD-8147-6943-8E04-86EB5D80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3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1550-A31A-FC48-9CDF-6EA2E2C7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ACA74-4219-9F4A-A72B-F73D7970F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44FBD-CCF1-9B4B-9974-0F19C12F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B7558-6235-5249-93F0-8D8B154B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DAA1C-7C9D-A24C-BF56-8DE43B06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2DBBE-A543-A64E-B73C-A03915780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68DC6-53C5-214C-A2B9-598EB2383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11CEF-848D-4342-BC26-4FA88356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0C44-EF54-CA44-AA15-F82AA477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66BC7-1E4D-E446-96AC-CC3A022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2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7AB2-01B9-7A4A-8D88-14B05632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2968-AD7B-4547-AC12-DEC5BF933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0298-BB73-204D-8B8E-7E58269D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C5EDF-719A-3D45-A7E4-84150B95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7DF05-D169-FF4F-9F15-B907428D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E148-CB29-0240-B322-6587E5CA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8989D-FFE5-F541-9688-ED7ECB48C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B521D-1184-DA44-A477-8515E3F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8003E-53AC-3C4A-AFED-F34B5178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64105-F653-174B-A9D4-F41D0AAC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0AE5-9252-7C4E-B6A1-5498B4BB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9207-A890-D145-BBE5-609DD2B9E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EEDA1-E163-3A44-B9C8-95057F479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E3B6B-B950-124F-B128-3727795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C86F5-E3A1-7C47-A246-2C97A834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645F8-59D5-0945-8F32-31688B20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2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6C6C-390F-B54F-BED6-FFBC13F9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F460A-0BC2-6B4C-8DD0-1FB1BF18E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31160-8280-D343-AE7B-D438E2D0F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A0EDB-0E4C-F54C-924E-23E0C2BF1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7FF86-7092-CC4E-9EB6-35CCB3B4C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54267-1C73-8545-B572-8B555090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CB91C-E888-1B47-816E-33A587A3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8B7A8-E42B-FB41-8F63-018E839C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2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A0ED4-9CFE-3A47-940B-9759DBD9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BA714-5973-794B-A2E3-108A29E2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F600B-D2C5-504E-B3E0-8F45BA91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093C9-C1DA-FA4A-9591-FE486F08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3C876-3708-714A-9B41-C96012F9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5B0B-0C23-7945-B941-2BEDD46A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95875-6562-8044-B9EE-CD18F034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0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02A8-2FE6-9B48-A1B7-FFFFF635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F9C32-D79E-CE4F-8A99-018D3DD3E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B09A-8E29-0B40-B8FE-379C3D314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8A7D8-DBAE-9B4E-A0B8-FAF41605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4D762-4328-414E-8BC9-5DCCF576E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A815D-BCFE-D541-8D47-20B9642A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48CA-F4ED-3E45-A6FA-433236CC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88017-F16D-0842-B19C-D3BDD48D5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58F87-DEC6-5F4A-A05B-C33F56B91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DD9C8-DAEF-AC45-B870-D25E717F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2A349-42CB-EA4C-9582-24B58EF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966A-17A2-7246-BDB2-991FBE5E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F4720-E531-A743-A6DE-E09E84C3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EEEB5-9FF5-8446-932E-3350FC5EA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95D7-2790-9642-9128-55636D760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60E0-13CA-5F4F-BE5D-BA1DEAEB69A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A3BC-0D52-F54C-BE65-7ED446671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6BF9D-3D01-F34F-91C0-953951DF8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A82A3-C0F6-4243-92DC-3ABB78FFAB6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E1639-4793-01F1-53A8-0B6F2B5C9F8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53862" y="19050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E02F-FBA5-52E7-A9FD-44B59554A25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53862" y="649986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99930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19B816-B289-1140-AC33-BA467CBD8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BEF707-8E90-4E48-AD21-ECD374862B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02477" y="3429000"/>
            <a:ext cx="8587046" cy="28007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Marcus Simmons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SemiBold" panose="020B0502020104020203" pitchFamily="34" charset="-79"/>
              <a:ea typeface="+mn-ea"/>
              <a:cs typeface="Gill Sans SemiBold" panose="020B05020201040202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rPr>
              <a:t>From internships to freelancing and beyond...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SemiBold" panose="020B0502020104020203" pitchFamily="34" charset="-79"/>
              <a:ea typeface="+mn-ea"/>
              <a:cs typeface="Gill Sans SemiBold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89B98-37D1-9A4D-9C84-AEC7F3974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355" y="1230284"/>
            <a:ext cx="3140650" cy="1966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5B12A-26A9-7BA5-0E93-18192D2D8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04" y="161043"/>
            <a:ext cx="1428643" cy="23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B93427-60A0-A65E-7544-E91E00FC6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Students talking to startup founders</a:t>
            </a:r>
          </a:p>
        </p:txBody>
      </p:sp>
      <p:pic>
        <p:nvPicPr>
          <p:cNvPr id="2" name="Picture 1" descr="A group of undergraduate students on the left side of the photo discussing internship opportunities with Launchpad startups on the right hand side. ">
            <a:extLst>
              <a:ext uri="{FF2B5EF4-FFF2-40B4-BE49-F238E27FC236}">
                <a16:creationId xmlns:a16="http://schemas.microsoft.com/office/drawing/2014/main" id="{9B86A1DE-D13E-57A9-0370-EC143922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73193"/>
      </p:ext>
    </p:extLst>
  </p:cSld>
  <p:clrMapOvr>
    <a:masterClrMapping/>
  </p:clrMapOvr>
  <p:transition spd="slow" advClick="0" advTm="1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B50606-0E71-1E1A-4E0F-47A3DC4B3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Freelance Pizza</a:t>
            </a:r>
          </a:p>
        </p:txBody>
      </p:sp>
      <p:pic>
        <p:nvPicPr>
          <p:cNvPr id="2" name="Picture 1" descr="A table with empty pizza boxes on it">
            <a:extLst>
              <a:ext uri="{FF2B5EF4-FFF2-40B4-BE49-F238E27FC236}">
                <a16:creationId xmlns:a16="http://schemas.microsoft.com/office/drawing/2014/main" id="{4E7BF20E-B7E8-9C3B-EDDE-994930CA6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4816"/>
      </p:ext>
    </p:extLst>
  </p:cSld>
  <p:clrMapOvr>
    <a:masterClrMapping/>
  </p:clrMapOvr>
  <p:transition spd="slow" advClick="0" advTm="19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64765-DF04-3D9B-5551-4F0032343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Techstars startup weekend</a:t>
            </a:r>
          </a:p>
        </p:txBody>
      </p:sp>
      <p:pic>
        <p:nvPicPr>
          <p:cNvPr id="2" name="Picture 1" descr="A group of people sitting around a table discussing their business ideas at a TechStars startup weekend.">
            <a:extLst>
              <a:ext uri="{FF2B5EF4-FFF2-40B4-BE49-F238E27FC236}">
                <a16:creationId xmlns:a16="http://schemas.microsoft.com/office/drawing/2014/main" id="{65667368-3B6B-4BEB-4565-E33C2D3F2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8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4385"/>
      </p:ext>
    </p:extLst>
  </p:cSld>
  <p:clrMapOvr>
    <a:masterClrMapping/>
  </p:clrMapOvr>
  <p:transition spd="slow" advClick="0" advTm="19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10B4C-783A-84D9-2CF6-5C2AB7AC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Business summer school</a:t>
            </a:r>
          </a:p>
        </p:txBody>
      </p:sp>
      <p:pic>
        <p:nvPicPr>
          <p:cNvPr id="2" name="Picture 1" descr="Five students from Falmouth and Exeter Universities who participated in a six week business summer-school ">
            <a:extLst>
              <a:ext uri="{FF2B5EF4-FFF2-40B4-BE49-F238E27FC236}">
                <a16:creationId xmlns:a16="http://schemas.microsoft.com/office/drawing/2014/main" id="{BA81F8B8-6198-A11A-7C9A-BE674DCB2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0734"/>
      </p:ext>
    </p:extLst>
  </p:cSld>
  <p:clrMapOvr>
    <a:masterClrMapping/>
  </p:clrMapOvr>
  <p:transition spd="slow" advClick="0" advTm="19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463819-2D43-D50C-36BE-2C86F1CA8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Agri-tech Hackathon</a:t>
            </a:r>
          </a:p>
        </p:txBody>
      </p:sp>
      <p:pic>
        <p:nvPicPr>
          <p:cNvPr id="2" name="Picture 1" descr="Three students attending an Agri-tech hackathon shown behind a prototype robot daffodil-picking machine">
            <a:extLst>
              <a:ext uri="{FF2B5EF4-FFF2-40B4-BE49-F238E27FC236}">
                <a16:creationId xmlns:a16="http://schemas.microsoft.com/office/drawing/2014/main" id="{3E2C0186-26A2-6D5C-739F-91E10B74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63675"/>
      </p:ext>
    </p:extLst>
  </p:cSld>
  <p:clrMapOvr>
    <a:masterClrMapping/>
  </p:clrMapOvr>
  <p:transition spd="slow" advClick="0" advTm="19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ED177B-A01B-7304-3D59-43DB35D0F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Student Freelance Engagement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6925F61-404F-634C-785A-C1E2E7AFD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8150"/>
              </p:ext>
            </p:extLst>
          </p:nvPr>
        </p:nvGraphicFramePr>
        <p:xfrm>
          <a:off x="1" y="-28415"/>
          <a:ext cx="12192001" cy="685799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56422">
                  <a:extLst>
                    <a:ext uri="{9D8B030D-6E8A-4147-A177-3AD203B41FA5}">
                      <a16:colId xmlns:a16="http://schemas.microsoft.com/office/drawing/2014/main" val="3977224129"/>
                    </a:ext>
                  </a:extLst>
                </a:gridCol>
                <a:gridCol w="2762512">
                  <a:extLst>
                    <a:ext uri="{9D8B030D-6E8A-4147-A177-3AD203B41FA5}">
                      <a16:colId xmlns:a16="http://schemas.microsoft.com/office/drawing/2014/main" val="3417650168"/>
                    </a:ext>
                  </a:extLst>
                </a:gridCol>
                <a:gridCol w="2741425">
                  <a:extLst>
                    <a:ext uri="{9D8B030D-6E8A-4147-A177-3AD203B41FA5}">
                      <a16:colId xmlns:a16="http://schemas.microsoft.com/office/drawing/2014/main" val="3151869253"/>
                    </a:ext>
                  </a:extLst>
                </a:gridCol>
                <a:gridCol w="2431642">
                  <a:extLst>
                    <a:ext uri="{9D8B030D-6E8A-4147-A177-3AD203B41FA5}">
                      <a16:colId xmlns:a16="http://schemas.microsoft.com/office/drawing/2014/main" val="1642863242"/>
                    </a:ext>
                  </a:extLst>
                </a:gridCol>
              </a:tblGrid>
              <a:tr h="1572323">
                <a:tc>
                  <a:txBody>
                    <a:bodyPr/>
                    <a:lstStyle/>
                    <a:p>
                      <a:pPr algn="l"/>
                      <a:r>
                        <a:rPr lang="en-GB" sz="4800" dirty="0">
                          <a:solidFill>
                            <a:schemeClr val="bg1"/>
                          </a:solidFill>
                        </a:rPr>
                        <a:t>Activity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Attendance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Unique </a:t>
                      </a:r>
                    </a:p>
                    <a:p>
                      <a:pPr algn="l"/>
                      <a:r>
                        <a:rPr lang="en-GB" sz="3200" dirty="0">
                          <a:solidFill>
                            <a:schemeClr val="bg1"/>
                          </a:solidFill>
                        </a:rPr>
                        <a:t>Attendance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13136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66800" algn="l"/>
                        </a:tabLst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Micro-Internship 1</a:t>
                      </a:r>
                      <a:endParaRPr lang="en-GB" sz="2400" dirty="0">
                        <a:solidFill>
                          <a:schemeClr val="tx1"/>
                        </a:solidFill>
                        <a:latin typeface="Trebuchet MS" panose="020B0603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March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018651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66800" algn="l"/>
                        </a:tabLst>
                        <a:defRPr/>
                      </a:pPr>
                      <a:r>
                        <a:rPr kumimoji="0" lang="en-GB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Micro-Internship 2</a:t>
                      </a:r>
                      <a:endParaRPr lang="en-GB" sz="2400" dirty="0">
                        <a:solidFill>
                          <a:schemeClr val="tx1"/>
                        </a:solidFill>
                        <a:latin typeface="Trebuchet MS" panose="020B0603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Oct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1687336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Freelance extravaganza 1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Nov 2022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797638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Freelance extravaganza 2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Feb 2023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640667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Freelance drop-ins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GB" sz="2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March – May 2023</a:t>
                      </a:r>
                      <a:endParaRPr kumimoji="0" lang="en-GB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4829709"/>
                  </a:ext>
                </a:extLst>
              </a:tr>
              <a:tr h="880946">
                <a:tc>
                  <a:txBody>
                    <a:bodyPr/>
                    <a:lstStyle/>
                    <a:p>
                      <a:pPr algn="l"/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170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1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34752"/>
                  </a:ext>
                </a:extLst>
              </a:tr>
            </a:tbl>
          </a:graphicData>
        </a:graphic>
      </p:graphicFrame>
      <p:sp>
        <p:nvSpPr>
          <p:cNvPr id="3" name="Oval 2" descr="Circle highlighting 50 and 74 students attended the two freelance extravaganza events">
            <a:extLst>
              <a:ext uri="{FF2B5EF4-FFF2-40B4-BE49-F238E27FC236}">
                <a16:creationId xmlns:a16="http://schemas.microsoft.com/office/drawing/2014/main" id="{1438C1F0-AD34-2807-C67C-08946A4881C4}"/>
              </a:ext>
            </a:extLst>
          </p:cNvPr>
          <p:cNvSpPr/>
          <p:nvPr/>
        </p:nvSpPr>
        <p:spPr>
          <a:xfrm>
            <a:off x="7272997" y="3137092"/>
            <a:ext cx="2307102" cy="20960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 descr="Circle highlighting the total number of students who attended freelance events (170) and the number excluding those attending more than one event (128)">
            <a:extLst>
              <a:ext uri="{FF2B5EF4-FFF2-40B4-BE49-F238E27FC236}">
                <a16:creationId xmlns:a16="http://schemas.microsoft.com/office/drawing/2014/main" id="{2794A241-4ED0-FAC4-58A2-45E35D382C86}"/>
              </a:ext>
            </a:extLst>
          </p:cNvPr>
          <p:cNvSpPr/>
          <p:nvPr/>
        </p:nvSpPr>
        <p:spPr>
          <a:xfrm>
            <a:off x="7566073" y="5884233"/>
            <a:ext cx="4447735" cy="10303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05583"/>
      </p:ext>
    </p:extLst>
  </p:cSld>
  <p:clrMapOvr>
    <a:masterClrMapping/>
  </p:clrMapOvr>
  <p:transition spd="slow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2B0DD5-C2C9-2348-25F4-9BDF26980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Student Freelance Outcomes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E96C44F-54D3-66CA-8C67-918CA6A63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946089"/>
              </p:ext>
            </p:extLst>
          </p:nvPr>
        </p:nvGraphicFramePr>
        <p:xfrm>
          <a:off x="1" y="0"/>
          <a:ext cx="12192000" cy="685800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491126">
                  <a:extLst>
                    <a:ext uri="{9D8B030D-6E8A-4147-A177-3AD203B41FA5}">
                      <a16:colId xmlns:a16="http://schemas.microsoft.com/office/drawing/2014/main" val="3977224129"/>
                    </a:ext>
                  </a:extLst>
                </a:gridCol>
                <a:gridCol w="3563862">
                  <a:extLst>
                    <a:ext uri="{9D8B030D-6E8A-4147-A177-3AD203B41FA5}">
                      <a16:colId xmlns:a16="http://schemas.microsoft.com/office/drawing/2014/main" val="3417650168"/>
                    </a:ext>
                  </a:extLst>
                </a:gridCol>
                <a:gridCol w="3137012">
                  <a:extLst>
                    <a:ext uri="{9D8B030D-6E8A-4147-A177-3AD203B41FA5}">
                      <a16:colId xmlns:a16="http://schemas.microsoft.com/office/drawing/2014/main" val="1642863242"/>
                    </a:ext>
                  </a:extLst>
                </a:gridCol>
              </a:tblGrid>
              <a:tr h="1046024">
                <a:tc>
                  <a:txBody>
                    <a:bodyPr/>
                    <a:lstStyle/>
                    <a:p>
                      <a:pPr algn="l"/>
                      <a:r>
                        <a:rPr lang="en-GB" sz="4400" dirty="0">
                          <a:solidFill>
                            <a:srgbClr val="FFFFFF"/>
                          </a:solidFill>
                        </a:rPr>
                        <a:t>Outcomes</a:t>
                      </a:r>
                      <a:endParaRPr lang="en-GB" sz="48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4400" b="1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sym typeface="Gill Sans"/>
                        </a:rPr>
                        <a:t>Students</a:t>
                      </a:r>
                      <a:endParaRPr lang="en-GB" sz="4800" b="1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4400" b="1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sym typeface="Gill Sans"/>
                        </a:rPr>
                        <a:t>Percentage</a:t>
                      </a:r>
                      <a:endParaRPr lang="en-GB" sz="4800" b="1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+mn-lt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113136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66800" algn="l"/>
                        </a:tabLst>
                        <a:defRPr/>
                      </a:pPr>
                      <a:r>
                        <a:rPr kumimoji="0" lang="en-GB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Internships / Freelance Projects</a:t>
                      </a:r>
                      <a:endParaRPr lang="en-GB" sz="2800" dirty="0">
                        <a:solidFill>
                          <a:schemeClr val="bg1"/>
                        </a:solidFill>
                        <a:latin typeface="Trebuchet MS" panose="020B0603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bg1"/>
                          </a:solidFill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28%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1687336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Interested in incorporating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29</a:t>
                      </a:r>
                      <a:endParaRPr kumimoji="0" lang="en-GB" sz="3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797638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Engaged in support activity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14</a:t>
                      </a:r>
                      <a:endParaRPr kumimoji="0" lang="en-GB" sz="3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640667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Incorporated Freelancers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11</a:t>
                      </a:r>
                      <a:endParaRPr kumimoji="0" lang="en-GB" sz="3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4829709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Started</a:t>
                      </a:r>
                      <a:r>
                        <a:rPr kumimoji="0" lang="en-GB" sz="2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 Ltd Companies 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6</a:t>
                      </a:r>
                      <a:endParaRPr kumimoji="0" lang="en-GB" sz="3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408773"/>
                  </a:ext>
                </a:extLst>
              </a:tr>
              <a:tr h="968663">
                <a:tc>
                  <a:txBody>
                    <a:bodyPr/>
                    <a:lstStyle/>
                    <a:p>
                      <a:pPr algn="l"/>
                      <a:r>
                        <a:rPr kumimoji="0" lang="en-GB" sz="2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Ltd Companies 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6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Gill Sans"/>
                        </a:rPr>
                        <a:t>[3]</a:t>
                      </a:r>
                      <a:endParaRPr kumimoji="0" lang="en-GB" sz="3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  <a:sym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bg1"/>
                          </a:solidFill>
                        </a:rPr>
                        <a:t>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628562"/>
                  </a:ext>
                </a:extLst>
              </a:tr>
            </a:tbl>
          </a:graphicData>
        </a:graphic>
      </p:graphicFrame>
      <p:sp>
        <p:nvSpPr>
          <p:cNvPr id="3" name="Oval 2" descr="Graphic highlighting 36 internships / freelance projects">
            <a:extLst>
              <a:ext uri="{FF2B5EF4-FFF2-40B4-BE49-F238E27FC236}">
                <a16:creationId xmlns:a16="http://schemas.microsoft.com/office/drawing/2014/main" id="{17033FD8-D567-9063-51FA-67092275BBDF}"/>
              </a:ext>
            </a:extLst>
          </p:cNvPr>
          <p:cNvSpPr/>
          <p:nvPr/>
        </p:nvSpPr>
        <p:spPr>
          <a:xfrm>
            <a:off x="6471138" y="844062"/>
            <a:ext cx="1589650" cy="1392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 descr="Graphic highlighting 11 incorporated freelancers ">
            <a:extLst>
              <a:ext uri="{FF2B5EF4-FFF2-40B4-BE49-F238E27FC236}">
                <a16:creationId xmlns:a16="http://schemas.microsoft.com/office/drawing/2014/main" id="{1F63704D-A14D-EA72-1F81-077EC69693E9}"/>
              </a:ext>
            </a:extLst>
          </p:cNvPr>
          <p:cNvSpPr/>
          <p:nvPr/>
        </p:nvSpPr>
        <p:spPr>
          <a:xfrm>
            <a:off x="6471138" y="3794760"/>
            <a:ext cx="1589650" cy="1392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 descr="Graphic highlighting 3 incorporated businesses">
            <a:extLst>
              <a:ext uri="{FF2B5EF4-FFF2-40B4-BE49-F238E27FC236}">
                <a16:creationId xmlns:a16="http://schemas.microsoft.com/office/drawing/2014/main" id="{9B77843C-BB52-8067-B3AD-1C2413D2E8BA}"/>
              </a:ext>
            </a:extLst>
          </p:cNvPr>
          <p:cNvSpPr/>
          <p:nvPr/>
        </p:nvSpPr>
        <p:spPr>
          <a:xfrm>
            <a:off x="6471138" y="5632353"/>
            <a:ext cx="1589650" cy="1392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12618"/>
      </p:ext>
    </p:extLst>
  </p:cSld>
  <p:clrMapOvr>
    <a:masterClrMapping/>
  </p:clrMapOvr>
  <p:transition spd="slow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208D4-7EFD-AC94-7FDF-3D0810669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Outcomes as a Sales Funnel</a:t>
            </a:r>
          </a:p>
        </p:txBody>
      </p:sp>
      <p:pic>
        <p:nvPicPr>
          <p:cNvPr id="2" name="Picture 1" descr="Chart showing sales funnel view of the numbers shown in a table on the previous slide&#10;">
            <a:extLst>
              <a:ext uri="{FF2B5EF4-FFF2-40B4-BE49-F238E27FC236}">
                <a16:creationId xmlns:a16="http://schemas.microsoft.com/office/drawing/2014/main" id="{43B8E171-04A5-F4D1-CB00-962720D8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15" y="0"/>
            <a:ext cx="1055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66065"/>
      </p:ext>
    </p:extLst>
  </p:cSld>
  <p:clrMapOvr>
    <a:masterClrMapping/>
  </p:clrMapOvr>
  <p:transition spd="slow" advClick="0" advTm="19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902032-9885-DAA7-016F-9CAEF874B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Freelance vs Entrepreneurship identity</a:t>
            </a:r>
          </a:p>
        </p:txBody>
      </p:sp>
      <p:pic>
        <p:nvPicPr>
          <p:cNvPr id="2" name="Picture 2" descr="Making the Choice of Living Life as a Digital Nomad | Entrepreneur">
            <a:extLst>
              <a:ext uri="{FF2B5EF4-FFF2-40B4-BE49-F238E27FC236}">
                <a16:creationId xmlns:a16="http://schemas.microsoft.com/office/drawing/2014/main" id="{F9F7D50A-F92D-C784-F9E8-617B6459E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n entrepreneur presenting to his team who are sat around a table">
            <a:extLst>
              <a:ext uri="{FF2B5EF4-FFF2-40B4-BE49-F238E27FC236}">
                <a16:creationId xmlns:a16="http://schemas.microsoft.com/office/drawing/2014/main" id="{F1FE3BFB-9620-83B0-0599-7923D2B5F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0493"/>
      </p:ext>
    </p:extLst>
  </p:cSld>
  <p:clrMapOvr>
    <a:masterClrMapping/>
  </p:clrMapOvr>
  <p:transition spd="slow" advClick="0" advTm="19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007D-CC0A-AA68-0CB1-E42D0757E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The Boring Stuff</a:t>
            </a:r>
          </a:p>
        </p:txBody>
      </p:sp>
      <p:pic>
        <p:nvPicPr>
          <p:cNvPr id="4" name="Picture 3" descr="A close-up of a desk with papers and a computer">
            <a:extLst>
              <a:ext uri="{FF2B5EF4-FFF2-40B4-BE49-F238E27FC236}">
                <a16:creationId xmlns:a16="http://schemas.microsoft.com/office/drawing/2014/main" id="{1CD94ACE-685C-20DB-ED39-6EBBEAAA2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3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3357"/>
      </p:ext>
    </p:extLst>
  </p:cSld>
  <p:clrMapOvr>
    <a:masterClrMapping/>
  </p:clrMapOvr>
  <p:transition spd="slow" advClick="0" advTm="19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8281-7204-6276-F6C0-FFA729F821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Falmouth University </a:t>
            </a:r>
          </a:p>
        </p:txBody>
      </p:sp>
      <p:pic>
        <p:nvPicPr>
          <p:cNvPr id="4" name="Picture 3" descr="Photo showing an aerial view of Falmouth University, Penryn campus">
            <a:extLst>
              <a:ext uri="{FF2B5EF4-FFF2-40B4-BE49-F238E27FC236}">
                <a16:creationId xmlns:a16="http://schemas.microsoft.com/office/drawing/2014/main" id="{D6E172BF-55F3-0735-E53D-453ECD5D94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554" y="0"/>
            <a:ext cx="12226554" cy="71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1169"/>
      </p:ext>
    </p:extLst>
  </p:cSld>
  <p:clrMapOvr>
    <a:masterClrMapping/>
  </p:clrMapOvr>
  <p:transition spd="slow" advClick="0" advTm="19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189EA7-9A2F-A43A-0FC8-51E13A8D0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Intern Project Presentation</a:t>
            </a:r>
          </a:p>
        </p:txBody>
      </p:sp>
      <p:pic>
        <p:nvPicPr>
          <p:cNvPr id="2" name="Picture 1" descr="An internship student presenting the work his team did for their client">
            <a:extLst>
              <a:ext uri="{FF2B5EF4-FFF2-40B4-BE49-F238E27FC236}">
                <a16:creationId xmlns:a16="http://schemas.microsoft.com/office/drawing/2014/main" id="{CC61F044-4933-3DA7-7B8D-1003DA5A5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9058"/>
      </p:ext>
    </p:extLst>
  </p:cSld>
  <p:clrMapOvr>
    <a:masterClrMapping/>
  </p:clrMapOvr>
  <p:transition spd="slow" advClick="0" advTm="19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A1C9F-491E-C278-5540-9C7F14495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Student startup stats by University 2021/2022</a:t>
            </a:r>
          </a:p>
        </p:txBody>
      </p:sp>
      <p:pic>
        <p:nvPicPr>
          <p:cNvPr id="6" name="Picture 5" descr="A table showing Universities in a league table of student business start-ups, with Falmouth University in 4th place in the UK ">
            <a:extLst>
              <a:ext uri="{FF2B5EF4-FFF2-40B4-BE49-F238E27FC236}">
                <a16:creationId xmlns:a16="http://schemas.microsoft.com/office/drawing/2014/main" id="{5F8F1C6A-7974-67B9-235A-52323DF0E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50" y="-57319"/>
            <a:ext cx="10668000" cy="6915319"/>
          </a:xfrm>
          <a:prstGeom prst="rect">
            <a:avLst/>
          </a:prstGeom>
        </p:spPr>
      </p:pic>
      <p:grpSp>
        <p:nvGrpSpPr>
          <p:cNvPr id="2" name="Group 1" descr="Graphic highlighting Falmouth University in fourth place of a 'league table' of students startups by University from 2021/2022 graduate outcomes survey, with Falmouth ">
            <a:extLst>
              <a:ext uri="{FF2B5EF4-FFF2-40B4-BE49-F238E27FC236}">
                <a16:creationId xmlns:a16="http://schemas.microsoft.com/office/drawing/2014/main" id="{477C1A91-C223-31F6-631B-DAE6C4A948EE}"/>
              </a:ext>
            </a:extLst>
          </p:cNvPr>
          <p:cNvGrpSpPr/>
          <p:nvPr/>
        </p:nvGrpSpPr>
        <p:grpSpPr>
          <a:xfrm>
            <a:off x="1885950" y="2228850"/>
            <a:ext cx="9944100" cy="2031325"/>
            <a:chOff x="1885950" y="2228850"/>
            <a:chExt cx="9944100" cy="20313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607EE5-5315-446D-ED9F-FA1002B51D2F}"/>
                </a:ext>
              </a:extLst>
            </p:cNvPr>
            <p:cNvSpPr txBox="1"/>
            <p:nvPr/>
          </p:nvSpPr>
          <p:spPr>
            <a:xfrm>
              <a:off x="8667750" y="2228850"/>
              <a:ext cx="31623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rabicPlain" startAt="190"/>
              </a:pPr>
              <a:r>
                <a:rPr lang="en-GB" sz="3600" dirty="0">
                  <a:solidFill>
                    <a:srgbClr val="C00000"/>
                  </a:solidFill>
                </a:rPr>
                <a:t>Falmouth</a:t>
              </a:r>
            </a:p>
            <a:p>
              <a:pPr marL="342900" indent="-342900">
                <a:buAutoNum type="arabicPlain" startAt="190"/>
              </a:pPr>
              <a:endParaRPr lang="en-GB" sz="3600" dirty="0">
                <a:solidFill>
                  <a:srgbClr val="C00000"/>
                </a:solidFill>
              </a:endParaRPr>
            </a:p>
            <a:p>
              <a:r>
                <a: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Care of: </a:t>
              </a:r>
            </a:p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Professor </a:t>
              </a:r>
              <a:r>
                <a: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Osama Khan</a:t>
              </a:r>
            </a:p>
            <a:p>
              <a:r>
                <a: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Keynote EEUK 2023 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275CDC-B381-7F1A-CB62-D8734BCEE43F}"/>
                </a:ext>
              </a:extLst>
            </p:cNvPr>
            <p:cNvSpPr/>
            <p:nvPr/>
          </p:nvSpPr>
          <p:spPr>
            <a:xfrm>
              <a:off x="1885950" y="2247900"/>
              <a:ext cx="6629400" cy="512981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3114853"/>
      </p:ext>
    </p:extLst>
  </p:cSld>
  <p:clrMapOvr>
    <a:masterClrMapping/>
  </p:clrMapOvr>
  <p:transition spd="slow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0776-39A0-ABFB-57C0-63B29735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91EE8-BDE2-E94A-A7AE-770989F6BCBC}"/>
              </a:ext>
            </a:extLst>
          </p:cNvPr>
          <p:cNvSpPr txBox="1"/>
          <p:nvPr/>
        </p:nvSpPr>
        <p:spPr>
          <a:xfrm>
            <a:off x="672662" y="5612524"/>
            <a:ext cx="1084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Marcus Simmons</a:t>
            </a:r>
            <a:endParaRPr lang="en-US" sz="2400" dirty="0">
              <a:solidFill>
                <a:schemeClr val="bg1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r>
              <a:rPr lang="en-GB" sz="2400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From internships to freelancing and beyond...</a:t>
            </a:r>
            <a:endParaRPr lang="en-US" sz="2400" dirty="0">
              <a:solidFill>
                <a:schemeClr val="bg1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3" name="Picture 2" descr="Background black area">
            <a:extLst>
              <a:ext uri="{FF2B5EF4-FFF2-40B4-BE49-F238E27FC236}">
                <a16:creationId xmlns:a16="http://schemas.microsoft.com/office/drawing/2014/main" id="{BEE4482E-5582-4D42-8546-83A33B3794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2613F7-A781-3759-1C80-E4343ED19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Falmouth Launchpad</a:t>
            </a:r>
          </a:p>
        </p:txBody>
      </p:sp>
      <p:pic>
        <p:nvPicPr>
          <p:cNvPr id="2" name="Picture 1" descr="Photo of Falmouth University building containing Launchpad business incubator">
            <a:extLst>
              <a:ext uri="{FF2B5EF4-FFF2-40B4-BE49-F238E27FC236}">
                <a16:creationId xmlns:a16="http://schemas.microsoft.com/office/drawing/2014/main" id="{CA90F198-CD1B-F36D-E6F7-43C0EA087A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379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32971"/>
      </p:ext>
    </p:extLst>
  </p:cSld>
  <p:clrMapOvr>
    <a:masterClrMapping/>
  </p:clrMapOvr>
  <p:transition spd="slow" advClick="0" advTm="19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2EB6C2-A916-748F-5743-5C08C3742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MSc Entrepreneurship &amp; Launchpad</a:t>
            </a:r>
          </a:p>
        </p:txBody>
      </p:sp>
      <p:pic>
        <p:nvPicPr>
          <p:cNvPr id="2" name="Picture 1" descr="Three MSc Entrepreneurship students standing in front of a board with post-it notes discussing their business concepts">
            <a:extLst>
              <a:ext uri="{FF2B5EF4-FFF2-40B4-BE49-F238E27FC236}">
                <a16:creationId xmlns:a16="http://schemas.microsoft.com/office/drawing/2014/main" id="{25152E52-4321-DD0A-20C2-E061C13BC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780" y="0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7399"/>
      </p:ext>
    </p:extLst>
  </p:cSld>
  <p:clrMapOvr>
    <a:masterClrMapping/>
  </p:clrMapOvr>
  <p:transition spd="slow" advClick="0" advTm="19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350BB-1EA5-E175-EDEB-B04D73461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2387600"/>
            <a:ext cx="1044341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The Future is Freelance Event</a:t>
            </a:r>
          </a:p>
        </p:txBody>
      </p:sp>
      <p:pic>
        <p:nvPicPr>
          <p:cNvPr id="2" name="Picture 1" descr="Marcus Simmons of Falmouth University taking part in a panel discussion at 'The Future is Freelance' event in May 2023 run by Enterprise Educators UK.">
            <a:extLst>
              <a:ext uri="{FF2B5EF4-FFF2-40B4-BE49-F238E27FC236}">
                <a16:creationId xmlns:a16="http://schemas.microsoft.com/office/drawing/2014/main" id="{D55BFE57-32EE-554A-0CEB-577833FF7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505"/>
            <a:ext cx="1300480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3883"/>
      </p:ext>
    </p:extLst>
  </p:cSld>
  <p:clrMapOvr>
    <a:masterClrMapping/>
  </p:clrMapOvr>
  <p:transition spd="slow" advClick="0" advTm="19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014B97-DBBE-FDD7-1133-3F50E8DA1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The Freelance Fantasy </a:t>
            </a:r>
          </a:p>
        </p:txBody>
      </p:sp>
      <p:pic>
        <p:nvPicPr>
          <p:cNvPr id="2" name="Picture 2" descr="Making the Choice of Living Life as a Digital Nomad | Entrepreneur">
            <a:extLst>
              <a:ext uri="{FF2B5EF4-FFF2-40B4-BE49-F238E27FC236}">
                <a16:creationId xmlns:a16="http://schemas.microsoft.com/office/drawing/2014/main" id="{6CD03B61-439E-FB35-81CF-F2157D28A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029635"/>
      </p:ext>
    </p:extLst>
  </p:cSld>
  <p:clrMapOvr>
    <a:masterClrMapping/>
  </p:clrMapOvr>
  <p:transition spd="slow" advClick="0" advTm="19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800F95-1459-BCBF-5C57-A10DB687E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Internships</a:t>
            </a:r>
          </a:p>
        </p:txBody>
      </p:sp>
      <p:pic>
        <p:nvPicPr>
          <p:cNvPr id="2" name="Picture 1" descr="A group of undergraduate students from the Cornwall School of Business at Falmouth University who participated in a micro-internship with start-ups from the Launchpad business incubator.">
            <a:extLst>
              <a:ext uri="{FF2B5EF4-FFF2-40B4-BE49-F238E27FC236}">
                <a16:creationId xmlns:a16="http://schemas.microsoft.com/office/drawing/2014/main" id="{FCA46F0E-67BB-BC62-1D84-DDBB884FC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85567"/>
      </p:ext>
    </p:extLst>
  </p:cSld>
  <p:clrMapOvr>
    <a:masterClrMapping/>
  </p:clrMapOvr>
  <p:transition spd="slow" advClick="0" advTm="19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DE0560-57C4-6A13-7AAA-A3D5E4958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Internship Presentation</a:t>
            </a:r>
          </a:p>
        </p:txBody>
      </p:sp>
      <p:pic>
        <p:nvPicPr>
          <p:cNvPr id="2" name="Picture 1" descr="A screen from a presentation showing the work of an intern for a startup business.">
            <a:extLst>
              <a:ext uri="{FF2B5EF4-FFF2-40B4-BE49-F238E27FC236}">
                <a16:creationId xmlns:a16="http://schemas.microsoft.com/office/drawing/2014/main" id="{FA5ED330-C4B0-F873-CA4B-D272C32A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779" y="-192505"/>
            <a:ext cx="12234779" cy="7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6956"/>
      </p:ext>
    </p:extLst>
  </p:cSld>
  <p:clrMapOvr>
    <a:masterClrMapping/>
  </p:clrMapOvr>
  <p:transition spd="slow" advClick="0" advTm="19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3D6606-A40F-8C3D-EE04-BF42C6CD9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Freelance Extravaganza </a:t>
            </a:r>
          </a:p>
        </p:txBody>
      </p:sp>
      <p:pic>
        <p:nvPicPr>
          <p:cNvPr id="2" name="Picture 1" descr="A large group of Falmouth University students attending a Freelance Extravaganza in the Launchpad presentation space.">
            <a:extLst>
              <a:ext uri="{FF2B5EF4-FFF2-40B4-BE49-F238E27FC236}">
                <a16:creationId xmlns:a16="http://schemas.microsoft.com/office/drawing/2014/main" id="{890B1B9D-9C26-9CCB-FB77-478DF6C6B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62461"/>
      </p:ext>
    </p:extLst>
  </p:cSld>
  <p:clrMapOvr>
    <a:masterClrMapping/>
  </p:clrMapOvr>
  <p:transition spd="slow" advClick="0" advTm="19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970</Words>
  <Application>Microsoft Office PowerPoint</Application>
  <PresentationFormat>Widescreen</PresentationFormat>
  <Paragraphs>209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Gill Sans</vt:lpstr>
      <vt:lpstr>Gill Sans SemiBold</vt:lpstr>
      <vt:lpstr>Times New Roman</vt:lpstr>
      <vt:lpstr>Trebuchet MS</vt:lpstr>
      <vt:lpstr>Office Theme</vt:lpstr>
      <vt:lpstr>Marcus Simmons  From internships to freelancing and beyond...</vt:lpstr>
      <vt:lpstr>Falmouth University </vt:lpstr>
      <vt:lpstr>Falmouth Launchpad</vt:lpstr>
      <vt:lpstr>MSc Entrepreneurship &amp; Launchpad</vt:lpstr>
      <vt:lpstr>The Future is Freelance Event</vt:lpstr>
      <vt:lpstr>The Freelance Fantasy </vt:lpstr>
      <vt:lpstr>Internships</vt:lpstr>
      <vt:lpstr>Internship Presentation</vt:lpstr>
      <vt:lpstr>Freelance Extravaganza </vt:lpstr>
      <vt:lpstr>Students talking to startup founders</vt:lpstr>
      <vt:lpstr>Freelance Pizza</vt:lpstr>
      <vt:lpstr>Techstars startup weekend</vt:lpstr>
      <vt:lpstr>Business summer school</vt:lpstr>
      <vt:lpstr>Agri-tech Hackathon</vt:lpstr>
      <vt:lpstr>Student Freelance Engagement</vt:lpstr>
      <vt:lpstr>Student Freelance Outcomes</vt:lpstr>
      <vt:lpstr>Outcomes as a Sales Funnel</vt:lpstr>
      <vt:lpstr>Freelance vs Entrepreneurship identity</vt:lpstr>
      <vt:lpstr>The Boring Stuff</vt:lpstr>
      <vt:lpstr>Intern Project Presentation</vt:lpstr>
      <vt:lpstr>Student startup stats by University 2021/2022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Duritsa</dc:creator>
  <cp:lastModifiedBy>Marcus Simmons</cp:lastModifiedBy>
  <cp:revision>11</cp:revision>
  <dcterms:created xsi:type="dcterms:W3CDTF">2019-10-31T02:02:36Z</dcterms:created>
  <dcterms:modified xsi:type="dcterms:W3CDTF">2023-09-14T13:16:06Z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c33bae-76e0-44b3-baa3-351f99b93dbd_Enabled">
    <vt:lpwstr>true</vt:lpwstr>
  </property>
  <property fmtid="{D5CDD505-2E9C-101B-9397-08002B2CF9AE}" pid="3" name="MSIP_Label_57c33bae-76e0-44b3-baa3-351f99b93dbd_SetDate">
    <vt:lpwstr>2023-09-04T12:16:09Z</vt:lpwstr>
  </property>
  <property fmtid="{D5CDD505-2E9C-101B-9397-08002B2CF9AE}" pid="4" name="MSIP_Label_57c33bae-76e0-44b3-baa3-351f99b93dbd_Method">
    <vt:lpwstr>Standard</vt:lpwstr>
  </property>
  <property fmtid="{D5CDD505-2E9C-101B-9397-08002B2CF9AE}" pid="5" name="MSIP_Label_57c33bae-76e0-44b3-baa3-351f99b93dbd_Name">
    <vt:lpwstr>Restricted</vt:lpwstr>
  </property>
  <property fmtid="{D5CDD505-2E9C-101B-9397-08002B2CF9AE}" pid="6" name="MSIP_Label_57c33bae-76e0-44b3-baa3-351f99b93dbd_SiteId">
    <vt:lpwstr>550beeb3-6a3d-4646-a111-f89d0177792e</vt:lpwstr>
  </property>
  <property fmtid="{D5CDD505-2E9C-101B-9397-08002B2CF9AE}" pid="7" name="MSIP_Label_57c33bae-76e0-44b3-baa3-351f99b93dbd_ActionId">
    <vt:lpwstr>2aca7213-5ede-4d97-b347-3918ffc46c9d</vt:lpwstr>
  </property>
  <property fmtid="{D5CDD505-2E9C-101B-9397-08002B2CF9AE}" pid="8" name="MSIP_Label_57c33bae-76e0-44b3-baa3-351f99b93dbd_ContentBits">
    <vt:lpwstr>3</vt:lpwstr>
  </property>
  <property fmtid="{D5CDD505-2E9C-101B-9397-08002B2CF9AE}" pid="9" name="ClassificationContentMarkingFooterLocations">
    <vt:lpwstr>Office Theme:10</vt:lpwstr>
  </property>
  <property fmtid="{D5CDD505-2E9C-101B-9397-08002B2CF9AE}" pid="10" name="ClassificationContentMarkingFooterText">
    <vt:lpwstr>RESTRICTED</vt:lpwstr>
  </property>
  <property fmtid="{D5CDD505-2E9C-101B-9397-08002B2CF9AE}" pid="11" name="ClassificationContentMarkingHeaderLocations">
    <vt:lpwstr>Office Theme:9</vt:lpwstr>
  </property>
  <property fmtid="{D5CDD505-2E9C-101B-9397-08002B2CF9AE}" pid="12" name="ClassificationContentMarkingHeaderText">
    <vt:lpwstr>RESTRICTED</vt:lpwstr>
  </property>
</Properties>
</file>