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7"/>
  </p:sldMasterIdLst>
  <p:notesMasterIdLst>
    <p:notesMasterId r:id="rId18"/>
  </p:notesMasterIdLst>
  <p:sldIdLst>
    <p:sldId id="278" r:id="rId8"/>
    <p:sldId id="303" r:id="rId9"/>
    <p:sldId id="309" r:id="rId10"/>
    <p:sldId id="304" r:id="rId11"/>
    <p:sldId id="461" r:id="rId12"/>
    <p:sldId id="460" r:id="rId13"/>
    <p:sldId id="305" r:id="rId14"/>
    <p:sldId id="308" r:id="rId15"/>
    <p:sldId id="459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A00"/>
    <a:srgbClr val="067440"/>
    <a:srgbClr val="474747"/>
    <a:srgbClr val="7E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E5EC8-718C-44DC-BDC5-1451B8271DD9}" v="430" dt="2023-09-25T10:42:31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370" autoAdjust="0"/>
  </p:normalViewPr>
  <p:slideViewPr>
    <p:cSldViewPr snapToGrid="0" snapToObjects="1">
      <p:cViewPr varScale="1">
        <p:scale>
          <a:sx n="50" d="100"/>
          <a:sy n="50" d="100"/>
        </p:scale>
        <p:origin x="32" y="2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Semley" userId="8d996d6e-1691-4fe3-83f1-8a9710fdd486" providerId="ADAL" clId="{7F6E5EC8-718C-44DC-BDC5-1451B8271DD9}"/>
    <pc:docChg chg="modSld">
      <pc:chgData name="Natalie Semley" userId="8d996d6e-1691-4fe3-83f1-8a9710fdd486" providerId="ADAL" clId="{7F6E5EC8-718C-44DC-BDC5-1451B8271DD9}" dt="2023-09-25T10:42:31.613" v="567" actId="962"/>
      <pc:docMkLst>
        <pc:docMk/>
      </pc:docMkLst>
      <pc:sldChg chg="addSp modSp mod">
        <pc:chgData name="Natalie Semley" userId="8d996d6e-1691-4fe3-83f1-8a9710fdd486" providerId="ADAL" clId="{7F6E5EC8-718C-44DC-BDC5-1451B8271DD9}" dt="2023-09-25T10:41:16.401" v="188" actId="962"/>
        <pc:sldMkLst>
          <pc:docMk/>
          <pc:sldMk cId="2952623387" sldId="278"/>
        </pc:sldMkLst>
        <pc:spChg chg="add mod">
          <ac:chgData name="Natalie Semley" userId="8d996d6e-1691-4fe3-83f1-8a9710fdd486" providerId="ADAL" clId="{7F6E5EC8-718C-44DC-BDC5-1451B8271DD9}" dt="2023-09-25T10:40:54.859" v="179" actId="962"/>
          <ac:spMkLst>
            <pc:docMk/>
            <pc:sldMk cId="2952623387" sldId="278"/>
            <ac:spMk id="3" creationId="{7E31DEEA-31FF-8E67-4C1B-53A2003ADB58}"/>
          </ac:spMkLst>
        </pc:spChg>
        <pc:spChg chg="mod">
          <ac:chgData name="Natalie Semley" userId="8d996d6e-1691-4fe3-83f1-8a9710fdd486" providerId="ADAL" clId="{7F6E5EC8-718C-44DC-BDC5-1451B8271DD9}" dt="2023-09-25T10:41:15.763" v="187" actId="962"/>
          <ac:spMkLst>
            <pc:docMk/>
            <pc:sldMk cId="2952623387" sldId="278"/>
            <ac:spMk id="13" creationId="{20A58370-CA2A-9FD2-2F2E-B02EC8008665}"/>
          </ac:spMkLst>
        </pc:spChg>
        <pc:spChg chg="mod">
          <ac:chgData name="Natalie Semley" userId="8d996d6e-1691-4fe3-83f1-8a9710fdd486" providerId="ADAL" clId="{7F6E5EC8-718C-44DC-BDC5-1451B8271DD9}" dt="2023-09-25T10:41:16.401" v="188" actId="962"/>
          <ac:spMkLst>
            <pc:docMk/>
            <pc:sldMk cId="2952623387" sldId="278"/>
            <ac:spMk id="14" creationId="{77C4FD77-6120-5E11-DA3B-653F2A0A4716}"/>
          </ac:spMkLst>
        </pc:spChg>
        <pc:picChg chg="mod">
          <ac:chgData name="Natalie Semley" userId="8d996d6e-1691-4fe3-83f1-8a9710fdd486" providerId="ADAL" clId="{7F6E5EC8-718C-44DC-BDC5-1451B8271DD9}" dt="2023-09-25T10:40:51.424" v="174" actId="962"/>
          <ac:picMkLst>
            <pc:docMk/>
            <pc:sldMk cId="2952623387" sldId="278"/>
            <ac:picMk id="2" creationId="{BF9F7AF0-436E-524A-9855-D2D674D63031}"/>
          </ac:picMkLst>
        </pc:picChg>
        <pc:picChg chg="mod">
          <ac:chgData name="Natalie Semley" userId="8d996d6e-1691-4fe3-83f1-8a9710fdd486" providerId="ADAL" clId="{7F6E5EC8-718C-44DC-BDC5-1451B8271DD9}" dt="2023-09-25T10:40:50.898" v="173" actId="962"/>
          <ac:picMkLst>
            <pc:docMk/>
            <pc:sldMk cId="2952623387" sldId="278"/>
            <ac:picMk id="7" creationId="{BB9BAB5A-1707-A165-5818-D6770E7A1A5C}"/>
          </ac:picMkLst>
        </pc:picChg>
        <pc:picChg chg="mod">
          <ac:chgData name="Natalie Semley" userId="8d996d6e-1691-4fe3-83f1-8a9710fdd486" providerId="ADAL" clId="{7F6E5EC8-718C-44DC-BDC5-1451B8271DD9}" dt="2023-09-25T10:40:52.015" v="175" actId="962"/>
          <ac:picMkLst>
            <pc:docMk/>
            <pc:sldMk cId="2952623387" sldId="278"/>
            <ac:picMk id="8" creationId="{E39AA262-57AB-06FB-FAEF-56FE06451561}"/>
          </ac:picMkLst>
        </pc:picChg>
        <pc:picChg chg="mod">
          <ac:chgData name="Natalie Semley" userId="8d996d6e-1691-4fe3-83f1-8a9710fdd486" providerId="ADAL" clId="{7F6E5EC8-718C-44DC-BDC5-1451B8271DD9}" dt="2023-09-25T10:40:52.830" v="176" actId="962"/>
          <ac:picMkLst>
            <pc:docMk/>
            <pc:sldMk cId="2952623387" sldId="278"/>
            <ac:picMk id="10" creationId="{2206F229-B2C6-7444-513B-87C7E518B644}"/>
          </ac:picMkLst>
        </pc:picChg>
        <pc:picChg chg="mod">
          <ac:chgData name="Natalie Semley" userId="8d996d6e-1691-4fe3-83f1-8a9710fdd486" providerId="ADAL" clId="{7F6E5EC8-718C-44DC-BDC5-1451B8271DD9}" dt="2023-09-25T10:39:39.104" v="134" actId="962"/>
          <ac:picMkLst>
            <pc:docMk/>
            <pc:sldMk cId="2952623387" sldId="278"/>
            <ac:picMk id="12" creationId="{6019144C-41D2-4895-E49B-5A95CD8BF7E0}"/>
          </ac:picMkLst>
        </pc:picChg>
      </pc:sldChg>
      <pc:sldChg chg="addSp modSp mod">
        <pc:chgData name="Natalie Semley" userId="8d996d6e-1691-4fe3-83f1-8a9710fdd486" providerId="ADAL" clId="{7F6E5EC8-718C-44DC-BDC5-1451B8271DD9}" dt="2023-09-25T10:41:28.493" v="193" actId="962"/>
        <pc:sldMkLst>
          <pc:docMk/>
          <pc:sldMk cId="3473302379" sldId="304"/>
        </pc:sldMkLst>
        <pc:spChg chg="add mod">
          <ac:chgData name="Natalie Semley" userId="8d996d6e-1691-4fe3-83f1-8a9710fdd486" providerId="ADAL" clId="{7F6E5EC8-718C-44DC-BDC5-1451B8271DD9}" dt="2023-09-25T10:41:28.493" v="193" actId="962"/>
          <ac:spMkLst>
            <pc:docMk/>
            <pc:sldMk cId="3473302379" sldId="304"/>
            <ac:spMk id="2" creationId="{F5F2A993-A542-6166-7DF1-480813825D7F}"/>
          </ac:spMkLst>
        </pc:spChg>
        <pc:spChg chg="mod">
          <ac:chgData name="Natalie Semley" userId="8d996d6e-1691-4fe3-83f1-8a9710fdd486" providerId="ADAL" clId="{7F6E5EC8-718C-44DC-BDC5-1451B8271DD9}" dt="2023-09-25T10:41:27.092" v="191" actId="962"/>
          <ac:spMkLst>
            <pc:docMk/>
            <pc:sldMk cId="3473302379" sldId="304"/>
            <ac:spMk id="18" creationId="{7900ACDA-0D78-7F39-74EE-CAD5FAFE179A}"/>
          </ac:spMkLst>
        </pc:spChg>
        <pc:picChg chg="mod">
          <ac:chgData name="Natalie Semley" userId="8d996d6e-1691-4fe3-83f1-8a9710fdd486" providerId="ADAL" clId="{7F6E5EC8-718C-44DC-BDC5-1451B8271DD9}" dt="2023-09-25T10:41:27.751" v="192" actId="962"/>
          <ac:picMkLst>
            <pc:docMk/>
            <pc:sldMk cId="3473302379" sldId="304"/>
            <ac:picMk id="21" creationId="{197A0A43-272B-B5F7-C898-FBD0A70ABEBF}"/>
          </ac:picMkLst>
        </pc:picChg>
      </pc:sldChg>
      <pc:sldChg chg="modSp mod">
        <pc:chgData name="Natalie Semley" userId="8d996d6e-1691-4fe3-83f1-8a9710fdd486" providerId="ADAL" clId="{7F6E5EC8-718C-44DC-BDC5-1451B8271DD9}" dt="2023-09-25T10:41:22.213" v="190" actId="962"/>
        <pc:sldMkLst>
          <pc:docMk/>
          <pc:sldMk cId="888850139" sldId="309"/>
        </pc:sldMkLst>
        <pc:spChg chg="mod">
          <ac:chgData name="Natalie Semley" userId="8d996d6e-1691-4fe3-83f1-8a9710fdd486" providerId="ADAL" clId="{7F6E5EC8-718C-44DC-BDC5-1451B8271DD9}" dt="2023-09-25T10:41:22.213" v="190" actId="962"/>
          <ac:spMkLst>
            <pc:docMk/>
            <pc:sldMk cId="888850139" sldId="309"/>
            <ac:spMk id="2" creationId="{429D9154-5D20-B1F0-FA30-9C6783323B39}"/>
          </ac:spMkLst>
        </pc:spChg>
        <pc:picChg chg="mod">
          <ac:chgData name="Natalie Semley" userId="8d996d6e-1691-4fe3-83f1-8a9710fdd486" providerId="ADAL" clId="{7F6E5EC8-718C-44DC-BDC5-1451B8271DD9}" dt="2023-09-25T10:41:21.468" v="189" actId="962"/>
          <ac:picMkLst>
            <pc:docMk/>
            <pc:sldMk cId="888850139" sldId="309"/>
            <ac:picMk id="3" creationId="{4962E08A-9B27-7B8B-0E7B-57137AD439AE}"/>
          </ac:picMkLst>
        </pc:picChg>
        <pc:picChg chg="mod">
          <ac:chgData name="Natalie Semley" userId="8d996d6e-1691-4fe3-83f1-8a9710fdd486" providerId="ADAL" clId="{7F6E5EC8-718C-44DC-BDC5-1451B8271DD9}" dt="2023-09-25T10:39:42.370" v="135" actId="962"/>
          <ac:picMkLst>
            <pc:docMk/>
            <pc:sldMk cId="888850139" sldId="309"/>
            <ac:picMk id="7" creationId="{75BFEF32-DEDE-81AC-B6BF-9A5B2BB6D735}"/>
          </ac:picMkLst>
        </pc:picChg>
      </pc:sldChg>
      <pc:sldChg chg="modSp">
        <pc:chgData name="Natalie Semley" userId="8d996d6e-1691-4fe3-83f1-8a9710fdd486" providerId="ADAL" clId="{7F6E5EC8-718C-44DC-BDC5-1451B8271DD9}" dt="2023-09-25T10:42:31.613" v="567" actId="962"/>
        <pc:sldMkLst>
          <pc:docMk/>
          <pc:sldMk cId="3454812116" sldId="460"/>
        </pc:sldMkLst>
        <pc:picChg chg="mod">
          <ac:chgData name="Natalie Semley" userId="8d996d6e-1691-4fe3-83f1-8a9710fdd486" providerId="ADAL" clId="{7F6E5EC8-718C-44DC-BDC5-1451B8271DD9}" dt="2023-09-25T10:42:31.613" v="567" actId="962"/>
          <ac:picMkLst>
            <pc:docMk/>
            <pc:sldMk cId="3454812116" sldId="460"/>
            <ac:picMk id="5" creationId="{A399E22C-3C6D-A184-B724-275E41A4138A}"/>
          </ac:picMkLst>
        </pc:picChg>
        <pc:picChg chg="mod">
          <ac:chgData name="Natalie Semley" userId="8d996d6e-1691-4fe3-83f1-8a9710fdd486" providerId="ADAL" clId="{7F6E5EC8-718C-44DC-BDC5-1451B8271DD9}" dt="2023-09-25T10:42:14.876" v="459" actId="962"/>
          <ac:picMkLst>
            <pc:docMk/>
            <pc:sldMk cId="3454812116" sldId="460"/>
            <ac:picMk id="13" creationId="{4DAA5E84-7A2C-F2C6-827B-99C0CDF7F24E}"/>
          </ac:picMkLst>
        </pc:picChg>
      </pc:sldChg>
      <pc:sldChg chg="modSp">
        <pc:chgData name="Natalie Semley" userId="8d996d6e-1691-4fe3-83f1-8a9710fdd486" providerId="ADAL" clId="{7F6E5EC8-718C-44DC-BDC5-1451B8271DD9}" dt="2023-09-25T10:41:53.664" v="359" actId="962"/>
        <pc:sldMkLst>
          <pc:docMk/>
          <pc:sldMk cId="3175398825" sldId="461"/>
        </pc:sldMkLst>
        <pc:spChg chg="mod">
          <ac:chgData name="Natalie Semley" userId="8d996d6e-1691-4fe3-83f1-8a9710fdd486" providerId="ADAL" clId="{7F6E5EC8-718C-44DC-BDC5-1451B8271DD9}" dt="2023-09-25T10:40:28.956" v="171" actId="20577"/>
          <ac:spMkLst>
            <pc:docMk/>
            <pc:sldMk cId="3175398825" sldId="461"/>
            <ac:spMk id="2" creationId="{B87F90CB-3588-7E3E-EC22-0128C7C9BD7E}"/>
          </ac:spMkLst>
        </pc:spChg>
        <pc:picChg chg="mod">
          <ac:chgData name="Natalie Semley" userId="8d996d6e-1691-4fe3-83f1-8a9710fdd486" providerId="ADAL" clId="{7F6E5EC8-718C-44DC-BDC5-1451B8271DD9}" dt="2023-09-25T10:41:53.664" v="359" actId="962"/>
          <ac:picMkLst>
            <pc:docMk/>
            <pc:sldMk cId="3175398825" sldId="461"/>
            <ac:picMk id="4" creationId="{7AC58CA5-1B53-DF63-21D8-CF95CCD96351}"/>
          </ac:picMkLst>
        </pc:picChg>
      </pc:sldChg>
    </pc:docChg>
  </pc:docChgLst>
  <pc:docChgLst>
    <pc:chgData name="Natalie Semley" userId="8d996d6e-1691-4fe3-83f1-8a9710fdd486" providerId="ADAL" clId="{1DFA78FD-35DB-4C8C-837D-77676E0CB559}"/>
    <pc:docChg chg="undo redo custSel addSld delSld modSld sldOrd modMainMaster">
      <pc:chgData name="Natalie Semley" userId="8d996d6e-1691-4fe3-83f1-8a9710fdd486" providerId="ADAL" clId="{1DFA78FD-35DB-4C8C-837D-77676E0CB559}" dt="2022-11-23T15:43:06.023" v="2684"/>
      <pc:docMkLst>
        <pc:docMk/>
      </pc:docMkLst>
      <pc:sldChg chg="addSp delSp modSp del mod modTransition setBg modClrScheme chgLayout">
        <pc:chgData name="Natalie Semley" userId="8d996d6e-1691-4fe3-83f1-8a9710fdd486" providerId="ADAL" clId="{1DFA78FD-35DB-4C8C-837D-77676E0CB559}" dt="2022-11-22T14:16:02.751" v="733" actId="47"/>
        <pc:sldMkLst>
          <pc:docMk/>
          <pc:sldMk cId="3418119173" sldId="264"/>
        </pc:sldMkLst>
        <pc:spChg chg="add del mod">
          <ac:chgData name="Natalie Semley" userId="8d996d6e-1691-4fe3-83f1-8a9710fdd486" providerId="ADAL" clId="{1DFA78FD-35DB-4C8C-837D-77676E0CB559}" dt="2022-11-21T10:33:44.398" v="6"/>
          <ac:spMkLst>
            <pc:docMk/>
            <pc:sldMk cId="3418119173" sldId="264"/>
            <ac:spMk id="2" creationId="{396DBAF7-DCAA-662F-716A-F0AA76CFD1D3}"/>
          </ac:spMkLst>
        </pc:spChg>
        <pc:spChg chg="add mod ord">
          <ac:chgData name="Natalie Semley" userId="8d996d6e-1691-4fe3-83f1-8a9710fdd486" providerId="ADAL" clId="{1DFA78FD-35DB-4C8C-837D-77676E0CB559}" dt="2022-11-22T14:05:00.401" v="635" actId="27636"/>
          <ac:spMkLst>
            <pc:docMk/>
            <pc:sldMk cId="3418119173" sldId="264"/>
            <ac:spMk id="3" creationId="{8FDADA44-00DA-D9E6-FE14-F954FD165089}"/>
          </ac:spMkLst>
        </pc:spChg>
        <pc:spChg chg="del mod">
          <ac:chgData name="Natalie Semley" userId="8d996d6e-1691-4fe3-83f1-8a9710fdd486" providerId="ADAL" clId="{1DFA78FD-35DB-4C8C-837D-77676E0CB559}" dt="2022-11-21T10:33:44.398" v="6"/>
          <ac:spMkLst>
            <pc:docMk/>
            <pc:sldMk cId="3418119173" sldId="264"/>
            <ac:spMk id="4" creationId="{028D5A9C-2947-420D-831C-9FB30F714466}"/>
          </ac:spMkLst>
        </pc:spChg>
        <pc:spChg chg="mod ord">
          <ac:chgData name="Natalie Semley" userId="8d996d6e-1691-4fe3-83f1-8a9710fdd486" providerId="ADAL" clId="{1DFA78FD-35DB-4C8C-837D-77676E0CB559}" dt="2022-11-22T14:05:05.273" v="637" actId="1076"/>
          <ac:spMkLst>
            <pc:docMk/>
            <pc:sldMk cId="3418119173" sldId="264"/>
            <ac:spMk id="5" creationId="{F9158C45-7406-4409-B0FB-6F210A3161B8}"/>
          </ac:spMkLst>
        </pc:spChg>
        <pc:spChg chg="add del mod ord">
          <ac:chgData name="Natalie Semley" userId="8d996d6e-1691-4fe3-83f1-8a9710fdd486" providerId="ADAL" clId="{1DFA78FD-35DB-4C8C-837D-77676E0CB559}" dt="2022-11-22T14:10:04.921" v="640" actId="478"/>
          <ac:spMkLst>
            <pc:docMk/>
            <pc:sldMk cId="3418119173" sldId="264"/>
            <ac:spMk id="8" creationId="{16020704-D464-5CAD-FF36-5C4C87483CA0}"/>
          </ac:spMkLst>
        </pc:spChg>
        <pc:spChg chg="add del mod">
          <ac:chgData name="Natalie Semley" userId="8d996d6e-1691-4fe3-83f1-8a9710fdd486" providerId="ADAL" clId="{1DFA78FD-35DB-4C8C-837D-77676E0CB559}" dt="2022-11-22T14:05:00.377" v="634"/>
          <ac:spMkLst>
            <pc:docMk/>
            <pc:sldMk cId="3418119173" sldId="264"/>
            <ac:spMk id="9" creationId="{F71BAF63-82B1-B28E-A711-B88EBEB34777}"/>
          </ac:spMkLst>
        </pc:spChg>
        <pc:spChg chg="add del mod">
          <ac:chgData name="Natalie Semley" userId="8d996d6e-1691-4fe3-83f1-8a9710fdd486" providerId="ADAL" clId="{1DFA78FD-35DB-4C8C-837D-77676E0CB559}" dt="2022-11-22T14:05:00.377" v="634"/>
          <ac:spMkLst>
            <pc:docMk/>
            <pc:sldMk cId="3418119173" sldId="264"/>
            <ac:spMk id="10" creationId="{8380B9B2-DD5F-82F4-DE04-4AC201C18BF9}"/>
          </ac:spMkLst>
        </pc:spChg>
        <pc:spChg chg="add del">
          <ac:chgData name="Natalie Semley" userId="8d996d6e-1691-4fe3-83f1-8a9710fdd486" providerId="ADAL" clId="{1DFA78FD-35DB-4C8C-837D-77676E0CB559}" dt="2022-11-22T13:46:29.533" v="543" actId="26606"/>
          <ac:spMkLst>
            <pc:docMk/>
            <pc:sldMk cId="3418119173" sldId="264"/>
            <ac:spMk id="12" creationId="{B3684CCF-CEBB-4D8E-A366-95E43D4C790B}"/>
          </ac:spMkLst>
        </pc:spChg>
        <pc:spChg chg="add del">
          <ac:chgData name="Natalie Semley" userId="8d996d6e-1691-4fe3-83f1-8a9710fdd486" providerId="ADAL" clId="{1DFA78FD-35DB-4C8C-837D-77676E0CB559}" dt="2022-11-22T13:46:29.533" v="543" actId="26606"/>
          <ac:spMkLst>
            <pc:docMk/>
            <pc:sldMk cId="3418119173" sldId="264"/>
            <ac:spMk id="14" creationId="{70BEB1E7-2F88-40BC-B73D-42E5B6F80BFC}"/>
          </ac:spMkLst>
        </pc:spChg>
        <pc:picChg chg="add del mod">
          <ac:chgData name="Natalie Semley" userId="8d996d6e-1691-4fe3-83f1-8a9710fdd486" providerId="ADAL" clId="{1DFA78FD-35DB-4C8C-837D-77676E0CB559}" dt="2022-11-22T13:48:00.384" v="553" actId="478"/>
          <ac:picMkLst>
            <pc:docMk/>
            <pc:sldMk cId="3418119173" sldId="264"/>
            <ac:picMk id="2" creationId="{BF73B4BF-FF2F-D246-4004-A6E77837FA51}"/>
          </ac:picMkLst>
        </pc:picChg>
        <pc:picChg chg="add mod ord">
          <ac:chgData name="Natalie Semley" userId="8d996d6e-1691-4fe3-83f1-8a9710fdd486" providerId="ADAL" clId="{1DFA78FD-35DB-4C8C-837D-77676E0CB559}" dt="2022-11-22T13:51:09.021" v="621" actId="1076"/>
          <ac:picMkLst>
            <pc:docMk/>
            <pc:sldMk cId="3418119173" sldId="264"/>
            <ac:picMk id="4" creationId="{BE38C925-C7A7-8AB5-DA8F-919DA77EF3E5}"/>
          </ac:picMkLst>
        </pc:picChg>
        <pc:picChg chg="add mod ord">
          <ac:chgData name="Natalie Semley" userId="8d996d6e-1691-4fe3-83f1-8a9710fdd486" providerId="ADAL" clId="{1DFA78FD-35DB-4C8C-837D-77676E0CB559}" dt="2022-11-22T13:51:04.279" v="620" actId="1076"/>
          <ac:picMkLst>
            <pc:docMk/>
            <pc:sldMk cId="3418119173" sldId="264"/>
            <ac:picMk id="6" creationId="{C7CC27F1-0FAE-F024-8C60-45F16AFCECE9}"/>
          </ac:picMkLst>
        </pc:picChg>
        <pc:picChg chg="add del mod">
          <ac:chgData name="Natalie Semley" userId="8d996d6e-1691-4fe3-83f1-8a9710fdd486" providerId="ADAL" clId="{1DFA78FD-35DB-4C8C-837D-77676E0CB559}" dt="2022-11-22T13:47:58.764" v="552" actId="478"/>
          <ac:picMkLst>
            <pc:docMk/>
            <pc:sldMk cId="3418119173" sldId="264"/>
            <ac:picMk id="7" creationId="{3F152AB9-C4D8-3588-9C3D-E7DFF2090F83}"/>
          </ac:picMkLst>
        </pc:picChg>
        <pc:picChg chg="add mod">
          <ac:chgData name="Natalie Semley" userId="8d996d6e-1691-4fe3-83f1-8a9710fdd486" providerId="ADAL" clId="{1DFA78FD-35DB-4C8C-837D-77676E0CB559}" dt="2022-11-22T13:50:59.141" v="618" actId="1076"/>
          <ac:picMkLst>
            <pc:docMk/>
            <pc:sldMk cId="3418119173" sldId="264"/>
            <ac:picMk id="1026" creationId="{A26B7507-7824-553B-83CC-0ED73D34DF3D}"/>
          </ac:picMkLst>
        </pc:picChg>
      </pc:sldChg>
      <pc:sldChg chg="modSp del mod modAnim chgLayout">
        <pc:chgData name="Natalie Semley" userId="8d996d6e-1691-4fe3-83f1-8a9710fdd486" providerId="ADAL" clId="{1DFA78FD-35DB-4C8C-837D-77676E0CB559}" dt="2022-11-22T13:42:59.231" v="431" actId="47"/>
        <pc:sldMkLst>
          <pc:docMk/>
          <pc:sldMk cId="1276304616" sldId="274"/>
        </pc:sldMkLst>
        <pc:spChg chg="mod ord">
          <ac:chgData name="Natalie Semley" userId="8d996d6e-1691-4fe3-83f1-8a9710fdd486" providerId="ADAL" clId="{1DFA78FD-35DB-4C8C-837D-77676E0CB559}" dt="2022-11-21T10:33:56.439" v="8" actId="700"/>
          <ac:spMkLst>
            <pc:docMk/>
            <pc:sldMk cId="1276304616" sldId="274"/>
            <ac:spMk id="2" creationId="{E3D83749-4083-4A46-A3EF-63E71345EF85}"/>
          </ac:spMkLst>
        </pc:spChg>
        <pc:spChg chg="mod ord">
          <ac:chgData name="Natalie Semley" userId="8d996d6e-1691-4fe3-83f1-8a9710fdd486" providerId="ADAL" clId="{1DFA78FD-35DB-4C8C-837D-77676E0CB559}" dt="2022-11-22T13:42:54.509" v="430" actId="27636"/>
          <ac:spMkLst>
            <pc:docMk/>
            <pc:sldMk cId="1276304616" sldId="274"/>
            <ac:spMk id="3" creationId="{D9F1E26A-AC77-4195-B354-B4A4E6829078}"/>
          </ac:spMkLst>
        </pc:spChg>
      </pc:sldChg>
      <pc:sldChg chg="modSp new del mod">
        <pc:chgData name="Natalie Semley" userId="8d996d6e-1691-4fe3-83f1-8a9710fdd486" providerId="ADAL" clId="{1DFA78FD-35DB-4C8C-837D-77676E0CB559}" dt="2022-11-22T13:43:00.419" v="432" actId="47"/>
        <pc:sldMkLst>
          <pc:docMk/>
          <pc:sldMk cId="901863310" sldId="275"/>
        </pc:sldMkLst>
        <pc:spChg chg="mod">
          <ac:chgData name="Natalie Semley" userId="8d996d6e-1691-4fe3-83f1-8a9710fdd486" providerId="ADAL" clId="{1DFA78FD-35DB-4C8C-837D-77676E0CB559}" dt="2022-11-22T11:03:05.678" v="60" actId="20577"/>
          <ac:spMkLst>
            <pc:docMk/>
            <pc:sldMk cId="901863310" sldId="275"/>
            <ac:spMk id="2" creationId="{18ECC89B-90DC-E2EB-ADF4-754DB49589BE}"/>
          </ac:spMkLst>
        </pc:spChg>
        <pc:spChg chg="mod">
          <ac:chgData name="Natalie Semley" userId="8d996d6e-1691-4fe3-83f1-8a9710fdd486" providerId="ADAL" clId="{1DFA78FD-35DB-4C8C-837D-77676E0CB559}" dt="2022-11-22T11:05:44.438" v="283" actId="20577"/>
          <ac:spMkLst>
            <pc:docMk/>
            <pc:sldMk cId="901863310" sldId="275"/>
            <ac:spMk id="3" creationId="{519842A6-4340-6F7A-E036-7714BA22B7F8}"/>
          </ac:spMkLst>
        </pc:spChg>
      </pc:sldChg>
      <pc:sldChg chg="addSp delSp modSp new del mod modTransition setBg modClrScheme modAnim delDesignElem chgLayout">
        <pc:chgData name="Natalie Semley" userId="8d996d6e-1691-4fe3-83f1-8a9710fdd486" providerId="ADAL" clId="{1DFA78FD-35DB-4C8C-837D-77676E0CB559}" dt="2022-11-23T15:25:48.130" v="2603" actId="47"/>
        <pc:sldMkLst>
          <pc:docMk/>
          <pc:sldMk cId="793318040" sldId="276"/>
        </pc:sldMkLst>
        <pc:spChg chg="del mod ord">
          <ac:chgData name="Natalie Semley" userId="8d996d6e-1691-4fe3-83f1-8a9710fdd486" providerId="ADAL" clId="{1DFA78FD-35DB-4C8C-837D-77676E0CB559}" dt="2022-11-22T11:49:57.735" v="294" actId="700"/>
          <ac:spMkLst>
            <pc:docMk/>
            <pc:sldMk cId="793318040" sldId="276"/>
            <ac:spMk id="2" creationId="{A44E28AB-7368-7694-11D1-3F19A99B0891}"/>
          </ac:spMkLst>
        </pc:spChg>
        <pc:spChg chg="del mod ord">
          <ac:chgData name="Natalie Semley" userId="8d996d6e-1691-4fe3-83f1-8a9710fdd486" providerId="ADAL" clId="{1DFA78FD-35DB-4C8C-837D-77676E0CB559}" dt="2022-11-22T11:49:57.735" v="294" actId="700"/>
          <ac:spMkLst>
            <pc:docMk/>
            <pc:sldMk cId="793318040" sldId="276"/>
            <ac:spMk id="3" creationId="{CBF91A38-4688-F3B9-9BA7-74782CA213BB}"/>
          </ac:spMkLst>
        </pc:spChg>
        <pc:spChg chg="add del">
          <ac:chgData name="Natalie Semley" userId="8d996d6e-1691-4fe3-83f1-8a9710fdd486" providerId="ADAL" clId="{1DFA78FD-35DB-4C8C-837D-77676E0CB559}" dt="2022-11-22T11:49:27.310" v="292" actId="22"/>
          <ac:spMkLst>
            <pc:docMk/>
            <pc:sldMk cId="793318040" sldId="276"/>
            <ac:spMk id="17" creationId="{53F145C3-7A9F-DEB0-6ECC-9533DD6B45D9}"/>
          </ac:spMkLst>
        </pc:spChg>
        <pc:spChg chg="add del mod ord">
          <ac:chgData name="Natalie Semley" userId="8d996d6e-1691-4fe3-83f1-8a9710fdd486" providerId="ADAL" clId="{1DFA78FD-35DB-4C8C-837D-77676E0CB559}" dt="2022-11-22T11:50:09.532" v="297"/>
          <ac:spMkLst>
            <pc:docMk/>
            <pc:sldMk cId="793318040" sldId="276"/>
            <ac:spMk id="18" creationId="{5A829446-1EA5-60F3-5FBC-73F19A77EE91}"/>
          </ac:spMkLst>
        </pc:spChg>
        <pc:spChg chg="add del mod">
          <ac:chgData name="Natalie Semley" userId="8d996d6e-1691-4fe3-83f1-8a9710fdd486" providerId="ADAL" clId="{1DFA78FD-35DB-4C8C-837D-77676E0CB559}" dt="2022-11-22T11:51:05.354" v="310" actId="478"/>
          <ac:spMkLst>
            <pc:docMk/>
            <pc:sldMk cId="793318040" sldId="276"/>
            <ac:spMk id="19" creationId="{8617769B-BEB7-BB1D-500F-14C0DCE501A3}"/>
          </ac:spMkLst>
        </pc:spChg>
        <pc:spChg chg="add del">
          <ac:chgData name="Natalie Semley" userId="8d996d6e-1691-4fe3-83f1-8a9710fdd486" providerId="ADAL" clId="{1DFA78FD-35DB-4C8C-837D-77676E0CB559}" dt="2022-11-22T11:50:09.532" v="297"/>
          <ac:spMkLst>
            <pc:docMk/>
            <pc:sldMk cId="793318040" sldId="276"/>
            <ac:spMk id="23" creationId="{928F64C6-FE22-4FC1-A763-DFCC514811BD}"/>
          </ac:spMkLst>
        </pc:spChg>
        <pc:spChg chg="add del">
          <ac:chgData name="Natalie Semley" userId="8d996d6e-1691-4fe3-83f1-8a9710fdd486" providerId="ADAL" clId="{1DFA78FD-35DB-4C8C-837D-77676E0CB559}" dt="2022-11-22T11:59:38.557" v="410"/>
          <ac:spMkLst>
            <pc:docMk/>
            <pc:sldMk cId="793318040" sldId="276"/>
            <ac:spMk id="34" creationId="{01D0AF59-99C3-4251-AB9A-C966C6AD4400}"/>
          </ac:spMkLst>
        </pc:spChg>
        <pc:spChg chg="add del mod">
          <ac:chgData name="Natalie Semley" userId="8d996d6e-1691-4fe3-83f1-8a9710fdd486" providerId="ADAL" clId="{1DFA78FD-35DB-4C8C-837D-77676E0CB559}" dt="2022-11-22T11:58:55.273" v="396"/>
          <ac:spMkLst>
            <pc:docMk/>
            <pc:sldMk cId="793318040" sldId="276"/>
            <ac:spMk id="35" creationId="{DA204A2D-BA0C-1603-FBE9-D40CBD736BDE}"/>
          </ac:spMkLst>
        </pc:spChg>
        <pc:spChg chg="add del">
          <ac:chgData name="Natalie Semley" userId="8d996d6e-1691-4fe3-83f1-8a9710fdd486" providerId="ADAL" clId="{1DFA78FD-35DB-4C8C-837D-77676E0CB559}" dt="2022-11-22T11:59:38.557" v="410"/>
          <ac:spMkLst>
            <pc:docMk/>
            <pc:sldMk cId="793318040" sldId="276"/>
            <ac:spMk id="36" creationId="{1855405F-37A2-4869-9154-F8BE3BECE6C3}"/>
          </ac:spMkLst>
        </pc:spChg>
        <pc:spChg chg="add del mod">
          <ac:chgData name="Natalie Semley" userId="8d996d6e-1691-4fe3-83f1-8a9710fdd486" providerId="ADAL" clId="{1DFA78FD-35DB-4C8C-837D-77676E0CB559}" dt="2022-11-22T11:59:42.096" v="411" actId="478"/>
          <ac:spMkLst>
            <pc:docMk/>
            <pc:sldMk cId="793318040" sldId="276"/>
            <ac:spMk id="37" creationId="{200911BD-A35C-B1B9-9AEF-6B408D2F17A5}"/>
          </ac:spMkLst>
        </pc:spChg>
        <pc:spChg chg="add del">
          <ac:chgData name="Natalie Semley" userId="8d996d6e-1691-4fe3-83f1-8a9710fdd486" providerId="ADAL" clId="{1DFA78FD-35DB-4C8C-837D-77676E0CB559}" dt="2022-11-22T11:58:59.914" v="406" actId="26606"/>
          <ac:spMkLst>
            <pc:docMk/>
            <pc:sldMk cId="793318040" sldId="276"/>
            <ac:spMk id="41" creationId="{DA2E7C1E-2B5A-4BBA-AE51-1CD8C19309D7}"/>
          </ac:spMkLst>
        </pc:spChg>
        <pc:spChg chg="add del">
          <ac:chgData name="Natalie Semley" userId="8d996d6e-1691-4fe3-83f1-8a9710fdd486" providerId="ADAL" clId="{1DFA78FD-35DB-4C8C-837D-77676E0CB559}" dt="2022-11-22T11:58:59.914" v="406" actId="26606"/>
          <ac:spMkLst>
            <pc:docMk/>
            <pc:sldMk cId="793318040" sldId="276"/>
            <ac:spMk id="43" creationId="{43DF76B1-5174-4FAF-9D19-FFEE98426836}"/>
          </ac:spMkLst>
        </pc:spChg>
        <pc:picChg chg="add mod ord">
          <ac:chgData name="Natalie Semley" userId="8d996d6e-1691-4fe3-83f1-8a9710fdd486" providerId="ADAL" clId="{1DFA78FD-35DB-4C8C-837D-77676E0CB559}" dt="2022-11-22T12:00:44.756" v="425" actId="1076"/>
          <ac:picMkLst>
            <pc:docMk/>
            <pc:sldMk cId="793318040" sldId="276"/>
            <ac:picMk id="5" creationId="{114824AB-47AF-9569-3D4C-DF985907DAA7}"/>
          </ac:picMkLst>
        </pc:picChg>
        <pc:picChg chg="add mod ord">
          <ac:chgData name="Natalie Semley" userId="8d996d6e-1691-4fe3-83f1-8a9710fdd486" providerId="ADAL" clId="{1DFA78FD-35DB-4C8C-837D-77676E0CB559}" dt="2022-11-22T16:36:21.303" v="1018" actId="1076"/>
          <ac:picMkLst>
            <pc:docMk/>
            <pc:sldMk cId="793318040" sldId="276"/>
            <ac:picMk id="7" creationId="{08ED0E2B-4DA3-AFF2-6072-45C4748E88D0}"/>
          </ac:picMkLst>
        </pc:picChg>
        <pc:picChg chg="add mod ord">
          <ac:chgData name="Natalie Semley" userId="8d996d6e-1691-4fe3-83f1-8a9710fdd486" providerId="ADAL" clId="{1DFA78FD-35DB-4C8C-837D-77676E0CB559}" dt="2022-11-22T12:00:51.605" v="427" actId="1076"/>
          <ac:picMkLst>
            <pc:docMk/>
            <pc:sldMk cId="793318040" sldId="276"/>
            <ac:picMk id="9" creationId="{885E4316-D82E-C183-9166-3DD2ECF5D71F}"/>
          </ac:picMkLst>
        </pc:picChg>
        <pc:picChg chg="add mod ord">
          <ac:chgData name="Natalie Semley" userId="8d996d6e-1691-4fe3-83f1-8a9710fdd486" providerId="ADAL" clId="{1DFA78FD-35DB-4C8C-837D-77676E0CB559}" dt="2022-11-22T12:00:33.573" v="423" actId="171"/>
          <ac:picMkLst>
            <pc:docMk/>
            <pc:sldMk cId="793318040" sldId="276"/>
            <ac:picMk id="11" creationId="{20DE45A6-977C-0CA5-35F7-57BCD0645060}"/>
          </ac:picMkLst>
        </pc:picChg>
        <pc:picChg chg="add mod ord">
          <ac:chgData name="Natalie Semley" userId="8d996d6e-1691-4fe3-83f1-8a9710fdd486" providerId="ADAL" clId="{1DFA78FD-35DB-4C8C-837D-77676E0CB559}" dt="2022-11-22T12:00:19.274" v="416" actId="14100"/>
          <ac:picMkLst>
            <pc:docMk/>
            <pc:sldMk cId="793318040" sldId="276"/>
            <ac:picMk id="13" creationId="{1C55ADF9-D8A8-5A7D-9165-F74C4F002304}"/>
          </ac:picMkLst>
        </pc:picChg>
        <pc:picChg chg="add mod ord">
          <ac:chgData name="Natalie Semley" userId="8d996d6e-1691-4fe3-83f1-8a9710fdd486" providerId="ADAL" clId="{1DFA78FD-35DB-4C8C-837D-77676E0CB559}" dt="2022-11-22T16:36:20.672" v="1017" actId="1076"/>
          <ac:picMkLst>
            <pc:docMk/>
            <pc:sldMk cId="793318040" sldId="276"/>
            <ac:picMk id="15" creationId="{F0BDE28B-AFB7-9797-1D8F-C534572B849A}"/>
          </ac:picMkLst>
        </pc:picChg>
        <pc:picChg chg="add mod">
          <ac:chgData name="Natalie Semley" userId="8d996d6e-1691-4fe3-83f1-8a9710fdd486" providerId="ADAL" clId="{1DFA78FD-35DB-4C8C-837D-77676E0CB559}" dt="2022-11-22T12:00:57.550" v="428" actId="1076"/>
          <ac:picMkLst>
            <pc:docMk/>
            <pc:sldMk cId="793318040" sldId="276"/>
            <ac:picMk id="27" creationId="{0F8D6068-FE46-15E0-8D1E-F14987CEB1FD}"/>
          </ac:picMkLst>
        </pc:picChg>
        <pc:picChg chg="add mod">
          <ac:chgData name="Natalie Semley" userId="8d996d6e-1691-4fe3-83f1-8a9710fdd486" providerId="ADAL" clId="{1DFA78FD-35DB-4C8C-837D-77676E0CB559}" dt="2022-11-22T12:00:24.906" v="418" actId="14100"/>
          <ac:picMkLst>
            <pc:docMk/>
            <pc:sldMk cId="793318040" sldId="276"/>
            <ac:picMk id="29" creationId="{77D3A599-308E-99F4-E635-263AAB28487F}"/>
          </ac:picMkLst>
        </pc:picChg>
        <pc:picChg chg="add del mod">
          <ac:chgData name="Natalie Semley" userId="8d996d6e-1691-4fe3-83f1-8a9710fdd486" providerId="ADAL" clId="{1DFA78FD-35DB-4C8C-837D-77676E0CB559}" dt="2022-11-22T11:57:00.537" v="377" actId="478"/>
          <ac:picMkLst>
            <pc:docMk/>
            <pc:sldMk cId="793318040" sldId="276"/>
            <ac:picMk id="31" creationId="{94CAFD4E-A0DC-13EE-CE65-6FFE57BDF6B3}"/>
          </ac:picMkLst>
        </pc:picChg>
        <pc:picChg chg="add mod ord">
          <ac:chgData name="Natalie Semley" userId="8d996d6e-1691-4fe3-83f1-8a9710fdd486" providerId="ADAL" clId="{1DFA78FD-35DB-4C8C-837D-77676E0CB559}" dt="2022-11-22T16:33:42.973" v="1010" actId="1076"/>
          <ac:picMkLst>
            <pc:docMk/>
            <pc:sldMk cId="793318040" sldId="276"/>
            <ac:picMk id="33" creationId="{81BF2C4D-FB2F-F937-0012-6200F42FAAFD}"/>
          </ac:picMkLst>
        </pc:picChg>
        <pc:picChg chg="add mod">
          <ac:chgData name="Natalie Semley" userId="8d996d6e-1691-4fe3-83f1-8a9710fdd486" providerId="ADAL" clId="{1DFA78FD-35DB-4C8C-837D-77676E0CB559}" dt="2022-11-22T16:33:46.137" v="1011" actId="1076"/>
          <ac:picMkLst>
            <pc:docMk/>
            <pc:sldMk cId="793318040" sldId="276"/>
            <ac:picMk id="1026" creationId="{D31B50C2-9DE4-8640-378D-6BA75B39F571}"/>
          </ac:picMkLst>
        </pc:picChg>
        <pc:picChg chg="add mod">
          <ac:chgData name="Natalie Semley" userId="8d996d6e-1691-4fe3-83f1-8a9710fdd486" providerId="ADAL" clId="{1DFA78FD-35DB-4C8C-837D-77676E0CB559}" dt="2022-11-22T16:34:39.895" v="1014" actId="1076"/>
          <ac:picMkLst>
            <pc:docMk/>
            <pc:sldMk cId="793318040" sldId="276"/>
            <ac:picMk id="1028" creationId="{E33F7BC8-736F-A842-B382-A53CB6AC91E1}"/>
          </ac:picMkLst>
        </pc:picChg>
        <pc:cxnChg chg="add del">
          <ac:chgData name="Natalie Semley" userId="8d996d6e-1691-4fe3-83f1-8a9710fdd486" providerId="ADAL" clId="{1DFA78FD-35DB-4C8C-837D-77676E0CB559}" dt="2022-11-22T11:49:57.735" v="294" actId="700"/>
          <ac:cxnSpMkLst>
            <pc:docMk/>
            <pc:sldMk cId="793318040" sldId="276"/>
            <ac:cxnSpMk id="20" creationId="{822A5670-0F7B-4199-AEAB-33FBA9CEA44D}"/>
          </ac:cxnSpMkLst>
        </pc:cxnChg>
        <pc:cxnChg chg="add del">
          <ac:chgData name="Natalie Semley" userId="8d996d6e-1691-4fe3-83f1-8a9710fdd486" providerId="ADAL" clId="{1DFA78FD-35DB-4C8C-837D-77676E0CB559}" dt="2022-11-22T11:49:57.735" v="294" actId="700"/>
          <ac:cxnSpMkLst>
            <pc:docMk/>
            <pc:sldMk cId="793318040" sldId="276"/>
            <ac:cxnSpMk id="22" creationId="{8BB1744D-A7DF-4B65-B6E3-DCF12BB2D869}"/>
          </ac:cxnSpMkLst>
        </pc:cxnChg>
        <pc:cxnChg chg="add del">
          <ac:chgData name="Natalie Semley" userId="8d996d6e-1691-4fe3-83f1-8a9710fdd486" providerId="ADAL" clId="{1DFA78FD-35DB-4C8C-837D-77676E0CB559}" dt="2022-11-22T11:49:57.735" v="294" actId="700"/>
          <ac:cxnSpMkLst>
            <pc:docMk/>
            <pc:sldMk cId="793318040" sldId="276"/>
            <ac:cxnSpMk id="24" creationId="{882DD753-EA38-4E86-91FB-05041A44A28E}"/>
          </ac:cxnSpMkLst>
        </pc:cxnChg>
        <pc:cxnChg chg="add del">
          <ac:chgData name="Natalie Semley" userId="8d996d6e-1691-4fe3-83f1-8a9710fdd486" providerId="ADAL" clId="{1DFA78FD-35DB-4C8C-837D-77676E0CB559}" dt="2022-11-22T11:50:09.532" v="297"/>
          <ac:cxnSpMkLst>
            <pc:docMk/>
            <pc:sldMk cId="793318040" sldId="276"/>
            <ac:cxnSpMk id="25" creationId="{5C34627B-48E6-4F4D-B843-97717A86B490}"/>
          </ac:cxnSpMkLst>
        </pc:cxnChg>
        <pc:cxnChg chg="add del">
          <ac:chgData name="Natalie Semley" userId="8d996d6e-1691-4fe3-83f1-8a9710fdd486" providerId="ADAL" clId="{1DFA78FD-35DB-4C8C-837D-77676E0CB559}" dt="2022-11-22T11:49:57.735" v="294" actId="700"/>
          <ac:cxnSpMkLst>
            <pc:docMk/>
            <pc:sldMk cId="793318040" sldId="276"/>
            <ac:cxnSpMk id="26" creationId="{6DA63E78-7704-45EF-B5D3-EADDF5D82674}"/>
          </ac:cxnSpMkLst>
        </pc:cxnChg>
      </pc:sldChg>
      <pc:sldChg chg="addSp delSp modSp new del mod ord modTransition modClrScheme chgLayout">
        <pc:chgData name="Natalie Semley" userId="8d996d6e-1691-4fe3-83f1-8a9710fdd486" providerId="ADAL" clId="{1DFA78FD-35DB-4C8C-837D-77676E0CB559}" dt="2022-11-23T15:20:14.602" v="2509" actId="47"/>
        <pc:sldMkLst>
          <pc:docMk/>
          <pc:sldMk cId="780859897" sldId="277"/>
        </pc:sldMkLst>
        <pc:spChg chg="del mod ord">
          <ac:chgData name="Natalie Semley" userId="8d996d6e-1691-4fe3-83f1-8a9710fdd486" providerId="ADAL" clId="{1DFA78FD-35DB-4C8C-837D-77676E0CB559}" dt="2022-11-22T20:52:24.327" v="1793" actId="700"/>
          <ac:spMkLst>
            <pc:docMk/>
            <pc:sldMk cId="780859897" sldId="277"/>
            <ac:spMk id="2" creationId="{6F8DB94E-3C44-F82B-B127-12797C032B7A}"/>
          </ac:spMkLst>
        </pc:spChg>
        <pc:spChg chg="add mod ord">
          <ac:chgData name="Natalie Semley" userId="8d996d6e-1691-4fe3-83f1-8a9710fdd486" providerId="ADAL" clId="{1DFA78FD-35DB-4C8C-837D-77676E0CB559}" dt="2022-11-22T20:52:24.327" v="1793" actId="700"/>
          <ac:spMkLst>
            <pc:docMk/>
            <pc:sldMk cId="780859897" sldId="277"/>
            <ac:spMk id="3" creationId="{2FCA539D-389F-B36D-E558-B4AE5B4C83A5}"/>
          </ac:spMkLst>
        </pc:spChg>
        <pc:spChg chg="add mod ord">
          <ac:chgData name="Natalie Semley" userId="8d996d6e-1691-4fe3-83f1-8a9710fdd486" providerId="ADAL" clId="{1DFA78FD-35DB-4C8C-837D-77676E0CB559}" dt="2022-11-22T20:52:24.327" v="1793" actId="700"/>
          <ac:spMkLst>
            <pc:docMk/>
            <pc:sldMk cId="780859897" sldId="277"/>
            <ac:spMk id="5" creationId="{76A39C0D-BA15-A791-4F36-5A7D2BE5592F}"/>
          </ac:spMkLst>
        </pc:spChg>
        <pc:picChg chg="add del">
          <ac:chgData name="Natalie Semley" userId="8d996d6e-1691-4fe3-83f1-8a9710fdd486" providerId="ADAL" clId="{1DFA78FD-35DB-4C8C-837D-77676E0CB559}" dt="2022-11-22T20:52:20.395" v="1792" actId="478"/>
          <ac:picMkLst>
            <pc:docMk/>
            <pc:sldMk cId="780859897" sldId="277"/>
            <ac:picMk id="4" creationId="{A71C293D-B6D7-80BD-E3B0-2E3958C08FC1}"/>
          </ac:picMkLst>
        </pc:picChg>
      </pc:sldChg>
      <pc:sldChg chg="new del ord">
        <pc:chgData name="Natalie Semley" userId="8d996d6e-1691-4fe3-83f1-8a9710fdd486" providerId="ADAL" clId="{1DFA78FD-35DB-4C8C-837D-77676E0CB559}" dt="2022-11-22T13:50:00.820" v="583" actId="680"/>
        <pc:sldMkLst>
          <pc:docMk/>
          <pc:sldMk cId="1878256473" sldId="277"/>
        </pc:sldMkLst>
      </pc:sldChg>
      <pc:sldChg chg="addSp delSp modSp new mod ord modTransition setBg delDesignElem">
        <pc:chgData name="Natalie Semley" userId="8d996d6e-1691-4fe3-83f1-8a9710fdd486" providerId="ADAL" clId="{1DFA78FD-35DB-4C8C-837D-77676E0CB559}" dt="2022-11-23T15:41:01.900" v="2683"/>
        <pc:sldMkLst>
          <pc:docMk/>
          <pc:sldMk cId="2952623387" sldId="278"/>
        </pc:sldMkLst>
        <pc:spChg chg="del mod">
          <ac:chgData name="Natalie Semley" userId="8d996d6e-1691-4fe3-83f1-8a9710fdd486" providerId="ADAL" clId="{1DFA78FD-35DB-4C8C-837D-77676E0CB559}" dt="2022-11-22T14:10:33.985" v="648"/>
          <ac:spMkLst>
            <pc:docMk/>
            <pc:sldMk cId="2952623387" sldId="278"/>
            <ac:spMk id="2" creationId="{FABE4155-B3A5-D802-0D0A-33D330598B36}"/>
          </ac:spMkLst>
        </pc:spChg>
        <pc:spChg chg="add del mod">
          <ac:chgData name="Natalie Semley" userId="8d996d6e-1691-4fe3-83f1-8a9710fdd486" providerId="ADAL" clId="{1DFA78FD-35DB-4C8C-837D-77676E0CB559}" dt="2022-11-22T14:10:36.489" v="649" actId="478"/>
          <ac:spMkLst>
            <pc:docMk/>
            <pc:sldMk cId="2952623387" sldId="278"/>
            <ac:spMk id="5" creationId="{AF69A500-AED0-7C69-1E86-CBADEF4B8A80}"/>
          </ac:spMkLst>
        </pc:spChg>
        <pc:spChg chg="add del">
          <ac:chgData name="Natalie Semley" userId="8d996d6e-1691-4fe3-83f1-8a9710fdd486" providerId="ADAL" clId="{1DFA78FD-35DB-4C8C-837D-77676E0CB559}" dt="2022-11-22T14:10:33.985" v="648"/>
          <ac:spMkLst>
            <pc:docMk/>
            <pc:sldMk cId="2952623387" sldId="278"/>
            <ac:spMk id="9" creationId="{9B7AD9F6-8CE7-4299-8FC6-328F4DCD3FF9}"/>
          </ac:spMkLst>
        </pc:spChg>
        <pc:spChg chg="add del">
          <ac:chgData name="Natalie Semley" userId="8d996d6e-1691-4fe3-83f1-8a9710fdd486" providerId="ADAL" clId="{1DFA78FD-35DB-4C8C-837D-77676E0CB559}" dt="2022-11-22T14:10:33.985" v="648"/>
          <ac:spMkLst>
            <pc:docMk/>
            <pc:sldMk cId="2952623387" sldId="278"/>
            <ac:spMk id="11" creationId="{F49775AF-8896-43EE-92C6-83497D6DC56F}"/>
          </ac:spMkLst>
        </pc:spChg>
        <pc:spChg chg="add mod">
          <ac:chgData name="Natalie Semley" userId="8d996d6e-1691-4fe3-83f1-8a9710fdd486" providerId="ADAL" clId="{1DFA78FD-35DB-4C8C-837D-77676E0CB559}" dt="2022-11-22T20:42:00.840" v="1629" actId="1076"/>
          <ac:spMkLst>
            <pc:docMk/>
            <pc:sldMk cId="2952623387" sldId="278"/>
            <ac:spMk id="13" creationId="{20A58370-CA2A-9FD2-2F2E-B02EC8008665}"/>
          </ac:spMkLst>
        </pc:spChg>
        <pc:spChg chg="add mod">
          <ac:chgData name="Natalie Semley" userId="8d996d6e-1691-4fe3-83f1-8a9710fdd486" providerId="ADAL" clId="{1DFA78FD-35DB-4C8C-837D-77676E0CB559}" dt="2022-11-22T20:41:37.611" v="1621" actId="1076"/>
          <ac:spMkLst>
            <pc:docMk/>
            <pc:sldMk cId="2952623387" sldId="278"/>
            <ac:spMk id="14" creationId="{77C4FD77-6120-5E11-DA3B-653F2A0A4716}"/>
          </ac:spMkLst>
        </pc:spChg>
        <pc:picChg chg="add mod ord modCrop">
          <ac:chgData name="Natalie Semley" userId="8d996d6e-1691-4fe3-83f1-8a9710fdd486" providerId="ADAL" clId="{1DFA78FD-35DB-4C8C-837D-77676E0CB559}" dt="2022-11-22T20:41:41.050" v="1626" actId="1037"/>
          <ac:picMkLst>
            <pc:docMk/>
            <pc:sldMk cId="2952623387" sldId="278"/>
            <ac:picMk id="2" creationId="{BF9F7AF0-436E-524A-9855-D2D674D63031}"/>
          </ac:picMkLst>
        </pc:picChg>
        <pc:picChg chg="add del mod ord modCrop">
          <ac:chgData name="Natalie Semley" userId="8d996d6e-1691-4fe3-83f1-8a9710fdd486" providerId="ADAL" clId="{1DFA78FD-35DB-4C8C-837D-77676E0CB559}" dt="2022-11-22T14:23:32.399" v="792" actId="478"/>
          <ac:picMkLst>
            <pc:docMk/>
            <pc:sldMk cId="2952623387" sldId="278"/>
            <ac:picMk id="4" creationId="{BB6526A7-EB01-67D8-B52C-D3E9501CE76E}"/>
          </ac:picMkLst>
        </pc:picChg>
        <pc:picChg chg="add mod ord">
          <ac:chgData name="Natalie Semley" userId="8d996d6e-1691-4fe3-83f1-8a9710fdd486" providerId="ADAL" clId="{1DFA78FD-35DB-4C8C-837D-77676E0CB559}" dt="2022-11-22T14:36:01.741" v="996" actId="1362"/>
          <ac:picMkLst>
            <pc:docMk/>
            <pc:sldMk cId="2952623387" sldId="278"/>
            <ac:picMk id="7" creationId="{BB9BAB5A-1707-A165-5818-D6770E7A1A5C}"/>
          </ac:picMkLst>
        </pc:picChg>
        <pc:picChg chg="add mod">
          <ac:chgData name="Natalie Semley" userId="8d996d6e-1691-4fe3-83f1-8a9710fdd486" providerId="ADAL" clId="{1DFA78FD-35DB-4C8C-837D-77676E0CB559}" dt="2022-11-22T14:32:10.852" v="952" actId="1076"/>
          <ac:picMkLst>
            <pc:docMk/>
            <pc:sldMk cId="2952623387" sldId="278"/>
            <ac:picMk id="8" creationId="{E39AA262-57AB-06FB-FAEF-56FE06451561}"/>
          </ac:picMkLst>
        </pc:picChg>
        <pc:picChg chg="add mod">
          <ac:chgData name="Natalie Semley" userId="8d996d6e-1691-4fe3-83f1-8a9710fdd486" providerId="ADAL" clId="{1DFA78FD-35DB-4C8C-837D-77676E0CB559}" dt="2022-11-22T14:32:10.852" v="952" actId="1076"/>
          <ac:picMkLst>
            <pc:docMk/>
            <pc:sldMk cId="2952623387" sldId="278"/>
            <ac:picMk id="10" creationId="{2206F229-B2C6-7444-513B-87C7E518B644}"/>
          </ac:picMkLst>
        </pc:picChg>
        <pc:picChg chg="add mod">
          <ac:chgData name="Natalie Semley" userId="8d996d6e-1691-4fe3-83f1-8a9710fdd486" providerId="ADAL" clId="{1DFA78FD-35DB-4C8C-837D-77676E0CB559}" dt="2022-11-22T14:32:10.852" v="952" actId="1076"/>
          <ac:picMkLst>
            <pc:docMk/>
            <pc:sldMk cId="2952623387" sldId="278"/>
            <ac:picMk id="12" creationId="{6019144C-41D2-4895-E49B-5A95CD8BF7E0}"/>
          </ac:picMkLst>
        </pc:picChg>
        <pc:picChg chg="add del mod">
          <ac:chgData name="Natalie Semley" userId="8d996d6e-1691-4fe3-83f1-8a9710fdd486" providerId="ADAL" clId="{1DFA78FD-35DB-4C8C-837D-77676E0CB559}" dt="2022-11-22T14:12:45.201" v="670" actId="478"/>
          <ac:picMkLst>
            <pc:docMk/>
            <pc:sldMk cId="2952623387" sldId="278"/>
            <ac:picMk id="15" creationId="{2D75351C-7960-59D5-4CC1-CB219DFA6CEC}"/>
          </ac:picMkLst>
        </pc:picChg>
        <pc:picChg chg="add del mod">
          <ac:chgData name="Natalie Semley" userId="8d996d6e-1691-4fe3-83f1-8a9710fdd486" providerId="ADAL" clId="{1DFA78FD-35DB-4C8C-837D-77676E0CB559}" dt="2022-11-22T14:16:12.816" v="734" actId="478"/>
          <ac:picMkLst>
            <pc:docMk/>
            <pc:sldMk cId="2952623387" sldId="278"/>
            <ac:picMk id="17" creationId="{969CE471-EE74-A727-270A-DECE69FAB719}"/>
          </ac:picMkLst>
        </pc:picChg>
        <pc:picChg chg="add del mod ord modCrop">
          <ac:chgData name="Natalie Semley" userId="8d996d6e-1691-4fe3-83f1-8a9710fdd486" providerId="ADAL" clId="{1DFA78FD-35DB-4C8C-837D-77676E0CB559}" dt="2022-11-22T14:30:51.079" v="948" actId="478"/>
          <ac:picMkLst>
            <pc:docMk/>
            <pc:sldMk cId="2952623387" sldId="278"/>
            <ac:picMk id="19" creationId="{6E8A1207-5BA5-BF49-B400-F4692E574B89}"/>
          </ac:picMkLst>
        </pc:picChg>
        <pc:picChg chg="add del mod">
          <ac:chgData name="Natalie Semley" userId="8d996d6e-1691-4fe3-83f1-8a9710fdd486" providerId="ADAL" clId="{1DFA78FD-35DB-4C8C-837D-77676E0CB559}" dt="2022-11-22T14:31:48.943" v="950" actId="478"/>
          <ac:picMkLst>
            <pc:docMk/>
            <pc:sldMk cId="2952623387" sldId="278"/>
            <ac:picMk id="21" creationId="{B09BB24E-D348-E091-4DFB-2E8D2A2C1B1D}"/>
          </ac:picMkLst>
        </pc:picChg>
        <pc:picChg chg="add del mod ord modCrop">
          <ac:chgData name="Natalie Semley" userId="8d996d6e-1691-4fe3-83f1-8a9710fdd486" providerId="ADAL" clId="{1DFA78FD-35DB-4C8C-837D-77676E0CB559}" dt="2022-11-22T20:40:27.732" v="1606" actId="478"/>
          <ac:picMkLst>
            <pc:docMk/>
            <pc:sldMk cId="2952623387" sldId="278"/>
            <ac:picMk id="23" creationId="{AC7B7876-146C-E87B-09D5-1596C6F498DF}"/>
          </ac:picMkLst>
        </pc:picChg>
      </pc:sldChg>
      <pc:sldChg chg="addSp delSp modSp new del mod modTransition setBg delDesignElem">
        <pc:chgData name="Natalie Semley" userId="8d996d6e-1691-4fe3-83f1-8a9710fdd486" providerId="ADAL" clId="{1DFA78FD-35DB-4C8C-837D-77676E0CB559}" dt="2022-11-23T15:17:32.136" v="2453" actId="47"/>
        <pc:sldMkLst>
          <pc:docMk/>
          <pc:sldMk cId="4061820468" sldId="279"/>
        </pc:sldMkLst>
        <pc:spChg chg="del mod ord">
          <ac:chgData name="Natalie Semley" userId="8d996d6e-1691-4fe3-83f1-8a9710fdd486" providerId="ADAL" clId="{1DFA78FD-35DB-4C8C-837D-77676E0CB559}" dt="2022-11-22T14:17:28.276" v="740"/>
          <ac:spMkLst>
            <pc:docMk/>
            <pc:sldMk cId="4061820468" sldId="279"/>
            <ac:spMk id="2" creationId="{D6E81A8F-C1A5-D90F-B7FD-AB2BFCF0E09D}"/>
          </ac:spMkLst>
        </pc:spChg>
        <pc:spChg chg="add mod">
          <ac:chgData name="Natalie Semley" userId="8d996d6e-1691-4fe3-83f1-8a9710fdd486" providerId="ADAL" clId="{1DFA78FD-35DB-4C8C-837D-77676E0CB559}" dt="2022-11-22T14:17:49.370" v="753" actId="20577"/>
          <ac:spMkLst>
            <pc:docMk/>
            <pc:sldMk cId="4061820468" sldId="279"/>
            <ac:spMk id="5" creationId="{1FF22E35-2101-9DEA-4D02-2DED5C39B967}"/>
          </ac:spMkLst>
        </pc:spChg>
        <pc:spChg chg="add del">
          <ac:chgData name="Natalie Semley" userId="8d996d6e-1691-4fe3-83f1-8a9710fdd486" providerId="ADAL" clId="{1DFA78FD-35DB-4C8C-837D-77676E0CB559}" dt="2022-11-22T14:17:28.276" v="740"/>
          <ac:spMkLst>
            <pc:docMk/>
            <pc:sldMk cId="4061820468" sldId="279"/>
            <ac:spMk id="9" creationId="{87CC2527-562A-4F69-B487-4371E5B243E7}"/>
          </ac:spMkLst>
        </pc:spChg>
        <pc:picChg chg="add mod">
          <ac:chgData name="Natalie Semley" userId="8d996d6e-1691-4fe3-83f1-8a9710fdd486" providerId="ADAL" clId="{1DFA78FD-35DB-4C8C-837D-77676E0CB559}" dt="2022-11-23T13:18:32.635" v="1908"/>
          <ac:picMkLst>
            <pc:docMk/>
            <pc:sldMk cId="4061820468" sldId="279"/>
            <ac:picMk id="2" creationId="{7B782D62-5A2C-3C09-3953-C15695CBBA02}"/>
          </ac:picMkLst>
        </pc:picChg>
        <pc:picChg chg="add mod">
          <ac:chgData name="Natalie Semley" userId="8d996d6e-1691-4fe3-83f1-8a9710fdd486" providerId="ADAL" clId="{1DFA78FD-35DB-4C8C-837D-77676E0CB559}" dt="2022-11-23T13:18:32.635" v="1908"/>
          <ac:picMkLst>
            <pc:docMk/>
            <pc:sldMk cId="4061820468" sldId="279"/>
            <ac:picMk id="3" creationId="{190F5D47-F2C9-4BBE-7E4C-8737A623A047}"/>
          </ac:picMkLst>
        </pc:picChg>
        <pc:picChg chg="add mod">
          <ac:chgData name="Natalie Semley" userId="8d996d6e-1691-4fe3-83f1-8a9710fdd486" providerId="ADAL" clId="{1DFA78FD-35DB-4C8C-837D-77676E0CB559}" dt="2022-11-22T14:17:25.492" v="738" actId="26606"/>
          <ac:picMkLst>
            <pc:docMk/>
            <pc:sldMk cId="4061820468" sldId="279"/>
            <ac:picMk id="4" creationId="{3C7C54C8-5E3E-83F5-8660-F4D54155988E}"/>
          </ac:picMkLst>
        </pc:picChg>
        <pc:picChg chg="add mod">
          <ac:chgData name="Natalie Semley" userId="8d996d6e-1691-4fe3-83f1-8a9710fdd486" providerId="ADAL" clId="{1DFA78FD-35DB-4C8C-837D-77676E0CB559}" dt="2022-11-23T13:18:32.635" v="1908"/>
          <ac:picMkLst>
            <pc:docMk/>
            <pc:sldMk cId="4061820468" sldId="279"/>
            <ac:picMk id="6" creationId="{0B5A29CC-0B1D-AD9F-BE3E-1FF9B0307428}"/>
          </ac:picMkLst>
        </pc:picChg>
        <pc:picChg chg="add del mod">
          <ac:chgData name="Natalie Semley" userId="8d996d6e-1691-4fe3-83f1-8a9710fdd486" providerId="ADAL" clId="{1DFA78FD-35DB-4C8C-837D-77676E0CB559}" dt="2022-11-22T14:19:24.108" v="758" actId="478"/>
          <ac:picMkLst>
            <pc:docMk/>
            <pc:sldMk cId="4061820468" sldId="279"/>
            <ac:picMk id="7" creationId="{545B361E-0C4D-F7A3-057C-A0256CE1343E}"/>
          </ac:picMkLst>
        </pc:picChg>
        <pc:picChg chg="add mod">
          <ac:chgData name="Natalie Semley" userId="8d996d6e-1691-4fe3-83f1-8a9710fdd486" providerId="ADAL" clId="{1DFA78FD-35DB-4C8C-837D-77676E0CB559}" dt="2022-11-23T13:18:32.635" v="1908"/>
          <ac:picMkLst>
            <pc:docMk/>
            <pc:sldMk cId="4061820468" sldId="279"/>
            <ac:picMk id="7" creationId="{5C2BB50F-8165-82F6-6F84-36A7C3690B18}"/>
          </ac:picMkLst>
        </pc:picChg>
        <pc:picChg chg="add mod">
          <ac:chgData name="Natalie Semley" userId="8d996d6e-1691-4fe3-83f1-8a9710fdd486" providerId="ADAL" clId="{1DFA78FD-35DB-4C8C-837D-77676E0CB559}" dt="2022-11-23T13:18:32.635" v="1908"/>
          <ac:picMkLst>
            <pc:docMk/>
            <pc:sldMk cId="4061820468" sldId="279"/>
            <ac:picMk id="8" creationId="{81D4EEED-8544-CD0D-24B6-87655DD621A9}"/>
          </ac:picMkLst>
        </pc:picChg>
        <pc:picChg chg="add del">
          <ac:chgData name="Natalie Semley" userId="8d996d6e-1691-4fe3-83f1-8a9710fdd486" providerId="ADAL" clId="{1DFA78FD-35DB-4C8C-837D-77676E0CB559}" dt="2022-11-22T14:20:04.846" v="762" actId="22"/>
          <ac:picMkLst>
            <pc:docMk/>
            <pc:sldMk cId="4061820468" sldId="279"/>
            <ac:picMk id="10" creationId="{ACECD68E-31AE-3D5E-6DED-F2256A1BD444}"/>
          </ac:picMkLst>
        </pc:picChg>
        <pc:picChg chg="add del mod">
          <ac:chgData name="Natalie Semley" userId="8d996d6e-1691-4fe3-83f1-8a9710fdd486" providerId="ADAL" clId="{1DFA78FD-35DB-4C8C-837D-77676E0CB559}" dt="2022-11-22T14:21:30.451" v="772" actId="478"/>
          <ac:picMkLst>
            <pc:docMk/>
            <pc:sldMk cId="4061820468" sldId="279"/>
            <ac:picMk id="12" creationId="{B664EDBE-D7EF-0D56-EFD7-1474C5CC1375}"/>
          </ac:picMkLst>
        </pc:picChg>
        <pc:cxnChg chg="add del">
          <ac:chgData name="Natalie Semley" userId="8d996d6e-1691-4fe3-83f1-8a9710fdd486" providerId="ADAL" clId="{1DFA78FD-35DB-4C8C-837D-77676E0CB559}" dt="2022-11-22T14:17:28.276" v="740"/>
          <ac:cxnSpMkLst>
            <pc:docMk/>
            <pc:sldMk cId="4061820468" sldId="279"/>
            <ac:cxnSpMk id="11" creationId="{BCDAEC91-5BCE-4B55-9CC0-43EF94CB734B}"/>
          </ac:cxnSpMkLst>
        </pc:cxnChg>
      </pc:sldChg>
      <pc:sldChg chg="addSp delSp modSp new del mod ord setBg delDesignElem">
        <pc:chgData name="Natalie Semley" userId="8d996d6e-1691-4fe3-83f1-8a9710fdd486" providerId="ADAL" clId="{1DFA78FD-35DB-4C8C-837D-77676E0CB559}" dt="2022-11-22T20:44:43.724" v="1648" actId="47"/>
        <pc:sldMkLst>
          <pc:docMk/>
          <pc:sldMk cId="2907671394" sldId="280"/>
        </pc:sldMkLst>
        <pc:spChg chg="del mod">
          <ac:chgData name="Natalie Semley" userId="8d996d6e-1691-4fe3-83f1-8a9710fdd486" providerId="ADAL" clId="{1DFA78FD-35DB-4C8C-837D-77676E0CB559}" dt="2022-11-22T16:37:14.604" v="1026"/>
          <ac:spMkLst>
            <pc:docMk/>
            <pc:sldMk cId="2907671394" sldId="280"/>
            <ac:spMk id="2" creationId="{394250AB-6A1F-E8EA-7449-977904CFE52F}"/>
          </ac:spMkLst>
        </pc:spChg>
        <pc:spChg chg="add mod">
          <ac:chgData name="Natalie Semley" userId="8d996d6e-1691-4fe3-83f1-8a9710fdd486" providerId="ADAL" clId="{1DFA78FD-35DB-4C8C-837D-77676E0CB559}" dt="2022-11-22T16:37:14.604" v="1026"/>
          <ac:spMkLst>
            <pc:docMk/>
            <pc:sldMk cId="2907671394" sldId="280"/>
            <ac:spMk id="5" creationId="{CBFCC331-3986-5F8D-8925-C380DA3DB231}"/>
          </ac:spMkLst>
        </pc:spChg>
        <pc:spChg chg="add del">
          <ac:chgData name="Natalie Semley" userId="8d996d6e-1691-4fe3-83f1-8a9710fdd486" providerId="ADAL" clId="{1DFA78FD-35DB-4C8C-837D-77676E0CB559}" dt="2022-11-22T16:37:14.604" v="1026"/>
          <ac:spMkLst>
            <pc:docMk/>
            <pc:sldMk cId="2907671394" sldId="280"/>
            <ac:spMk id="8" creationId="{9B7AD9F6-8CE7-4299-8FC6-328F4DCD3FF9}"/>
          </ac:spMkLst>
        </pc:spChg>
        <pc:spChg chg="add del">
          <ac:chgData name="Natalie Semley" userId="8d996d6e-1691-4fe3-83f1-8a9710fdd486" providerId="ADAL" clId="{1DFA78FD-35DB-4C8C-837D-77676E0CB559}" dt="2022-11-22T16:37:14.604" v="1026"/>
          <ac:spMkLst>
            <pc:docMk/>
            <pc:sldMk cId="2907671394" sldId="280"/>
            <ac:spMk id="10" creationId="{F49775AF-8896-43EE-92C6-83497D6DC56F}"/>
          </ac:spMkLst>
        </pc:spChg>
        <pc:picChg chg="add mod">
          <ac:chgData name="Natalie Semley" userId="8d996d6e-1691-4fe3-83f1-8a9710fdd486" providerId="ADAL" clId="{1DFA78FD-35DB-4C8C-837D-77676E0CB559}" dt="2022-11-22T16:37:12.505" v="1024" actId="26606"/>
          <ac:picMkLst>
            <pc:docMk/>
            <pc:sldMk cId="2907671394" sldId="280"/>
            <ac:picMk id="3" creationId="{F221FC16-9997-AD75-5496-399ACD97C2A8}"/>
          </ac:picMkLst>
        </pc:picChg>
        <pc:picChg chg="add del mod">
          <ac:chgData name="Natalie Semley" userId="8d996d6e-1691-4fe3-83f1-8a9710fdd486" providerId="ADAL" clId="{1DFA78FD-35DB-4C8C-837D-77676E0CB559}" dt="2022-11-22T16:37:06.743" v="1023" actId="478"/>
          <ac:picMkLst>
            <pc:docMk/>
            <pc:sldMk cId="2907671394" sldId="280"/>
            <ac:picMk id="4" creationId="{75A6C07E-5E7E-3F65-1819-6F84411F5A86}"/>
          </ac:picMkLst>
        </pc:picChg>
        <pc:picChg chg="add del mod">
          <ac:chgData name="Natalie Semley" userId="8d996d6e-1691-4fe3-83f1-8a9710fdd486" providerId="ADAL" clId="{1DFA78FD-35DB-4C8C-837D-77676E0CB559}" dt="2022-11-22T14:21:33.090" v="773" actId="478"/>
          <ac:picMkLst>
            <pc:docMk/>
            <pc:sldMk cId="2907671394" sldId="280"/>
            <ac:picMk id="4" creationId="{C6AC170F-4B13-B3DC-75AE-A318465018C2}"/>
          </ac:picMkLst>
        </pc:picChg>
        <pc:picChg chg="add del mod">
          <ac:chgData name="Natalie Semley" userId="8d996d6e-1691-4fe3-83f1-8a9710fdd486" providerId="ADAL" clId="{1DFA78FD-35DB-4C8C-837D-77676E0CB559}" dt="2022-11-22T16:37:53.522" v="1035" actId="478"/>
          <ac:picMkLst>
            <pc:docMk/>
            <pc:sldMk cId="2907671394" sldId="280"/>
            <ac:picMk id="6" creationId="{5055DB74-17DF-78D3-E2F9-5003B6FAD10F}"/>
          </ac:picMkLst>
        </pc:picChg>
      </pc:sldChg>
      <pc:sldChg chg="addSp delSp modSp new del mod ord modTransition setBg delDesignElem">
        <pc:chgData name="Natalie Semley" userId="8d996d6e-1691-4fe3-83f1-8a9710fdd486" providerId="ADAL" clId="{1DFA78FD-35DB-4C8C-837D-77676E0CB559}" dt="2022-11-23T15:25:51.166" v="2604" actId="47"/>
        <pc:sldMkLst>
          <pc:docMk/>
          <pc:sldMk cId="342955539" sldId="281"/>
        </pc:sldMkLst>
        <pc:spChg chg="del mod ord">
          <ac:chgData name="Natalie Semley" userId="8d996d6e-1691-4fe3-83f1-8a9710fdd486" providerId="ADAL" clId="{1DFA78FD-35DB-4C8C-837D-77676E0CB559}" dt="2022-11-22T14:27:09.427" v="844"/>
          <ac:spMkLst>
            <pc:docMk/>
            <pc:sldMk cId="342955539" sldId="281"/>
            <ac:spMk id="2" creationId="{89A4A099-178A-2AE9-55E4-B5B78C43F0CF}"/>
          </ac:spMkLst>
        </pc:spChg>
        <pc:spChg chg="add del mod">
          <ac:chgData name="Natalie Semley" userId="8d996d6e-1691-4fe3-83f1-8a9710fdd486" providerId="ADAL" clId="{1DFA78FD-35DB-4C8C-837D-77676E0CB559}" dt="2022-11-22T14:28:55.246" v="938" actId="478"/>
          <ac:spMkLst>
            <pc:docMk/>
            <pc:sldMk cId="342955539" sldId="281"/>
            <ac:spMk id="5" creationId="{4BDC9635-85A1-A8B9-6CCC-406A20233304}"/>
          </ac:spMkLst>
        </pc:spChg>
        <pc:spChg chg="add mod">
          <ac:chgData name="Natalie Semley" userId="8d996d6e-1691-4fe3-83f1-8a9710fdd486" providerId="ADAL" clId="{1DFA78FD-35DB-4C8C-837D-77676E0CB559}" dt="2022-11-22T14:28:41.999" v="937" actId="404"/>
          <ac:spMkLst>
            <pc:docMk/>
            <pc:sldMk cId="342955539" sldId="281"/>
            <ac:spMk id="6" creationId="{3F7786B7-9C56-C071-07A1-36D3042FE75B}"/>
          </ac:spMkLst>
        </pc:spChg>
        <pc:spChg chg="add del mod">
          <ac:chgData name="Natalie Semley" userId="8d996d6e-1691-4fe3-83f1-8a9710fdd486" providerId="ADAL" clId="{1DFA78FD-35DB-4C8C-837D-77676E0CB559}" dt="2022-11-22T14:29:00.383" v="941" actId="478"/>
          <ac:spMkLst>
            <pc:docMk/>
            <pc:sldMk cId="342955539" sldId="281"/>
            <ac:spMk id="8" creationId="{2073C9BE-2E0B-C60F-AEBC-10C1E2A93CCF}"/>
          </ac:spMkLst>
        </pc:spChg>
        <pc:spChg chg="add del">
          <ac:chgData name="Natalie Semley" userId="8d996d6e-1691-4fe3-83f1-8a9710fdd486" providerId="ADAL" clId="{1DFA78FD-35DB-4C8C-837D-77676E0CB559}" dt="2022-11-22T14:27:09.427" v="844"/>
          <ac:spMkLst>
            <pc:docMk/>
            <pc:sldMk cId="342955539" sldId="281"/>
            <ac:spMk id="9" creationId="{37C89E4B-3C9F-44B9-8B86-D9E3D112D8EC}"/>
          </ac:spMkLst>
        </pc:spChg>
        <pc:picChg chg="add del mod">
          <ac:chgData name="Natalie Semley" userId="8d996d6e-1691-4fe3-83f1-8a9710fdd486" providerId="ADAL" clId="{1DFA78FD-35DB-4C8C-837D-77676E0CB559}" dt="2022-11-22T14:28:57.675" v="940" actId="478"/>
          <ac:picMkLst>
            <pc:docMk/>
            <pc:sldMk cId="342955539" sldId="281"/>
            <ac:picMk id="4" creationId="{FC7F4E03-EECF-C1A4-1FF4-CA2016D63AE1}"/>
          </ac:picMkLst>
        </pc:picChg>
        <pc:cxnChg chg="add del">
          <ac:chgData name="Natalie Semley" userId="8d996d6e-1691-4fe3-83f1-8a9710fdd486" providerId="ADAL" clId="{1DFA78FD-35DB-4C8C-837D-77676E0CB559}" dt="2022-11-22T14:27:09.427" v="844"/>
          <ac:cxnSpMkLst>
            <pc:docMk/>
            <pc:sldMk cId="342955539" sldId="281"/>
            <ac:cxnSpMk id="11" creationId="{AA2EAA10-076F-46BD-8F0F-B9A2FB77A85C}"/>
          </ac:cxnSpMkLst>
        </pc:cxnChg>
        <pc:cxnChg chg="add del">
          <ac:chgData name="Natalie Semley" userId="8d996d6e-1691-4fe3-83f1-8a9710fdd486" providerId="ADAL" clId="{1DFA78FD-35DB-4C8C-837D-77676E0CB559}" dt="2022-11-22T14:27:09.427" v="844"/>
          <ac:cxnSpMkLst>
            <pc:docMk/>
            <pc:sldMk cId="342955539" sldId="281"/>
            <ac:cxnSpMk id="13" creationId="{D891E407-403B-4764-86C9-33A56D3BCAA3}"/>
          </ac:cxnSpMkLst>
        </pc:cxnChg>
      </pc:sldChg>
      <pc:sldChg chg="addSp modSp new del mod">
        <pc:chgData name="Natalie Semley" userId="8d996d6e-1691-4fe3-83f1-8a9710fdd486" providerId="ADAL" clId="{1DFA78FD-35DB-4C8C-837D-77676E0CB559}" dt="2022-11-22T20:44:24.749" v="1647" actId="47"/>
        <pc:sldMkLst>
          <pc:docMk/>
          <pc:sldMk cId="2177910088" sldId="282"/>
        </pc:sldMkLst>
        <pc:picChg chg="add mod modCrop">
          <ac:chgData name="Natalie Semley" userId="8d996d6e-1691-4fe3-83f1-8a9710fdd486" providerId="ADAL" clId="{1DFA78FD-35DB-4C8C-837D-77676E0CB559}" dt="2022-11-22T14:30:13.314" v="947" actId="732"/>
          <ac:picMkLst>
            <pc:docMk/>
            <pc:sldMk cId="2177910088" sldId="282"/>
            <ac:picMk id="4" creationId="{B103BEC0-FF14-3D37-35BF-71DCCF5F7029}"/>
          </ac:picMkLst>
        </pc:picChg>
      </pc:sldChg>
      <pc:sldChg chg="addSp delSp modSp new del mod modTransition setBg delDesignElem">
        <pc:chgData name="Natalie Semley" userId="8d996d6e-1691-4fe3-83f1-8a9710fdd486" providerId="ADAL" clId="{1DFA78FD-35DB-4C8C-837D-77676E0CB559}" dt="2022-11-23T15:17:33.308" v="2454" actId="47"/>
        <pc:sldMkLst>
          <pc:docMk/>
          <pc:sldMk cId="1229773745" sldId="283"/>
        </pc:sldMkLst>
        <pc:spChg chg="del mod ord">
          <ac:chgData name="Natalie Semley" userId="8d996d6e-1691-4fe3-83f1-8a9710fdd486" providerId="ADAL" clId="{1DFA78FD-35DB-4C8C-837D-77676E0CB559}" dt="2022-11-22T16:41:17.345" v="1052"/>
          <ac:spMkLst>
            <pc:docMk/>
            <pc:sldMk cId="1229773745" sldId="283"/>
            <ac:spMk id="2" creationId="{97F43CFD-C0C7-0F04-3A50-82EC2E097C8C}"/>
          </ac:spMkLst>
        </pc:spChg>
        <pc:spChg chg="add mod">
          <ac:chgData name="Natalie Semley" userId="8d996d6e-1691-4fe3-83f1-8a9710fdd486" providerId="ADAL" clId="{1DFA78FD-35DB-4C8C-837D-77676E0CB559}" dt="2022-11-22T16:40:12.136" v="1042" actId="26606"/>
          <ac:spMkLst>
            <pc:docMk/>
            <pc:sldMk cId="1229773745" sldId="283"/>
            <ac:spMk id="5" creationId="{3E32DF9E-4C7F-0B4C-F796-B66B49BFE7A1}"/>
          </ac:spMkLst>
        </pc:spChg>
        <pc:spChg chg="add del mod">
          <ac:chgData name="Natalie Semley" userId="8d996d6e-1691-4fe3-83f1-8a9710fdd486" providerId="ADAL" clId="{1DFA78FD-35DB-4C8C-837D-77676E0CB559}" dt="2022-11-22T16:41:12.543" v="1050" actId="478"/>
          <ac:spMkLst>
            <pc:docMk/>
            <pc:sldMk cId="1229773745" sldId="283"/>
            <ac:spMk id="8" creationId="{3AC25C90-5F03-FFAB-D055-A0AB27E1C23F}"/>
          </ac:spMkLst>
        </pc:spChg>
        <pc:spChg chg="add mod">
          <ac:chgData name="Natalie Semley" userId="8d996d6e-1691-4fe3-83f1-8a9710fdd486" providerId="ADAL" clId="{1DFA78FD-35DB-4C8C-837D-77676E0CB559}" dt="2022-11-22T16:41:17.345" v="1052"/>
          <ac:spMkLst>
            <pc:docMk/>
            <pc:sldMk cId="1229773745" sldId="283"/>
            <ac:spMk id="9" creationId="{AB1D0F84-4EA2-4203-F4DA-0F1D3044A2A6}"/>
          </ac:spMkLst>
        </pc:spChg>
        <pc:spChg chg="add del">
          <ac:chgData name="Natalie Semley" userId="8d996d6e-1691-4fe3-83f1-8a9710fdd486" providerId="ADAL" clId="{1DFA78FD-35DB-4C8C-837D-77676E0CB559}" dt="2022-11-22T16:41:17.345" v="1052"/>
          <ac:spMkLst>
            <pc:docMk/>
            <pc:sldMk cId="1229773745" sldId="283"/>
            <ac:spMk id="10" creationId="{87CC2527-562A-4F69-B487-4371E5B243E7}"/>
          </ac:spMkLst>
        </pc:spChg>
        <pc:picChg chg="add mod">
          <ac:chgData name="Natalie Semley" userId="8d996d6e-1691-4fe3-83f1-8a9710fdd486" providerId="ADAL" clId="{1DFA78FD-35DB-4C8C-837D-77676E0CB559}" dt="2022-11-22T16:40:14.777" v="1044" actId="962"/>
          <ac:picMkLst>
            <pc:docMk/>
            <pc:sldMk cId="1229773745" sldId="283"/>
            <ac:picMk id="4" creationId="{13B1CFAC-D080-E21C-0244-0390A881205E}"/>
          </ac:picMkLst>
        </pc:picChg>
        <pc:picChg chg="add del mod">
          <ac:chgData name="Natalie Semley" userId="8d996d6e-1691-4fe3-83f1-8a9710fdd486" providerId="ADAL" clId="{1DFA78FD-35DB-4C8C-837D-77676E0CB559}" dt="2022-11-22T16:41:12.543" v="1050" actId="478"/>
          <ac:picMkLst>
            <pc:docMk/>
            <pc:sldMk cId="1229773745" sldId="283"/>
            <ac:picMk id="7" creationId="{2C5406B7-6CC9-32CD-AF3E-FF23C8011854}"/>
          </ac:picMkLst>
        </pc:picChg>
        <pc:cxnChg chg="add del">
          <ac:chgData name="Natalie Semley" userId="8d996d6e-1691-4fe3-83f1-8a9710fdd486" providerId="ADAL" clId="{1DFA78FD-35DB-4C8C-837D-77676E0CB559}" dt="2022-11-22T16:41:17.345" v="1052"/>
          <ac:cxnSpMkLst>
            <pc:docMk/>
            <pc:sldMk cId="1229773745" sldId="283"/>
            <ac:cxnSpMk id="12" creationId="{BCDAEC91-5BCE-4B55-9CC0-43EF94CB734B}"/>
          </ac:cxnSpMkLst>
        </pc:cxnChg>
      </pc:sldChg>
      <pc:sldChg chg="addSp delSp modSp add mod modTransition modNotesTx">
        <pc:chgData name="Natalie Semley" userId="8d996d6e-1691-4fe3-83f1-8a9710fdd486" providerId="ADAL" clId="{1DFA78FD-35DB-4C8C-837D-77676E0CB559}" dt="2022-11-23T15:41:01.900" v="2683"/>
        <pc:sldMkLst>
          <pc:docMk/>
          <pc:sldMk cId="3779448039" sldId="287"/>
        </pc:sldMkLst>
        <pc:spChg chg="add del mod">
          <ac:chgData name="Natalie Semley" userId="8d996d6e-1691-4fe3-83f1-8a9710fdd486" providerId="ADAL" clId="{1DFA78FD-35DB-4C8C-837D-77676E0CB559}" dt="2022-11-23T15:40:33.633" v="2682" actId="478"/>
          <ac:spMkLst>
            <pc:docMk/>
            <pc:sldMk cId="3779448039" sldId="287"/>
            <ac:spMk id="3" creationId="{D174BE66-9775-6425-1C79-CEFCA931781E}"/>
          </ac:spMkLst>
        </pc:spChg>
      </pc:sldChg>
      <pc:sldChg chg="addSp delSp modSp add mod ord modTransition">
        <pc:chgData name="Natalie Semley" userId="8d996d6e-1691-4fe3-83f1-8a9710fdd486" providerId="ADAL" clId="{1DFA78FD-35DB-4C8C-837D-77676E0CB559}" dt="2022-11-23T15:41:01.900" v="2683"/>
        <pc:sldMkLst>
          <pc:docMk/>
          <pc:sldMk cId="737060608" sldId="303"/>
        </pc:sldMkLst>
        <pc:spChg chg="del mod">
          <ac:chgData name="Natalie Semley" userId="8d996d6e-1691-4fe3-83f1-8a9710fdd486" providerId="ADAL" clId="{1DFA78FD-35DB-4C8C-837D-77676E0CB559}" dt="2022-11-22T20:19:55.129" v="1097" actId="478"/>
          <ac:spMkLst>
            <pc:docMk/>
            <pc:sldMk cId="737060608" sldId="303"/>
            <ac:spMk id="2" creationId="{5133081A-39C6-84E8-6FE5-8194CFAC77C5}"/>
          </ac:spMkLst>
        </pc:spChg>
        <pc:spChg chg="add del mod">
          <ac:chgData name="Natalie Semley" userId="8d996d6e-1691-4fe3-83f1-8a9710fdd486" providerId="ADAL" clId="{1DFA78FD-35DB-4C8C-837D-77676E0CB559}" dt="2022-11-22T20:22:29.678" v="1158" actId="478"/>
          <ac:spMkLst>
            <pc:docMk/>
            <pc:sldMk cId="737060608" sldId="303"/>
            <ac:spMk id="6" creationId="{E9492561-0440-AD7F-F1BA-B91802100829}"/>
          </ac:spMkLst>
        </pc:spChg>
        <pc:spChg chg="add mod">
          <ac:chgData name="Natalie Semley" userId="8d996d6e-1691-4fe3-83f1-8a9710fdd486" providerId="ADAL" clId="{1DFA78FD-35DB-4C8C-837D-77676E0CB559}" dt="2022-11-22T20:24:32.187" v="1210" actId="5793"/>
          <ac:spMkLst>
            <pc:docMk/>
            <pc:sldMk cId="737060608" sldId="303"/>
            <ac:spMk id="7" creationId="{66B3BFBB-1FE1-3787-FE92-76F8ADF236C7}"/>
          </ac:spMkLst>
        </pc:spChg>
        <pc:spChg chg="add mod">
          <ac:chgData name="Natalie Semley" userId="8d996d6e-1691-4fe3-83f1-8a9710fdd486" providerId="ADAL" clId="{1DFA78FD-35DB-4C8C-837D-77676E0CB559}" dt="2022-11-22T20:24:26.039" v="1206" actId="207"/>
          <ac:spMkLst>
            <pc:docMk/>
            <pc:sldMk cId="737060608" sldId="303"/>
            <ac:spMk id="8" creationId="{C503A9B3-B315-5662-302A-AA8A3CDB27C1}"/>
          </ac:spMkLst>
        </pc:spChg>
        <pc:spChg chg="add del mod">
          <ac:chgData name="Natalie Semley" userId="8d996d6e-1691-4fe3-83f1-8a9710fdd486" providerId="ADAL" clId="{1DFA78FD-35DB-4C8C-837D-77676E0CB559}" dt="2022-11-22T20:36:32.706" v="1562" actId="478"/>
          <ac:spMkLst>
            <pc:docMk/>
            <pc:sldMk cId="737060608" sldId="303"/>
            <ac:spMk id="11" creationId="{960FE971-34BB-AF3B-6F8A-E9E203BFE6C1}"/>
          </ac:spMkLst>
        </pc:spChg>
        <pc:spChg chg="add del mod">
          <ac:chgData name="Natalie Semley" userId="8d996d6e-1691-4fe3-83f1-8a9710fdd486" providerId="ADAL" clId="{1DFA78FD-35DB-4C8C-837D-77676E0CB559}" dt="2022-11-22T20:49:17.007" v="1772"/>
          <ac:spMkLst>
            <pc:docMk/>
            <pc:sldMk cId="737060608" sldId="303"/>
            <ac:spMk id="12" creationId="{1E16892C-6D54-E22E-5466-7A62166B5EDD}"/>
          </ac:spMkLst>
        </pc:spChg>
        <pc:picChg chg="mod">
          <ac:chgData name="Natalie Semley" userId="8d996d6e-1691-4fe3-83f1-8a9710fdd486" providerId="ADAL" clId="{1DFA78FD-35DB-4C8C-837D-77676E0CB559}" dt="2022-11-22T20:22:06.546" v="1154" actId="1076"/>
          <ac:picMkLst>
            <pc:docMk/>
            <pc:sldMk cId="737060608" sldId="303"/>
            <ac:picMk id="4" creationId="{99BB7A9C-51BF-09EB-0A32-7129C28874B0}"/>
          </ac:picMkLst>
        </pc:picChg>
        <pc:picChg chg="add del mod">
          <ac:chgData name="Natalie Semley" userId="8d996d6e-1691-4fe3-83f1-8a9710fdd486" providerId="ADAL" clId="{1DFA78FD-35DB-4C8C-837D-77676E0CB559}" dt="2022-11-22T20:19:46.981" v="1095" actId="478"/>
          <ac:picMkLst>
            <pc:docMk/>
            <pc:sldMk cId="737060608" sldId="303"/>
            <ac:picMk id="5" creationId="{FEB29320-0575-7DBD-4C68-CF2AA1A19D15}"/>
          </ac:picMkLst>
        </pc:picChg>
        <pc:picChg chg="add del mod">
          <ac:chgData name="Natalie Semley" userId="8d996d6e-1691-4fe3-83f1-8a9710fdd486" providerId="ADAL" clId="{1DFA78FD-35DB-4C8C-837D-77676E0CB559}" dt="2022-11-22T20:36:32.706" v="1562" actId="478"/>
          <ac:picMkLst>
            <pc:docMk/>
            <pc:sldMk cId="737060608" sldId="303"/>
            <ac:picMk id="10" creationId="{E6E07F58-3ECF-FB9F-BFDF-24D7741737C7}"/>
          </ac:picMkLst>
        </pc:picChg>
      </pc:sldChg>
      <pc:sldChg chg="addSp delSp modSp new mod ord modTransition setBg modClrScheme chgLayout">
        <pc:chgData name="Natalie Semley" userId="8d996d6e-1691-4fe3-83f1-8a9710fdd486" providerId="ADAL" clId="{1DFA78FD-35DB-4C8C-837D-77676E0CB559}" dt="2022-11-23T15:41:01.900" v="2683"/>
        <pc:sldMkLst>
          <pc:docMk/>
          <pc:sldMk cId="3473302379" sldId="304"/>
        </pc:sldMkLst>
        <pc:spChg chg="del mod ord">
          <ac:chgData name="Natalie Semley" userId="8d996d6e-1691-4fe3-83f1-8a9710fdd486" providerId="ADAL" clId="{1DFA78FD-35DB-4C8C-837D-77676E0CB559}" dt="2022-11-22T20:25:43.511" v="1212" actId="700"/>
          <ac:spMkLst>
            <pc:docMk/>
            <pc:sldMk cId="3473302379" sldId="304"/>
            <ac:spMk id="2" creationId="{4DD58E0B-7B4A-DE65-6FBA-B437B92F2092}"/>
          </ac:spMkLst>
        </pc:spChg>
        <pc:spChg chg="add del mod ord">
          <ac:chgData name="Natalie Semley" userId="8d996d6e-1691-4fe3-83f1-8a9710fdd486" providerId="ADAL" clId="{1DFA78FD-35DB-4C8C-837D-77676E0CB559}" dt="2022-11-22T20:51:15.985" v="1788" actId="478"/>
          <ac:spMkLst>
            <pc:docMk/>
            <pc:sldMk cId="3473302379" sldId="304"/>
            <ac:spMk id="3" creationId="{1949290A-F93C-F9C6-1CA1-2CB2BA6E9E07}"/>
          </ac:spMkLst>
        </pc:spChg>
        <pc:spChg chg="add del mod ord">
          <ac:chgData name="Natalie Semley" userId="8d996d6e-1691-4fe3-83f1-8a9710fdd486" providerId="ADAL" clId="{1DFA78FD-35DB-4C8C-837D-77676E0CB559}" dt="2022-11-22T20:49:51.358" v="1776"/>
          <ac:spMkLst>
            <pc:docMk/>
            <pc:sldMk cId="3473302379" sldId="304"/>
            <ac:spMk id="4" creationId="{8A1E8002-5D74-92FF-CF5E-EF57A3A68714}"/>
          </ac:spMkLst>
        </pc:spChg>
        <pc:spChg chg="add del mod">
          <ac:chgData name="Natalie Semley" userId="8d996d6e-1691-4fe3-83f1-8a9710fdd486" providerId="ADAL" clId="{1DFA78FD-35DB-4C8C-837D-77676E0CB559}" dt="2022-11-22T20:27:39.524" v="1410"/>
          <ac:spMkLst>
            <pc:docMk/>
            <pc:sldMk cId="3473302379" sldId="304"/>
            <ac:spMk id="5" creationId="{6B035ED6-D2C0-A72E-88AB-B821265E1D96}"/>
          </ac:spMkLst>
        </pc:spChg>
        <pc:spChg chg="add del mod">
          <ac:chgData name="Natalie Semley" userId="8d996d6e-1691-4fe3-83f1-8a9710fdd486" providerId="ADAL" clId="{1DFA78FD-35DB-4C8C-837D-77676E0CB559}" dt="2022-11-22T20:27:39.524" v="1410"/>
          <ac:spMkLst>
            <pc:docMk/>
            <pc:sldMk cId="3473302379" sldId="304"/>
            <ac:spMk id="6" creationId="{6FAF39CF-DF48-722B-86CA-38BD2408D44E}"/>
          </ac:spMkLst>
        </pc:spChg>
        <pc:spChg chg="add del mod ord">
          <ac:chgData name="Natalie Semley" userId="8d996d6e-1691-4fe3-83f1-8a9710fdd486" providerId="ADAL" clId="{1DFA78FD-35DB-4C8C-837D-77676E0CB559}" dt="2022-11-22T20:49:51.358" v="1776"/>
          <ac:spMkLst>
            <pc:docMk/>
            <pc:sldMk cId="3473302379" sldId="304"/>
            <ac:spMk id="7" creationId="{FC0C5BA0-CF9F-5F1A-E73B-F270A9818CEC}"/>
          </ac:spMkLst>
        </pc:spChg>
        <pc:spChg chg="add del mod">
          <ac:chgData name="Natalie Semley" userId="8d996d6e-1691-4fe3-83f1-8a9710fdd486" providerId="ADAL" clId="{1DFA78FD-35DB-4C8C-837D-77676E0CB559}" dt="2022-11-22T20:36:51.804" v="1567" actId="478"/>
          <ac:spMkLst>
            <pc:docMk/>
            <pc:sldMk cId="3473302379" sldId="304"/>
            <ac:spMk id="11" creationId="{A8184C86-94D9-9FB7-22D4-2AA43FF6F28D}"/>
          </ac:spMkLst>
        </pc:spChg>
        <pc:spChg chg="add del mod">
          <ac:chgData name="Natalie Semley" userId="8d996d6e-1691-4fe3-83f1-8a9710fdd486" providerId="ADAL" clId="{1DFA78FD-35DB-4C8C-837D-77676E0CB559}" dt="2022-11-22T20:39:59.261" v="1605"/>
          <ac:spMkLst>
            <pc:docMk/>
            <pc:sldMk cId="3473302379" sldId="304"/>
            <ac:spMk id="12" creationId="{B0F55E0F-AFA5-5A0C-826F-C077F97D9DF0}"/>
          </ac:spMkLst>
        </pc:spChg>
        <pc:spChg chg="add del mod">
          <ac:chgData name="Natalie Semley" userId="8d996d6e-1691-4fe3-83f1-8a9710fdd486" providerId="ADAL" clId="{1DFA78FD-35DB-4C8C-837D-77676E0CB559}" dt="2022-11-22T20:39:59.261" v="1605"/>
          <ac:spMkLst>
            <pc:docMk/>
            <pc:sldMk cId="3473302379" sldId="304"/>
            <ac:spMk id="13" creationId="{4C1FD49F-DF52-BD29-4260-857A94754281}"/>
          </ac:spMkLst>
        </pc:spChg>
        <pc:spChg chg="add del mod">
          <ac:chgData name="Natalie Semley" userId="8d996d6e-1691-4fe3-83f1-8a9710fdd486" providerId="ADAL" clId="{1DFA78FD-35DB-4C8C-837D-77676E0CB559}" dt="2022-11-22T20:39:59.261" v="1605"/>
          <ac:spMkLst>
            <pc:docMk/>
            <pc:sldMk cId="3473302379" sldId="304"/>
            <ac:spMk id="14" creationId="{DBF2FACA-5C82-F5E4-6918-0FAD8F821883}"/>
          </ac:spMkLst>
        </pc:spChg>
        <pc:spChg chg="add mod">
          <ac:chgData name="Natalie Semley" userId="8d996d6e-1691-4fe3-83f1-8a9710fdd486" providerId="ADAL" clId="{1DFA78FD-35DB-4C8C-837D-77676E0CB559}" dt="2022-11-22T21:02:39.249" v="1868" actId="122"/>
          <ac:spMkLst>
            <pc:docMk/>
            <pc:sldMk cId="3473302379" sldId="304"/>
            <ac:spMk id="18" creationId="{7900ACDA-0D78-7F39-74EE-CAD5FAFE179A}"/>
          </ac:spMkLst>
        </pc:spChg>
        <pc:spChg chg="add del mod">
          <ac:chgData name="Natalie Semley" userId="8d996d6e-1691-4fe3-83f1-8a9710fdd486" providerId="ADAL" clId="{1DFA78FD-35DB-4C8C-837D-77676E0CB559}" dt="2022-11-22T20:49:51.358" v="1776"/>
          <ac:spMkLst>
            <pc:docMk/>
            <pc:sldMk cId="3473302379" sldId="304"/>
            <ac:spMk id="19" creationId="{DFE04B3A-3907-0D9F-1CCE-0E0FA1780825}"/>
          </ac:spMkLst>
        </pc:spChg>
        <pc:spChg chg="add del mod">
          <ac:chgData name="Natalie Semley" userId="8d996d6e-1691-4fe3-83f1-8a9710fdd486" providerId="ADAL" clId="{1DFA78FD-35DB-4C8C-837D-77676E0CB559}" dt="2022-11-22T20:50:07.533" v="1777" actId="478"/>
          <ac:spMkLst>
            <pc:docMk/>
            <pc:sldMk cId="3473302379" sldId="304"/>
            <ac:spMk id="20" creationId="{11EA97D9-6292-95DB-DAB7-035D6B65084A}"/>
          </ac:spMkLst>
        </pc:spChg>
        <pc:picChg chg="add del mod ord modCrop">
          <ac:chgData name="Natalie Semley" userId="8d996d6e-1691-4fe3-83f1-8a9710fdd486" providerId="ADAL" clId="{1DFA78FD-35DB-4C8C-837D-77676E0CB559}" dt="2022-11-22T20:38:32.742" v="1585" actId="478"/>
          <ac:picMkLst>
            <pc:docMk/>
            <pc:sldMk cId="3473302379" sldId="304"/>
            <ac:picMk id="9" creationId="{6E012326-D70A-BDFE-F097-AF844D7310A0}"/>
          </ac:picMkLst>
        </pc:picChg>
        <pc:picChg chg="add del mod ord">
          <ac:chgData name="Natalie Semley" userId="8d996d6e-1691-4fe3-83f1-8a9710fdd486" providerId="ADAL" clId="{1DFA78FD-35DB-4C8C-837D-77676E0CB559}" dt="2022-11-22T20:42:34.572" v="1630" actId="478"/>
          <ac:picMkLst>
            <pc:docMk/>
            <pc:sldMk cId="3473302379" sldId="304"/>
            <ac:picMk id="10" creationId="{5EE098B7-672F-92E6-CBEE-DDCBBA944AF7}"/>
          </ac:picMkLst>
        </pc:picChg>
        <pc:picChg chg="add del mod">
          <ac:chgData name="Natalie Semley" userId="8d996d6e-1691-4fe3-83f1-8a9710fdd486" providerId="ADAL" clId="{1DFA78FD-35DB-4C8C-837D-77676E0CB559}" dt="2022-11-22T20:44:19.685" v="1646" actId="478"/>
          <ac:picMkLst>
            <pc:docMk/>
            <pc:sldMk cId="3473302379" sldId="304"/>
            <ac:picMk id="16" creationId="{9923A0FA-7DAC-D678-647B-2B4153CB01B2}"/>
          </ac:picMkLst>
        </pc:picChg>
        <pc:picChg chg="add del mod">
          <ac:chgData name="Natalie Semley" userId="8d996d6e-1691-4fe3-83f1-8a9710fdd486" providerId="ADAL" clId="{1DFA78FD-35DB-4C8C-837D-77676E0CB559}" dt="2022-11-22T20:46:08.270" v="1744" actId="478"/>
          <ac:picMkLst>
            <pc:docMk/>
            <pc:sldMk cId="3473302379" sldId="304"/>
            <ac:picMk id="17" creationId="{D454E071-2423-1B10-72A1-23B3793FB5E2}"/>
          </ac:picMkLst>
        </pc:picChg>
        <pc:picChg chg="add mod">
          <ac:chgData name="Natalie Semley" userId="8d996d6e-1691-4fe3-83f1-8a9710fdd486" providerId="ADAL" clId="{1DFA78FD-35DB-4C8C-837D-77676E0CB559}" dt="2022-11-22T20:51:27.893" v="1790" actId="1076"/>
          <ac:picMkLst>
            <pc:docMk/>
            <pc:sldMk cId="3473302379" sldId="304"/>
            <ac:picMk id="21" creationId="{197A0A43-272B-B5F7-C898-FBD0A70ABEBF}"/>
          </ac:picMkLst>
        </pc:picChg>
        <pc:picChg chg="add del mod">
          <ac:chgData name="Natalie Semley" userId="8d996d6e-1691-4fe3-83f1-8a9710fdd486" providerId="ADAL" clId="{1DFA78FD-35DB-4C8C-837D-77676E0CB559}" dt="2022-11-22T20:55:32.789" v="1813" actId="478"/>
          <ac:picMkLst>
            <pc:docMk/>
            <pc:sldMk cId="3473302379" sldId="304"/>
            <ac:picMk id="23" creationId="{32E6B130-EF67-6E02-BD42-FAF8BD7B305D}"/>
          </ac:picMkLst>
        </pc:picChg>
        <pc:picChg chg="add del mod">
          <ac:chgData name="Natalie Semley" userId="8d996d6e-1691-4fe3-83f1-8a9710fdd486" providerId="ADAL" clId="{1DFA78FD-35DB-4C8C-837D-77676E0CB559}" dt="2022-11-22T20:55:32.789" v="1813" actId="478"/>
          <ac:picMkLst>
            <pc:docMk/>
            <pc:sldMk cId="3473302379" sldId="304"/>
            <ac:picMk id="25" creationId="{D415CA14-DFB7-345A-3717-672FDB9CB545}"/>
          </ac:picMkLst>
        </pc:picChg>
        <pc:picChg chg="add del mod">
          <ac:chgData name="Natalie Semley" userId="8d996d6e-1691-4fe3-83f1-8a9710fdd486" providerId="ADAL" clId="{1DFA78FD-35DB-4C8C-837D-77676E0CB559}" dt="2022-11-22T20:55:32.789" v="1813" actId="478"/>
          <ac:picMkLst>
            <pc:docMk/>
            <pc:sldMk cId="3473302379" sldId="304"/>
            <ac:picMk id="27" creationId="{A5B4AC16-5BF0-9E58-F67B-4580178916FF}"/>
          </ac:picMkLst>
        </pc:picChg>
        <pc:picChg chg="add del mod">
          <ac:chgData name="Natalie Semley" userId="8d996d6e-1691-4fe3-83f1-8a9710fdd486" providerId="ADAL" clId="{1DFA78FD-35DB-4C8C-837D-77676E0CB559}" dt="2022-11-22T20:55:32.789" v="1813" actId="478"/>
          <ac:picMkLst>
            <pc:docMk/>
            <pc:sldMk cId="3473302379" sldId="304"/>
            <ac:picMk id="29" creationId="{B5740A9D-622B-CCDF-BDD8-ADAB4FAA68D4}"/>
          </ac:picMkLst>
        </pc:picChg>
        <pc:picChg chg="add del mod">
          <ac:chgData name="Natalie Semley" userId="8d996d6e-1691-4fe3-83f1-8a9710fdd486" providerId="ADAL" clId="{1DFA78FD-35DB-4C8C-837D-77676E0CB559}" dt="2022-11-22T21:00:39.050" v="1858" actId="478"/>
          <ac:picMkLst>
            <pc:docMk/>
            <pc:sldMk cId="3473302379" sldId="304"/>
            <ac:picMk id="31" creationId="{9896D3CB-2D39-700B-C747-147D288C5300}"/>
          </ac:picMkLst>
        </pc:picChg>
      </pc:sldChg>
      <pc:sldChg chg="addSp delSp modSp add mod ord modTransition">
        <pc:chgData name="Natalie Semley" userId="8d996d6e-1691-4fe3-83f1-8a9710fdd486" providerId="ADAL" clId="{1DFA78FD-35DB-4C8C-837D-77676E0CB559}" dt="2022-11-23T15:41:01.900" v="2683"/>
        <pc:sldMkLst>
          <pc:docMk/>
          <pc:sldMk cId="3786191173" sldId="305"/>
        </pc:sldMkLst>
        <pc:spChg chg="mod">
          <ac:chgData name="Natalie Semley" userId="8d996d6e-1691-4fe3-83f1-8a9710fdd486" providerId="ADAL" clId="{1DFA78FD-35DB-4C8C-837D-77676E0CB559}" dt="2022-11-23T13:22:46.062" v="2041" actId="6549"/>
          <ac:spMkLst>
            <pc:docMk/>
            <pc:sldMk cId="3786191173" sldId="305"/>
            <ac:spMk id="3" creationId="{1949290A-F93C-F9C6-1CA1-2CB2BA6E9E07}"/>
          </ac:spMkLst>
        </pc:spChg>
        <pc:spChg chg="mod">
          <ac:chgData name="Natalie Semley" userId="8d996d6e-1691-4fe3-83f1-8a9710fdd486" providerId="ADAL" clId="{1DFA78FD-35DB-4C8C-837D-77676E0CB559}" dt="2022-11-23T13:22:57.492" v="2044" actId="207"/>
          <ac:spMkLst>
            <pc:docMk/>
            <pc:sldMk cId="3786191173" sldId="305"/>
            <ac:spMk id="4" creationId="{8A1E8002-5D74-92FF-CF5E-EF57A3A68714}"/>
          </ac:spMkLst>
        </pc:spChg>
        <pc:spChg chg="del">
          <ac:chgData name="Natalie Semley" userId="8d996d6e-1691-4fe3-83f1-8a9710fdd486" providerId="ADAL" clId="{1DFA78FD-35DB-4C8C-837D-77676E0CB559}" dt="2022-11-23T13:18:22.898" v="1906" actId="478"/>
          <ac:spMkLst>
            <pc:docMk/>
            <pc:sldMk cId="3786191173" sldId="305"/>
            <ac:spMk id="7" creationId="{FC0C5BA0-CF9F-5F1A-E73B-F270A9818CEC}"/>
          </ac:spMkLst>
        </pc:spChg>
        <pc:spChg chg="del">
          <ac:chgData name="Natalie Semley" userId="8d996d6e-1691-4fe3-83f1-8a9710fdd486" providerId="ADAL" clId="{1DFA78FD-35DB-4C8C-837D-77676E0CB559}" dt="2022-11-22T20:51:34.657" v="1791" actId="478"/>
          <ac:spMkLst>
            <pc:docMk/>
            <pc:sldMk cId="3786191173" sldId="305"/>
            <ac:spMk id="18" creationId="{7900ACDA-0D78-7F39-74EE-CAD5FAFE179A}"/>
          </ac:spMkLst>
        </pc:spChg>
        <pc:picChg chg="add del mod">
          <ac:chgData name="Natalie Semley" userId="8d996d6e-1691-4fe3-83f1-8a9710fdd486" providerId="ADAL" clId="{1DFA78FD-35DB-4C8C-837D-77676E0CB559}" dt="2022-11-23T13:18:27.918" v="1907" actId="478"/>
          <ac:picMkLst>
            <pc:docMk/>
            <pc:sldMk cId="3786191173" sldId="305"/>
            <ac:picMk id="2" creationId="{4E622659-B8F8-1E54-46E7-CE19167A94CB}"/>
          </ac:picMkLst>
        </pc:picChg>
        <pc:picChg chg="add del mod">
          <ac:chgData name="Natalie Semley" userId="8d996d6e-1691-4fe3-83f1-8a9710fdd486" providerId="ADAL" clId="{1DFA78FD-35DB-4C8C-837D-77676E0CB559}" dt="2022-11-23T13:18:27.918" v="1907" actId="478"/>
          <ac:picMkLst>
            <pc:docMk/>
            <pc:sldMk cId="3786191173" sldId="305"/>
            <ac:picMk id="5" creationId="{E958B607-469E-4F90-B3B0-AAD88D3EB165}"/>
          </ac:picMkLst>
        </pc:picChg>
        <pc:picChg chg="add del mod">
          <ac:chgData name="Natalie Semley" userId="8d996d6e-1691-4fe3-83f1-8a9710fdd486" providerId="ADAL" clId="{1DFA78FD-35DB-4C8C-837D-77676E0CB559}" dt="2022-11-23T13:18:27.918" v="1907" actId="478"/>
          <ac:picMkLst>
            <pc:docMk/>
            <pc:sldMk cId="3786191173" sldId="305"/>
            <ac:picMk id="6" creationId="{A1642EC2-F1D2-4727-36BF-C7741394E0C0}"/>
          </ac:picMkLst>
        </pc:picChg>
        <pc:picChg chg="add del mod">
          <ac:chgData name="Natalie Semley" userId="8d996d6e-1691-4fe3-83f1-8a9710fdd486" providerId="ADAL" clId="{1DFA78FD-35DB-4C8C-837D-77676E0CB559}" dt="2022-11-23T13:18:27.918" v="1907" actId="478"/>
          <ac:picMkLst>
            <pc:docMk/>
            <pc:sldMk cId="3786191173" sldId="305"/>
            <ac:picMk id="8" creationId="{12D2EEEC-684A-6843-96DE-0E70B7613648}"/>
          </ac:picMkLst>
        </pc:picChg>
        <pc:picChg chg="add del mod">
          <ac:chgData name="Natalie Semley" userId="8d996d6e-1691-4fe3-83f1-8a9710fdd486" providerId="ADAL" clId="{1DFA78FD-35DB-4C8C-837D-77676E0CB559}" dt="2022-11-23T13:18:27.918" v="1907" actId="478"/>
          <ac:picMkLst>
            <pc:docMk/>
            <pc:sldMk cId="3786191173" sldId="305"/>
            <ac:picMk id="10" creationId="{A539A18C-4AEF-CED0-7397-640635F6732D}"/>
          </ac:picMkLst>
        </pc:picChg>
      </pc:sldChg>
      <pc:sldChg chg="addSp delSp modSp new del mod ord modTransition">
        <pc:chgData name="Natalie Semley" userId="8d996d6e-1691-4fe3-83f1-8a9710fdd486" providerId="ADAL" clId="{1DFA78FD-35DB-4C8C-837D-77676E0CB559}" dt="2022-11-23T15:25:29.605" v="2598" actId="47"/>
        <pc:sldMkLst>
          <pc:docMk/>
          <pc:sldMk cId="1693288900" sldId="306"/>
        </pc:sldMkLst>
        <pc:spChg chg="mod">
          <ac:chgData name="Natalie Semley" userId="8d996d6e-1691-4fe3-83f1-8a9710fdd486" providerId="ADAL" clId="{1DFA78FD-35DB-4C8C-837D-77676E0CB559}" dt="2022-11-23T13:20:46.696" v="1993" actId="27636"/>
          <ac:spMkLst>
            <pc:docMk/>
            <pc:sldMk cId="1693288900" sldId="306"/>
            <ac:spMk id="2" creationId="{866E3688-74FB-2C2B-F0D2-F37270F9AAF9}"/>
          </ac:spMkLst>
        </pc:spChg>
        <pc:spChg chg="add mod">
          <ac:chgData name="Natalie Semley" userId="8d996d6e-1691-4fe3-83f1-8a9710fdd486" providerId="ADAL" clId="{1DFA78FD-35DB-4C8C-837D-77676E0CB559}" dt="2022-11-23T13:19:42.620" v="1965" actId="207"/>
          <ac:spMkLst>
            <pc:docMk/>
            <pc:sldMk cId="1693288900" sldId="306"/>
            <ac:spMk id="3" creationId="{D9D5EA17-2795-3CDB-26E3-555473E8FDED}"/>
          </ac:spMkLst>
        </pc:spChg>
        <pc:spChg chg="add mod">
          <ac:chgData name="Natalie Semley" userId="8d996d6e-1691-4fe3-83f1-8a9710fdd486" providerId="ADAL" clId="{1DFA78FD-35DB-4C8C-837D-77676E0CB559}" dt="2022-11-23T13:20:31.408" v="1989" actId="1076"/>
          <ac:spMkLst>
            <pc:docMk/>
            <pc:sldMk cId="1693288900" sldId="306"/>
            <ac:spMk id="4" creationId="{99BCB1F1-DED9-DDE6-AE3D-84CFD6B4C637}"/>
          </ac:spMkLst>
        </pc:spChg>
        <pc:spChg chg="add mod">
          <ac:chgData name="Natalie Semley" userId="8d996d6e-1691-4fe3-83f1-8a9710fdd486" providerId="ADAL" clId="{1DFA78FD-35DB-4C8C-837D-77676E0CB559}" dt="2022-11-23T13:21:11.691" v="2007" actId="1076"/>
          <ac:spMkLst>
            <pc:docMk/>
            <pc:sldMk cId="1693288900" sldId="306"/>
            <ac:spMk id="5" creationId="{40FEA1D6-7957-4F55-186B-FBB1506FFBEA}"/>
          </ac:spMkLst>
        </pc:spChg>
        <pc:spChg chg="add mod">
          <ac:chgData name="Natalie Semley" userId="8d996d6e-1691-4fe3-83f1-8a9710fdd486" providerId="ADAL" clId="{1DFA78FD-35DB-4C8C-837D-77676E0CB559}" dt="2022-11-23T13:22:28.304" v="2034" actId="207"/>
          <ac:spMkLst>
            <pc:docMk/>
            <pc:sldMk cId="1693288900" sldId="306"/>
            <ac:spMk id="6" creationId="{D8E45305-13B1-FA7E-5672-B04EF7B39370}"/>
          </ac:spMkLst>
        </pc:spChg>
        <pc:picChg chg="add del mod">
          <ac:chgData name="Natalie Semley" userId="8d996d6e-1691-4fe3-83f1-8a9710fdd486" providerId="ADAL" clId="{1DFA78FD-35DB-4C8C-837D-77676E0CB559}" dt="2022-11-23T13:24:01.518" v="2053" actId="478"/>
          <ac:picMkLst>
            <pc:docMk/>
            <pc:sldMk cId="1693288900" sldId="306"/>
            <ac:picMk id="8" creationId="{4873E5BF-3CC2-200C-AEA3-0DD6EF8A2881}"/>
          </ac:picMkLst>
        </pc:picChg>
      </pc:sldChg>
      <pc:sldChg chg="add del">
        <pc:chgData name="Natalie Semley" userId="8d996d6e-1691-4fe3-83f1-8a9710fdd486" providerId="ADAL" clId="{1DFA78FD-35DB-4C8C-837D-77676E0CB559}" dt="2022-11-23T13:17:47.083" v="1897" actId="47"/>
        <pc:sldMkLst>
          <pc:docMk/>
          <pc:sldMk cId="1519107833" sldId="307"/>
        </pc:sldMkLst>
      </pc:sldChg>
      <pc:sldChg chg="delSp modSp add mod ord modTransition">
        <pc:chgData name="Natalie Semley" userId="8d996d6e-1691-4fe3-83f1-8a9710fdd486" providerId="ADAL" clId="{1DFA78FD-35DB-4C8C-837D-77676E0CB559}" dt="2022-11-23T15:41:01.900" v="2683"/>
        <pc:sldMkLst>
          <pc:docMk/>
          <pc:sldMk cId="3962815121" sldId="308"/>
        </pc:sldMkLst>
        <pc:spChg chg="mod">
          <ac:chgData name="Natalie Semley" userId="8d996d6e-1691-4fe3-83f1-8a9710fdd486" providerId="ADAL" clId="{1DFA78FD-35DB-4C8C-837D-77676E0CB559}" dt="2022-11-23T13:23:07.408" v="2045" actId="6549"/>
          <ac:spMkLst>
            <pc:docMk/>
            <pc:sldMk cId="3962815121" sldId="308"/>
            <ac:spMk id="3" creationId="{1949290A-F93C-F9C6-1CA1-2CB2BA6E9E07}"/>
          </ac:spMkLst>
        </pc:spChg>
        <pc:spChg chg="del mod">
          <ac:chgData name="Natalie Semley" userId="8d996d6e-1691-4fe3-83f1-8a9710fdd486" providerId="ADAL" clId="{1DFA78FD-35DB-4C8C-837D-77676E0CB559}" dt="2022-11-23T13:18:14.145" v="1904" actId="478"/>
          <ac:spMkLst>
            <pc:docMk/>
            <pc:sldMk cId="3962815121" sldId="308"/>
            <ac:spMk id="4" creationId="{8A1E8002-5D74-92FF-CF5E-EF57A3A68714}"/>
          </ac:spMkLst>
        </pc:spChg>
        <pc:spChg chg="mod">
          <ac:chgData name="Natalie Semley" userId="8d996d6e-1691-4fe3-83f1-8a9710fdd486" providerId="ADAL" clId="{1DFA78FD-35DB-4C8C-837D-77676E0CB559}" dt="2022-11-23T13:23:15.168" v="2048" actId="207"/>
          <ac:spMkLst>
            <pc:docMk/>
            <pc:sldMk cId="3962815121" sldId="308"/>
            <ac:spMk id="7" creationId="{FC0C5BA0-CF9F-5F1A-E73B-F270A9818CEC}"/>
          </ac:spMkLst>
        </pc:spChg>
        <pc:picChg chg="del">
          <ac:chgData name="Natalie Semley" userId="8d996d6e-1691-4fe3-83f1-8a9710fdd486" providerId="ADAL" clId="{1DFA78FD-35DB-4C8C-837D-77676E0CB559}" dt="2022-11-23T13:18:04.484" v="1900" actId="478"/>
          <ac:picMkLst>
            <pc:docMk/>
            <pc:sldMk cId="3962815121" sldId="308"/>
            <ac:picMk id="2" creationId="{4E622659-B8F8-1E54-46E7-CE19167A94CB}"/>
          </ac:picMkLst>
        </pc:picChg>
        <pc:picChg chg="del">
          <ac:chgData name="Natalie Semley" userId="8d996d6e-1691-4fe3-83f1-8a9710fdd486" providerId="ADAL" clId="{1DFA78FD-35DB-4C8C-837D-77676E0CB559}" dt="2022-11-23T13:18:05.938" v="1901" actId="478"/>
          <ac:picMkLst>
            <pc:docMk/>
            <pc:sldMk cId="3962815121" sldId="308"/>
            <ac:picMk id="5" creationId="{E958B607-469E-4F90-B3B0-AAD88D3EB165}"/>
          </ac:picMkLst>
        </pc:picChg>
        <pc:picChg chg="del">
          <ac:chgData name="Natalie Semley" userId="8d996d6e-1691-4fe3-83f1-8a9710fdd486" providerId="ADAL" clId="{1DFA78FD-35DB-4C8C-837D-77676E0CB559}" dt="2022-11-23T13:18:07.327" v="1902" actId="478"/>
          <ac:picMkLst>
            <pc:docMk/>
            <pc:sldMk cId="3962815121" sldId="308"/>
            <ac:picMk id="6" creationId="{A1642EC2-F1D2-4727-36BF-C7741394E0C0}"/>
          </ac:picMkLst>
        </pc:picChg>
        <pc:picChg chg="del">
          <ac:chgData name="Natalie Semley" userId="8d996d6e-1691-4fe3-83f1-8a9710fdd486" providerId="ADAL" clId="{1DFA78FD-35DB-4C8C-837D-77676E0CB559}" dt="2022-11-23T13:18:08.943" v="1903" actId="478"/>
          <ac:picMkLst>
            <pc:docMk/>
            <pc:sldMk cId="3962815121" sldId="308"/>
            <ac:picMk id="8" creationId="{12D2EEEC-684A-6843-96DE-0E70B7613648}"/>
          </ac:picMkLst>
        </pc:picChg>
        <pc:picChg chg="del">
          <ac:chgData name="Natalie Semley" userId="8d996d6e-1691-4fe3-83f1-8a9710fdd486" providerId="ADAL" clId="{1DFA78FD-35DB-4C8C-837D-77676E0CB559}" dt="2022-11-23T13:18:02.929" v="1899" actId="478"/>
          <ac:picMkLst>
            <pc:docMk/>
            <pc:sldMk cId="3962815121" sldId="308"/>
            <ac:picMk id="10" creationId="{A539A18C-4AEF-CED0-7397-640635F6732D}"/>
          </ac:picMkLst>
        </pc:picChg>
      </pc:sldChg>
      <pc:sldChg chg="addSp delSp modSp new mod ord modTransition setBg addAnim modAnim delDesignElem">
        <pc:chgData name="Natalie Semley" userId="8d996d6e-1691-4fe3-83f1-8a9710fdd486" providerId="ADAL" clId="{1DFA78FD-35DB-4C8C-837D-77676E0CB559}" dt="2022-11-23T15:43:06.023" v="2684"/>
        <pc:sldMkLst>
          <pc:docMk/>
          <pc:sldMk cId="888850139" sldId="309"/>
        </pc:sldMkLst>
        <pc:spChg chg="mod ord">
          <ac:chgData name="Natalie Semley" userId="8d996d6e-1691-4fe3-83f1-8a9710fdd486" providerId="ADAL" clId="{1DFA78FD-35DB-4C8C-837D-77676E0CB559}" dt="2022-11-23T15:15:25.917" v="2424" actId="20577"/>
          <ac:spMkLst>
            <pc:docMk/>
            <pc:sldMk cId="888850139" sldId="309"/>
            <ac:spMk id="2" creationId="{429D9154-5D20-B1F0-FA30-9C6783323B39}"/>
          </ac:spMkLst>
        </pc:spChg>
        <pc:spChg chg="add del">
          <ac:chgData name="Natalie Semley" userId="8d996d6e-1691-4fe3-83f1-8a9710fdd486" providerId="ADAL" clId="{1DFA78FD-35DB-4C8C-837D-77676E0CB559}" dt="2022-11-23T15:11:19.889" v="2340" actId="478"/>
          <ac:spMkLst>
            <pc:docMk/>
            <pc:sldMk cId="888850139" sldId="309"/>
            <ac:spMk id="4" creationId="{F9A84683-6E18-14A8-0BD7-1A4790FAFC98}"/>
          </ac:spMkLst>
        </pc:spChg>
        <pc:spChg chg="add del">
          <ac:chgData name="Natalie Semley" userId="8d996d6e-1691-4fe3-83f1-8a9710fdd486" providerId="ADAL" clId="{1DFA78FD-35DB-4C8C-837D-77676E0CB559}" dt="2022-11-23T15:11:26.181" v="2342" actId="478"/>
          <ac:spMkLst>
            <pc:docMk/>
            <pc:sldMk cId="888850139" sldId="309"/>
            <ac:spMk id="5" creationId="{195D2F80-28B0-AABF-F01B-8E8FA502BDEC}"/>
          </ac:spMkLst>
        </pc:spChg>
        <pc:spChg chg="add del mod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9" creationId="{2188CD0E-2251-563D-40D8-DB9D2BD364EE}"/>
          </ac:spMkLst>
        </pc:spChg>
        <pc:spChg chg="add del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13" creationId="{7E734232-46A8-4884-9A59-B7E3BA4BC313}"/>
          </ac:spMkLst>
        </pc:spChg>
        <pc:spChg chg="add del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15" creationId="{D346B8D2-3218-41A5-B817-9ABFB108C6DA}"/>
          </ac:spMkLst>
        </pc:spChg>
        <pc:spChg chg="add del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17" creationId="{51E014CA-4279-4E70-AC56-0BBEBF92C298}"/>
          </ac:spMkLst>
        </pc:spChg>
        <pc:spChg chg="add del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19" creationId="{28B3DCF8-9D1E-4907-B1EC-98D11BC16F55}"/>
          </ac:spMkLst>
        </pc:spChg>
        <pc:spChg chg="add del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21" creationId="{88D6B9EF-FF47-487C-8B82-F9F2B9A54AD6}"/>
          </ac:spMkLst>
        </pc:spChg>
        <pc:spChg chg="add del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23" creationId="{5717D090-7948-433A-AED2-EA1A98E6F0B3}"/>
          </ac:spMkLst>
        </pc:spChg>
        <pc:spChg chg="add del">
          <ac:chgData name="Natalie Semley" userId="8d996d6e-1691-4fe3-83f1-8a9710fdd486" providerId="ADAL" clId="{1DFA78FD-35DB-4C8C-837D-77676E0CB559}" dt="2022-11-23T15:13:15.972" v="2358"/>
          <ac:spMkLst>
            <pc:docMk/>
            <pc:sldMk cId="888850139" sldId="309"/>
            <ac:spMk id="25" creationId="{D618C3E8-8260-4E23-8BA1-C2C3E80BEF9F}"/>
          </ac:spMkLst>
        </pc:spChg>
        <pc:picChg chg="add mod ord">
          <ac:chgData name="Natalie Semley" userId="8d996d6e-1691-4fe3-83f1-8a9710fdd486" providerId="ADAL" clId="{1DFA78FD-35DB-4C8C-837D-77676E0CB559}" dt="2022-11-23T15:13:35.448" v="2362" actId="1076"/>
          <ac:picMkLst>
            <pc:docMk/>
            <pc:sldMk cId="888850139" sldId="309"/>
            <ac:picMk id="3" creationId="{4962E08A-9B27-7B8B-0E7B-57137AD439AE}"/>
          </ac:picMkLst>
        </pc:picChg>
        <pc:picChg chg="add mod">
          <ac:chgData name="Natalie Semley" userId="8d996d6e-1691-4fe3-83f1-8a9710fdd486" providerId="ADAL" clId="{1DFA78FD-35DB-4C8C-837D-77676E0CB559}" dt="2022-11-23T15:13:09.369" v="2355" actId="26606"/>
          <ac:picMkLst>
            <pc:docMk/>
            <pc:sldMk cId="888850139" sldId="309"/>
            <ac:picMk id="7" creationId="{75BFEF32-DEDE-81AC-B6BF-9A5B2BB6D735}"/>
          </ac:picMkLst>
        </pc:picChg>
        <pc:picChg chg="add mod">
          <ac:chgData name="Natalie Semley" userId="8d996d6e-1691-4fe3-83f1-8a9710fdd486" providerId="ADAL" clId="{1DFA78FD-35DB-4C8C-837D-77676E0CB559}" dt="2022-11-23T15:13:33.497" v="2361" actId="1076"/>
          <ac:picMkLst>
            <pc:docMk/>
            <pc:sldMk cId="888850139" sldId="309"/>
            <ac:picMk id="8" creationId="{22D5F593-EAFD-8D67-A199-08092FB65F02}"/>
          </ac:picMkLst>
        </pc:picChg>
      </pc:sldChg>
      <pc:sldChg chg="addSp delSp modSp add del mod ord modTransition setBg delDesignElem">
        <pc:chgData name="Natalie Semley" userId="8d996d6e-1691-4fe3-83f1-8a9710fdd486" providerId="ADAL" clId="{1DFA78FD-35DB-4C8C-837D-77676E0CB559}" dt="2022-11-23T15:41:01.900" v="2683"/>
        <pc:sldMkLst>
          <pc:docMk/>
          <pc:sldMk cId="1376091542" sldId="459"/>
        </pc:sldMkLst>
        <pc:spChg chg="mod">
          <ac:chgData name="Natalie Semley" userId="8d996d6e-1691-4fe3-83f1-8a9710fdd486" providerId="ADAL" clId="{1DFA78FD-35DB-4C8C-837D-77676E0CB559}" dt="2022-11-23T15:29:15.403" v="2648" actId="1076"/>
          <ac:spMkLst>
            <pc:docMk/>
            <pc:sldMk cId="1376091542" sldId="459"/>
            <ac:spMk id="2" creationId="{6B41167C-E283-4332-BC6C-D3014B30AEA6}"/>
          </ac:spMkLst>
        </pc:spChg>
        <pc:spChg chg="add del mod">
          <ac:chgData name="Natalie Semley" userId="8d996d6e-1691-4fe3-83f1-8a9710fdd486" providerId="ADAL" clId="{1DFA78FD-35DB-4C8C-837D-77676E0CB559}" dt="2022-11-23T13:25:09.973" v="2058"/>
          <ac:spMkLst>
            <pc:docMk/>
            <pc:sldMk cId="1376091542" sldId="459"/>
            <ac:spMk id="3" creationId="{3F5001B3-CEFC-7B7B-98BD-3A21F2172DFA}"/>
          </ac:spMkLst>
        </pc:spChg>
        <pc:spChg chg="add del mod">
          <ac:chgData name="Natalie Semley" userId="8d996d6e-1691-4fe3-83f1-8a9710fdd486" providerId="ADAL" clId="{1DFA78FD-35DB-4C8C-837D-77676E0CB559}" dt="2022-11-23T13:25:09.973" v="2058"/>
          <ac:spMkLst>
            <pc:docMk/>
            <pc:sldMk cId="1376091542" sldId="459"/>
            <ac:spMk id="4" creationId="{8E541D28-9A03-CE02-27C3-F4831C3A8BCD}"/>
          </ac:spMkLst>
        </pc:spChg>
        <pc:spChg chg="del">
          <ac:chgData name="Natalie Semley" userId="8d996d6e-1691-4fe3-83f1-8a9710fdd486" providerId="ADAL" clId="{1DFA78FD-35DB-4C8C-837D-77676E0CB559}" dt="2022-11-23T13:25:06.843" v="2057"/>
          <ac:spMkLst>
            <pc:docMk/>
            <pc:sldMk cId="1376091542" sldId="459"/>
            <ac:spMk id="7" creationId="{6753252F-4873-4F63-801D-CC719279A7D5}"/>
          </ac:spMkLst>
        </pc:spChg>
        <pc:spChg chg="del">
          <ac:chgData name="Natalie Semley" userId="8d996d6e-1691-4fe3-83f1-8a9710fdd486" providerId="ADAL" clId="{1DFA78FD-35DB-4C8C-837D-77676E0CB559}" dt="2022-11-23T13:25:06.843" v="2057"/>
          <ac:spMkLst>
            <pc:docMk/>
            <pc:sldMk cId="1376091542" sldId="459"/>
            <ac:spMk id="8" creationId="{047C8CCB-F95D-4249-92DD-651249D3535A}"/>
          </ac:spMkLst>
        </pc:spChg>
        <pc:spChg chg="mod">
          <ac:chgData name="Natalie Semley" userId="8d996d6e-1691-4fe3-83f1-8a9710fdd486" providerId="ADAL" clId="{1DFA78FD-35DB-4C8C-837D-77676E0CB559}" dt="2022-11-23T13:25:50.392" v="2071" actId="14100"/>
          <ac:spMkLst>
            <pc:docMk/>
            <pc:sldMk cId="1376091542" sldId="459"/>
            <ac:spMk id="23" creationId="{20BA1B4C-8B30-4A90-A7CC-59DB9D991F03}"/>
          </ac:spMkLst>
        </pc:spChg>
        <pc:picChg chg="mod ord">
          <ac:chgData name="Natalie Semley" userId="8d996d6e-1691-4fe3-83f1-8a9710fdd486" providerId="ADAL" clId="{1DFA78FD-35DB-4C8C-837D-77676E0CB559}" dt="2022-11-23T13:25:30.555" v="2066" actId="171"/>
          <ac:picMkLst>
            <pc:docMk/>
            <pc:sldMk cId="1376091542" sldId="459"/>
            <ac:picMk id="5" creationId="{9E95EA58-4AC4-4EB2-982E-2D6CDDFD6194}"/>
          </ac:picMkLst>
        </pc:picChg>
      </pc:sldChg>
      <pc:sldChg chg="addSp delSp modSp new mod modTransition setBg addAnim delAnim modAnim delDesignElem">
        <pc:chgData name="Natalie Semley" userId="8d996d6e-1691-4fe3-83f1-8a9710fdd486" providerId="ADAL" clId="{1DFA78FD-35DB-4C8C-837D-77676E0CB559}" dt="2022-11-23T15:41:01.900" v="2683"/>
        <pc:sldMkLst>
          <pc:docMk/>
          <pc:sldMk cId="3454812116" sldId="460"/>
        </pc:sldMkLst>
        <pc:spChg chg="mod ord">
          <ac:chgData name="Natalie Semley" userId="8d996d6e-1691-4fe3-83f1-8a9710fdd486" providerId="ADAL" clId="{1DFA78FD-35DB-4C8C-837D-77676E0CB559}" dt="2022-11-23T15:33:00.605" v="2652" actId="20577"/>
          <ac:spMkLst>
            <pc:docMk/>
            <pc:sldMk cId="3454812116" sldId="460"/>
            <ac:spMk id="2" creationId="{FD58880F-906A-8EEF-EAD2-A9F8AE198D46}"/>
          </ac:spMkLst>
        </pc:spChg>
        <pc:spChg chg="add del mod">
          <ac:chgData name="Natalie Semley" userId="8d996d6e-1691-4fe3-83f1-8a9710fdd486" providerId="ADAL" clId="{1DFA78FD-35DB-4C8C-837D-77676E0CB559}" dt="2022-11-23T15:07:22.848" v="2152" actId="478"/>
          <ac:spMkLst>
            <pc:docMk/>
            <pc:sldMk cId="3454812116" sldId="460"/>
            <ac:spMk id="5" creationId="{1EE2A948-C5F9-4E33-9EC0-EA7B2032548F}"/>
          </ac:spMkLst>
        </pc:spChg>
        <pc:spChg chg="add del">
          <ac:chgData name="Natalie Semley" userId="8d996d6e-1691-4fe3-83f1-8a9710fdd486" providerId="ADAL" clId="{1DFA78FD-35DB-4C8C-837D-77676E0CB559}" dt="2022-11-23T15:08:27.156" v="2165"/>
          <ac:spMkLst>
            <pc:docMk/>
            <pc:sldMk cId="3454812116" sldId="460"/>
            <ac:spMk id="6" creationId="{37C89E4B-3C9F-44B9-8B86-D9E3D112D8EC}"/>
          </ac:spMkLst>
        </pc:spChg>
        <pc:spChg chg="add del mod">
          <ac:chgData name="Natalie Semley" userId="8d996d6e-1691-4fe3-83f1-8a9710fdd486" providerId="ADAL" clId="{1DFA78FD-35DB-4C8C-837D-77676E0CB559}" dt="2022-11-23T15:26:16.588" v="2609" actId="478"/>
          <ac:spMkLst>
            <pc:docMk/>
            <pc:sldMk cId="3454812116" sldId="460"/>
            <ac:spMk id="6" creationId="{7DA74DA6-679B-4CD5-86F9-42B58F1D9907}"/>
          </ac:spMkLst>
        </pc:spChg>
        <pc:spChg chg="add del mod">
          <ac:chgData name="Natalie Semley" userId="8d996d6e-1691-4fe3-83f1-8a9710fdd486" providerId="ADAL" clId="{1DFA78FD-35DB-4C8C-837D-77676E0CB559}" dt="2022-11-23T15:26:07.114" v="2606" actId="478"/>
          <ac:spMkLst>
            <pc:docMk/>
            <pc:sldMk cId="3454812116" sldId="460"/>
            <ac:spMk id="7" creationId="{D30F5ADE-33C7-6F96-4AFA-3218CA3DDCF9}"/>
          </ac:spMkLst>
        </pc:spChg>
        <pc:spChg chg="add del mod">
          <ac:chgData name="Natalie Semley" userId="8d996d6e-1691-4fe3-83f1-8a9710fdd486" providerId="ADAL" clId="{1DFA78FD-35DB-4C8C-837D-77676E0CB559}" dt="2022-11-23T15:26:10.950" v="2607" actId="478"/>
          <ac:spMkLst>
            <pc:docMk/>
            <pc:sldMk cId="3454812116" sldId="460"/>
            <ac:spMk id="8" creationId="{C4C98870-1EDB-4850-D3B2-F35A13966B45}"/>
          </ac:spMkLst>
        </pc:spChg>
        <pc:spChg chg="add del mod">
          <ac:chgData name="Natalie Semley" userId="8d996d6e-1691-4fe3-83f1-8a9710fdd486" providerId="ADAL" clId="{1DFA78FD-35DB-4C8C-837D-77676E0CB559}" dt="2022-11-23T15:07:20.058" v="2151" actId="478"/>
          <ac:spMkLst>
            <pc:docMk/>
            <pc:sldMk cId="3454812116" sldId="460"/>
            <ac:spMk id="8" creationId="{DAC5884B-9B48-2FCA-AA19-FE703588FDDC}"/>
          </ac:spMkLst>
        </pc:spChg>
        <pc:spChg chg="add del mod">
          <ac:chgData name="Natalie Semley" userId="8d996d6e-1691-4fe3-83f1-8a9710fdd486" providerId="ADAL" clId="{1DFA78FD-35DB-4C8C-837D-77676E0CB559}" dt="2022-11-23T15:26:13.467" v="2608" actId="478"/>
          <ac:spMkLst>
            <pc:docMk/>
            <pc:sldMk cId="3454812116" sldId="460"/>
            <ac:spMk id="9" creationId="{3AA32C84-1B5C-6A5B-C96A-E4572EC7E568}"/>
          </ac:spMkLst>
        </pc:spChg>
        <pc:spChg chg="add del mod">
          <ac:chgData name="Natalie Semley" userId="8d996d6e-1691-4fe3-83f1-8a9710fdd486" providerId="ADAL" clId="{1DFA78FD-35DB-4C8C-837D-77676E0CB559}" dt="2022-11-23T15:23:13.927" v="2535" actId="478"/>
          <ac:spMkLst>
            <pc:docMk/>
            <pc:sldMk cId="3454812116" sldId="460"/>
            <ac:spMk id="10" creationId="{2AF02768-CF02-1327-F7C4-E4EEFA69FE09}"/>
          </ac:spMkLst>
        </pc:spChg>
        <pc:spChg chg="add del mod">
          <ac:chgData name="Natalie Semley" userId="8d996d6e-1691-4fe3-83f1-8a9710fdd486" providerId="ADAL" clId="{1DFA78FD-35DB-4C8C-837D-77676E0CB559}" dt="2022-11-23T15:08:27.156" v="2165"/>
          <ac:spMkLst>
            <pc:docMk/>
            <pc:sldMk cId="3454812116" sldId="460"/>
            <ac:spMk id="10" creationId="{30ED062E-2BD9-81EB-6568-2ED20175BCFE}"/>
          </ac:spMkLst>
        </pc:spChg>
        <pc:spChg chg="add mod">
          <ac:chgData name="Natalie Semley" userId="8d996d6e-1691-4fe3-83f1-8a9710fdd486" providerId="ADAL" clId="{1DFA78FD-35DB-4C8C-837D-77676E0CB559}" dt="2022-11-23T15:19:46.753" v="2508" actId="20577"/>
          <ac:spMkLst>
            <pc:docMk/>
            <pc:sldMk cId="3454812116" sldId="460"/>
            <ac:spMk id="12" creationId="{CA5BCDBB-27A9-7DBC-66FC-64EF0AB5620C}"/>
          </ac:spMkLst>
        </pc:spChg>
        <pc:picChg chg="add del mod modCrop">
          <ac:chgData name="Natalie Semley" userId="8d996d6e-1691-4fe3-83f1-8a9710fdd486" providerId="ADAL" clId="{1DFA78FD-35DB-4C8C-837D-77676E0CB559}" dt="2022-11-23T15:22:01.242" v="2516" actId="478"/>
          <ac:picMkLst>
            <pc:docMk/>
            <pc:sldMk cId="3454812116" sldId="460"/>
            <ac:picMk id="4" creationId="{0ADA8577-4295-5591-86A4-8D7E5104213B}"/>
          </ac:picMkLst>
        </pc:picChg>
        <pc:picChg chg="add mod ord modCrop">
          <ac:chgData name="Natalie Semley" userId="8d996d6e-1691-4fe3-83f1-8a9710fdd486" providerId="ADAL" clId="{1DFA78FD-35DB-4C8C-837D-77676E0CB559}" dt="2022-11-23T15:27:34.761" v="2627" actId="1076"/>
          <ac:picMkLst>
            <pc:docMk/>
            <pc:sldMk cId="3454812116" sldId="460"/>
            <ac:picMk id="5" creationId="{A399E22C-3C6D-A184-B724-275E41A4138A}"/>
          </ac:picMkLst>
        </pc:picChg>
        <pc:picChg chg="add del mod modCrop">
          <ac:chgData name="Natalie Semley" userId="8d996d6e-1691-4fe3-83f1-8a9710fdd486" providerId="ADAL" clId="{1DFA78FD-35DB-4C8C-837D-77676E0CB559}" dt="2022-11-23T15:07:15.648" v="2150" actId="478"/>
          <ac:picMkLst>
            <pc:docMk/>
            <pc:sldMk cId="3454812116" sldId="460"/>
            <ac:picMk id="7" creationId="{B1E5D09A-B60A-2098-B964-93074030C87D}"/>
          </ac:picMkLst>
        </pc:picChg>
        <pc:picChg chg="add del mod modCrop">
          <ac:chgData name="Natalie Semley" userId="8d996d6e-1691-4fe3-83f1-8a9710fdd486" providerId="ADAL" clId="{1DFA78FD-35DB-4C8C-837D-77676E0CB559}" dt="2022-11-23T15:08:01.140" v="2159" actId="478"/>
          <ac:picMkLst>
            <pc:docMk/>
            <pc:sldMk cId="3454812116" sldId="460"/>
            <ac:picMk id="9" creationId="{5D5291E1-16D6-FDCB-562A-FBBE0FE68E56}"/>
          </ac:picMkLst>
        </pc:picChg>
        <pc:picChg chg="add mod ord modCrop">
          <ac:chgData name="Natalie Semley" userId="8d996d6e-1691-4fe3-83f1-8a9710fdd486" providerId="ADAL" clId="{1DFA78FD-35DB-4C8C-837D-77676E0CB559}" dt="2022-11-23T15:27:32.444" v="2626" actId="1076"/>
          <ac:picMkLst>
            <pc:docMk/>
            <pc:sldMk cId="3454812116" sldId="460"/>
            <ac:picMk id="13" creationId="{4DAA5E84-7A2C-F2C6-827B-99C0CDF7F24E}"/>
          </ac:picMkLst>
        </pc:picChg>
        <pc:cxnChg chg="add del">
          <ac:chgData name="Natalie Semley" userId="8d996d6e-1691-4fe3-83f1-8a9710fdd486" providerId="ADAL" clId="{1DFA78FD-35DB-4C8C-837D-77676E0CB559}" dt="2022-11-23T15:08:27.156" v="2165"/>
          <ac:cxnSpMkLst>
            <pc:docMk/>
            <pc:sldMk cId="3454812116" sldId="460"/>
            <ac:cxnSpMk id="11" creationId="{AA2EAA10-076F-46BD-8F0F-B9A2FB77A85C}"/>
          </ac:cxnSpMkLst>
        </pc:cxnChg>
        <pc:cxnChg chg="add del">
          <ac:chgData name="Natalie Semley" userId="8d996d6e-1691-4fe3-83f1-8a9710fdd486" providerId="ADAL" clId="{1DFA78FD-35DB-4C8C-837D-77676E0CB559}" dt="2022-11-23T15:08:27.156" v="2165"/>
          <ac:cxnSpMkLst>
            <pc:docMk/>
            <pc:sldMk cId="3454812116" sldId="460"/>
            <ac:cxnSpMk id="13" creationId="{D891E407-403B-4764-86C9-33A56D3BCAA3}"/>
          </ac:cxnSpMkLst>
        </pc:cxnChg>
      </pc:sldChg>
      <pc:sldChg chg="addSp modSp new mod ord modTransition setBg">
        <pc:chgData name="Natalie Semley" userId="8d996d6e-1691-4fe3-83f1-8a9710fdd486" providerId="ADAL" clId="{1DFA78FD-35DB-4C8C-837D-77676E0CB559}" dt="2022-11-23T15:41:01.900" v="2683"/>
        <pc:sldMkLst>
          <pc:docMk/>
          <pc:sldMk cId="3175398825" sldId="461"/>
        </pc:sldMkLst>
        <pc:picChg chg="add mod">
          <ac:chgData name="Natalie Semley" userId="8d996d6e-1691-4fe3-83f1-8a9710fdd486" providerId="ADAL" clId="{1DFA78FD-35DB-4C8C-837D-77676E0CB559}" dt="2022-11-23T15:06:10.972" v="2146" actId="962"/>
          <ac:picMkLst>
            <pc:docMk/>
            <pc:sldMk cId="3175398825" sldId="461"/>
            <ac:picMk id="4" creationId="{7AC58CA5-1B53-DF63-21D8-CF95CCD96351}"/>
          </ac:picMkLst>
        </pc:picChg>
      </pc:sldChg>
      <pc:sldMasterChg chg="addSp modTransition">
        <pc:chgData name="Natalie Semley" userId="8d996d6e-1691-4fe3-83f1-8a9710fdd486" providerId="ADAL" clId="{1DFA78FD-35DB-4C8C-837D-77676E0CB559}" dt="2022-11-22T13:50:07.387" v="599"/>
        <pc:sldMasterMkLst>
          <pc:docMk/>
          <pc:sldMasterMk cId="1972073403" sldId="2147483715"/>
        </pc:sldMasterMkLst>
        <pc:spChg chg="add">
          <ac:chgData name="Natalie Semley" userId="8d996d6e-1691-4fe3-83f1-8a9710fdd486" providerId="ADAL" clId="{1DFA78FD-35DB-4C8C-837D-77676E0CB559}" dt="2022-11-22T13:48:35.499" v="563"/>
          <ac:spMkLst>
            <pc:docMk/>
            <pc:sldMasterMk cId="1972073403" sldId="2147483715"/>
            <ac:spMk id="8" creationId="{76DD9ED7-18EB-250D-AB4D-B00F055988D8}"/>
          </ac:spMkLst>
        </pc:spChg>
        <pc:spChg chg="add">
          <ac:chgData name="Natalie Semley" userId="8d996d6e-1691-4fe3-83f1-8a9710fdd486" providerId="ADAL" clId="{1DFA78FD-35DB-4C8C-837D-77676E0CB559}" dt="2022-11-22T13:48:35.499" v="563"/>
          <ac:spMkLst>
            <pc:docMk/>
            <pc:sldMasterMk cId="1972073403" sldId="2147483715"/>
            <ac:spMk id="9" creationId="{C52E60A3-DDF1-0296-0F03-56997CE18B41}"/>
          </ac:spMkLst>
        </pc:spChg>
      </pc:sldMasterChg>
      <pc:sldMasterChg chg="addSp modTransition">
        <pc:chgData name="Natalie Semley" userId="8d996d6e-1691-4fe3-83f1-8a9710fdd486" providerId="ADAL" clId="{1DFA78FD-35DB-4C8C-837D-77676E0CB559}" dt="2022-11-22T13:50:03.408" v="589"/>
        <pc:sldMasterMkLst>
          <pc:docMk/>
          <pc:sldMasterMk cId="979333797" sldId="2147483733"/>
        </pc:sldMasterMkLst>
        <pc:spChg chg="add">
          <ac:chgData name="Natalie Semley" userId="8d996d6e-1691-4fe3-83f1-8a9710fdd486" providerId="ADAL" clId="{1DFA78FD-35DB-4C8C-837D-77676E0CB559}" dt="2022-11-22T13:49:17.900" v="573"/>
          <ac:spMkLst>
            <pc:docMk/>
            <pc:sldMasterMk cId="979333797" sldId="2147483733"/>
            <ac:spMk id="7" creationId="{4F7BA7E6-99D2-743B-A497-FAEF64805A54}"/>
          </ac:spMkLst>
        </pc:spChg>
        <pc:spChg chg="add">
          <ac:chgData name="Natalie Semley" userId="8d996d6e-1691-4fe3-83f1-8a9710fdd486" providerId="ADAL" clId="{1DFA78FD-35DB-4C8C-837D-77676E0CB559}" dt="2022-11-22T13:49:17.900" v="573"/>
          <ac:spMkLst>
            <pc:docMk/>
            <pc:sldMasterMk cId="979333797" sldId="2147483733"/>
            <ac:spMk id="8" creationId="{9BBEB13E-5FA6-6F29-6035-A241E20DC3D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7612-4E8C-1046-BA79-5BF425CA08F2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D0E47-9252-E940-8CB6-1EC6487391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7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What is the </a:t>
            </a:r>
            <a:r>
              <a:rPr lang="en-US" sz="1200" b="1" dirty="0"/>
              <a:t>Main Problem y</a:t>
            </a:r>
            <a:r>
              <a:rPr lang="en-US" sz="1200" dirty="0"/>
              <a:t>ou want to  solve?</a:t>
            </a:r>
          </a:p>
          <a:p>
            <a:r>
              <a:rPr lang="en-US" sz="1200" dirty="0"/>
              <a:t>What is the </a:t>
            </a:r>
            <a:r>
              <a:rPr lang="en-US" sz="1200" b="1" dirty="0"/>
              <a:t>Long-term</a:t>
            </a:r>
            <a:r>
              <a:rPr lang="en-US" sz="1200" dirty="0"/>
              <a:t> vision?</a:t>
            </a:r>
          </a:p>
          <a:p>
            <a:r>
              <a:rPr lang="en-US" sz="1200" dirty="0"/>
              <a:t>Who is </a:t>
            </a:r>
            <a:r>
              <a:rPr lang="en-US" sz="1200" b="1" dirty="0"/>
              <a:t>Most Affected </a:t>
            </a:r>
            <a:r>
              <a:rPr lang="en-US" sz="1200" dirty="0"/>
              <a:t>by the issue?</a:t>
            </a: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D0E47-9252-E940-8CB6-1EC64873911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8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White)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ulti-disciplinary Falmouth Univertsity students collaborating on a project.">
            <a:extLst>
              <a:ext uri="{FF2B5EF4-FFF2-40B4-BE49-F238E27FC236}">
                <a16:creationId xmlns:a16="http://schemas.microsoft.com/office/drawing/2014/main" id="{D2B7E63D-7293-8945-B3A7-3821A4E3F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3829" y="0"/>
            <a:ext cx="68781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C223-F167-5841-9431-8DDFF9B1D9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241" y="1600200"/>
            <a:ext cx="4678073" cy="12280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DDDBC-2240-1A4C-B516-B844022C31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241" y="3124772"/>
            <a:ext cx="4678073" cy="60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C72A63-6E5A-EE4D-8733-BCEF3C24F8BC}"/>
              </a:ext>
            </a:extLst>
          </p:cNvPr>
          <p:cNvCxnSpPr/>
          <p:nvPr userDrawn="1"/>
        </p:nvCxnSpPr>
        <p:spPr>
          <a:xfrm>
            <a:off x="446571" y="2987860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almouth University logo">
            <a:extLst>
              <a:ext uri="{FF2B5EF4-FFF2-40B4-BE49-F238E27FC236}">
                <a16:creationId xmlns:a16="http://schemas.microsoft.com/office/drawing/2014/main" id="{A390840B-FEEC-F348-9C6D-4ABC00F97C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 (Gold)">
    <p:bg>
      <p:bgPr>
        <a:solidFill>
          <a:srgbClr val="F3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chemeClr val="tx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6495E-CD17-9A4D-9812-E831C6128C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788" y="1920875"/>
            <a:ext cx="10860931" cy="4014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240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 (Grey)"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6495E-CD17-9A4D-9812-E831C6128C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788" y="1920875"/>
            <a:ext cx="10860931" cy="4014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0762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+ defaul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9118AA1-5455-954C-A527-D3D1037C5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3904" y="0"/>
            <a:ext cx="6278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5"/>
            <a:ext cx="525317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1" y="2229186"/>
            <a:ext cx="5253172" cy="426369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GB" dirty="0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</a:t>
            </a:r>
          </a:p>
          <a:p>
            <a:pPr lvl="0"/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>
            <a:cxnSpLocks/>
          </p:cNvCxnSpPr>
          <p:nvPr userDrawn="1"/>
        </p:nvCxnSpPr>
        <p:spPr>
          <a:xfrm>
            <a:off x="446400" y="1716088"/>
            <a:ext cx="957600" cy="0"/>
          </a:xfrm>
          <a:prstGeom prst="line">
            <a:avLst/>
          </a:prstGeom>
          <a:ln w="38100" cmpd="sng">
            <a:solidFill>
              <a:srgbClr val="EAB4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+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199" y="365125"/>
            <a:ext cx="6254795" cy="1325563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2229186"/>
            <a:ext cx="6254795" cy="426369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GB" dirty="0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</a:t>
            </a:r>
          </a:p>
          <a:p>
            <a:pPr lvl="0"/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>
            <a:cxnSpLocks/>
          </p:cNvCxnSpPr>
          <p:nvPr userDrawn="1"/>
        </p:nvCxnSpPr>
        <p:spPr>
          <a:xfrm>
            <a:off x="446400" y="1716088"/>
            <a:ext cx="957600" cy="0"/>
          </a:xfrm>
          <a:prstGeom prst="line">
            <a:avLst/>
          </a:prstGeom>
          <a:ln w="38100" cmpd="sng">
            <a:solidFill>
              <a:srgbClr val="EAB4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 descr="Add your Alt text here or if the image is decorative check the 'Mark as decorative' button.">
            <a:extLst>
              <a:ext uri="{FF2B5EF4-FFF2-40B4-BE49-F238E27FC236}">
                <a16:creationId xmlns:a16="http://schemas.microsoft.com/office/drawing/2014/main" id="{821B2D5E-3EC9-DB44-833E-74721238B2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14500" y="0"/>
            <a:ext cx="5177500" cy="6857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insert image.</a:t>
            </a:r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6"/>
            <a:ext cx="10707919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4467830"/>
            <a:ext cx="10707919" cy="202504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en-GB" dirty="0"/>
              <a:t>Click to edit copy……..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8" y="1331107"/>
            <a:ext cx="10707919" cy="3020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200" b="0" i="0" smtClean="0">
                <a:effectLst/>
              </a:defRPr>
            </a:lvl1pPr>
          </a:lstStyle>
          <a:p>
            <a:pPr lvl="0"/>
            <a:r>
              <a:rPr lang="en-GB" dirty="0"/>
              <a:t>Click to insert </a:t>
            </a: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 dirty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4C8FB-F386-6747-B8D6-62A6B7626BA9}"/>
              </a:ext>
            </a:extLst>
          </p:cNvPr>
          <p:cNvCxnSpPr/>
          <p:nvPr userDrawn="1"/>
        </p:nvCxnSpPr>
        <p:spPr>
          <a:xfrm>
            <a:off x="446571" y="1179976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x 2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199" y="365126"/>
            <a:ext cx="11361157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4572000"/>
            <a:ext cx="11347656" cy="1920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en-GB" dirty="0"/>
              <a:t>Click to edit copy……..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8" y="1325306"/>
            <a:ext cx="5420830" cy="3020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 dirty="0"/>
              <a:t>Click to insert </a:t>
            </a: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content. This placeholder accepts text, or a table, chart, SmartArt graphic, picture, or video as indicated by the clickable icons below.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0F09EAE-9D01-6048-8F8D-42D5B6233C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1526" y="1325306"/>
            <a:ext cx="5420830" cy="3020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 dirty="0"/>
              <a:t>Click to insert </a:t>
            </a: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content. This placeholder accepts text, or a table, chart, SmartArt graphic, picture, or video as indicated by the clickable icons below.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136BFA-A48F-BC4C-85C0-C185B2CF6E7D}"/>
              </a:ext>
            </a:extLst>
          </p:cNvPr>
          <p:cNvCxnSpPr/>
          <p:nvPr userDrawn="1"/>
        </p:nvCxnSpPr>
        <p:spPr>
          <a:xfrm>
            <a:off x="446571" y="1179976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2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x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6"/>
            <a:ext cx="11347656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DC553-5738-9E4A-B62F-89971F9A8BF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8" y="1325306"/>
            <a:ext cx="5420830" cy="5167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 dirty="0"/>
              <a:t>Click to insert </a:t>
            </a: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 dirty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0F09EAE-9D01-6048-8F8D-42D5B6233C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1526" y="1325306"/>
            <a:ext cx="5420830" cy="5167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GB" dirty="0"/>
              <a:t>Click to insert </a:t>
            </a: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content. </a:t>
            </a:r>
            <a:br>
              <a:rPr lang="en-GB" b="0" i="0" dirty="0">
                <a:solidFill>
                  <a:srgbClr val="1E1E1E"/>
                </a:solidFill>
                <a:effectLst/>
                <a:latin typeface="Segoe UI"/>
              </a:rPr>
            </a:br>
            <a:r>
              <a:rPr lang="en-GB" b="0" i="0" dirty="0">
                <a:solidFill>
                  <a:srgbClr val="1E1E1E"/>
                </a:solidFill>
                <a:effectLst/>
                <a:latin typeface="Segoe UI"/>
              </a:rPr>
              <a:t>This placeholder accepts text, or a table, chart, SmartArt graphic, picture, or video as indicated by the clickable icons below.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94619F-CEF4-A84E-8F2F-2898814CE901}"/>
              </a:ext>
            </a:extLst>
          </p:cNvPr>
          <p:cNvCxnSpPr/>
          <p:nvPr userDrawn="1"/>
        </p:nvCxnSpPr>
        <p:spPr>
          <a:xfrm>
            <a:off x="446571" y="1179976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8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+ Gol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9919FF-69FB-F843-AB10-BFB796B087FA}"/>
              </a:ext>
            </a:extLst>
          </p:cNvPr>
          <p:cNvCxnSpPr>
            <a:cxnSpLocks/>
          </p:cNvCxnSpPr>
          <p:nvPr userDrawn="1"/>
        </p:nvCxnSpPr>
        <p:spPr>
          <a:xfrm>
            <a:off x="446400" y="1252800"/>
            <a:ext cx="959133" cy="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1910165-8F1F-4D44-BC39-5BED1899E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7"/>
            <a:ext cx="11347656" cy="708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9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10165-8F1F-4D44-BC39-5BED1899E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65126"/>
            <a:ext cx="11347656" cy="8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Gold) + Logo">
    <p:bg>
      <p:bgPr>
        <a:solidFill>
          <a:srgbClr val="F3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ulti-disciplinary Falmouth Univertsity students collaborating on a project.">
            <a:extLst>
              <a:ext uri="{FF2B5EF4-FFF2-40B4-BE49-F238E27FC236}">
                <a16:creationId xmlns:a16="http://schemas.microsoft.com/office/drawing/2014/main" id="{CA47055F-A396-EF40-87B1-F88597D610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3829" y="0"/>
            <a:ext cx="68781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C223-F167-5841-9431-8DDFF9B1D9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241" y="1600200"/>
            <a:ext cx="4678073" cy="12280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DDDBC-2240-1A4C-B516-B844022C31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241" y="3124772"/>
            <a:ext cx="4678073" cy="60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C72A63-6E5A-EE4D-8733-BCEF3C24F8BC}"/>
              </a:ext>
            </a:extLst>
          </p:cNvPr>
          <p:cNvCxnSpPr/>
          <p:nvPr userDrawn="1"/>
        </p:nvCxnSpPr>
        <p:spPr>
          <a:xfrm>
            <a:off x="446571" y="2987860"/>
            <a:ext cx="959133" cy="0"/>
          </a:xfrm>
          <a:prstGeom prst="line">
            <a:avLst/>
          </a:prstGeom>
          <a:ln w="381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47F0B113-7CBF-4B42-9880-4C9000A7C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Grey) + Logo"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ulti-disciplinary Falmouth Univertsity students collaborating on a project.">
            <a:extLst>
              <a:ext uri="{FF2B5EF4-FFF2-40B4-BE49-F238E27FC236}">
                <a16:creationId xmlns:a16="http://schemas.microsoft.com/office/drawing/2014/main" id="{1EAABC1E-DCA0-C84D-8AAB-D21F9CDED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3829" y="0"/>
            <a:ext cx="68781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C223-F167-5841-9431-8DDFF9B1D9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241" y="1600200"/>
            <a:ext cx="4623645" cy="12280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DDDBC-2240-1A4C-B516-B844022C31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241" y="3124772"/>
            <a:ext cx="4623645" cy="60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C72A63-6E5A-EE4D-8733-BCEF3C24F8BC}"/>
              </a:ext>
            </a:extLst>
          </p:cNvPr>
          <p:cNvCxnSpPr/>
          <p:nvPr userDrawn="1"/>
        </p:nvCxnSpPr>
        <p:spPr>
          <a:xfrm>
            <a:off x="446571" y="2987860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C56CEDFD-187B-2843-93B9-4108BC212D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 Screen (Grey)"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4F2-32E6-D447-A118-37CA41DFC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521126"/>
            <a:ext cx="10707919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enter</a:t>
            </a:r>
            <a:br>
              <a:rPr lang="en-GB" dirty="0"/>
            </a:br>
            <a:r>
              <a:rPr lang="en-GB" dirty="0"/>
              <a:t>slide title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902D69-4C98-A141-89B5-376BA0461EB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400" y="2846689"/>
            <a:ext cx="1080000" cy="1099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47320-FA3B-C846-9692-C14517DB3D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788" y="3163822"/>
            <a:ext cx="10707919" cy="1019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enter subtitle / date</a:t>
            </a:r>
          </a:p>
        </p:txBody>
      </p: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8ABF8B63-4AE9-9746-8EDD-DDF0B2464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 Screen (Gold)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0C38A3-4C42-7A4E-AFF4-3BA80E9FC8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521126"/>
            <a:ext cx="10707919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enter</a:t>
            </a:r>
            <a:br>
              <a:rPr lang="en-GB" dirty="0"/>
            </a:br>
            <a:r>
              <a:rPr lang="en-GB" dirty="0"/>
              <a:t>slide title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F45900-A861-774B-89A8-1640F6EB0E01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400" y="2846689"/>
            <a:ext cx="1080000" cy="10990"/>
          </a:xfrm>
          <a:prstGeom prst="line">
            <a:avLst/>
          </a:prstGeom>
          <a:ln w="381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AF9D857-D3C0-9940-A107-27E4D6D8F7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788" y="3163822"/>
            <a:ext cx="10707919" cy="1019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enter subtitle / date</a:t>
            </a:r>
          </a:p>
        </p:txBody>
      </p:sp>
      <p:pic>
        <p:nvPicPr>
          <p:cNvPr id="8" name="Picture 7" descr="Falmouth University logo">
            <a:extLst>
              <a:ext uri="{FF2B5EF4-FFF2-40B4-BE49-F238E27FC236}">
                <a16:creationId xmlns:a16="http://schemas.microsoft.com/office/drawing/2014/main" id="{5CBF7450-1C7A-C443-9260-E4AB14B86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 Screen (White)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4F2-32E6-D447-A118-37CA41DFC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494618"/>
            <a:ext cx="10707919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enter</a:t>
            </a:r>
            <a:br>
              <a:rPr lang="en-GB" dirty="0"/>
            </a:br>
            <a:r>
              <a:rPr lang="en-GB" dirty="0"/>
              <a:t>Slide Title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902D69-4C98-A141-89B5-376BA0461EB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400" y="2820181"/>
            <a:ext cx="957600" cy="10990"/>
          </a:xfrm>
          <a:prstGeom prst="line">
            <a:avLst/>
          </a:prstGeom>
          <a:ln w="38100" cmpd="sng">
            <a:solidFill>
              <a:srgbClr val="F3BA00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47320-FA3B-C846-9692-C14517DB3D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788" y="3137314"/>
            <a:ext cx="10707919" cy="1019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enter subtitle / date</a:t>
            </a:r>
          </a:p>
        </p:txBody>
      </p: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88F8C783-544A-8840-AEAC-2B3562DA5B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473677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3A813-3BA8-0947-8A89-39FAEBC4B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200" y="2635725"/>
            <a:ext cx="10861519" cy="390778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Tx/>
              <a:buNone/>
              <a:tabLst/>
              <a:defRPr sz="24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bullet 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B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2379802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almouth University logo">
            <a:extLst>
              <a:ext uri="{FF2B5EF4-FFF2-40B4-BE49-F238E27FC236}">
                <a16:creationId xmlns:a16="http://schemas.microsoft.com/office/drawing/2014/main" id="{BE7A48A1-7077-5940-9D8C-0616F35DC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463885"/>
            <a:ext cx="1923893" cy="4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752525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585A1-799A-2449-B19C-C333BE200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1789" y="1939924"/>
            <a:ext cx="10752524" cy="43716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add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 (Blac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1C8-B398-0B43-98AF-ECE5979F5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84563"/>
            <a:ext cx="10861519" cy="908200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slide title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8CA6-E56F-E844-AB42-12323087147D}"/>
              </a:ext>
            </a:extLst>
          </p:cNvPr>
          <p:cNvCxnSpPr/>
          <p:nvPr userDrawn="1"/>
        </p:nvCxnSpPr>
        <p:spPr>
          <a:xfrm>
            <a:off x="446400" y="1690688"/>
            <a:ext cx="959133" cy="0"/>
          </a:xfrm>
          <a:prstGeom prst="line">
            <a:avLst/>
          </a:prstGeom>
          <a:ln w="38100" cmpd="sng">
            <a:solidFill>
              <a:srgbClr val="EAB425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6495E-CD17-9A4D-9812-E831C6128C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788" y="1920875"/>
            <a:ext cx="10860931" cy="40147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776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F2EB2A-240C-E71B-FA4E-46513086DBF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53862" y="0"/>
            <a:ext cx="7159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75266-27F0-636C-9014-71EDFDF0C58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53862" y="6690360"/>
            <a:ext cx="7159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30589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679" r:id="rId4"/>
    <p:sldLayoutId id="2147483658" r:id="rId5"/>
    <p:sldLayoutId id="2147483688" r:id="rId6"/>
    <p:sldLayoutId id="2147483700" r:id="rId7"/>
    <p:sldLayoutId id="2147483677" r:id="rId8"/>
    <p:sldLayoutId id="2147483696" r:id="rId9"/>
    <p:sldLayoutId id="2147483702" r:id="rId10"/>
    <p:sldLayoutId id="2147483703" r:id="rId11"/>
    <p:sldLayoutId id="2147483657" r:id="rId12"/>
    <p:sldLayoutId id="2147483676" r:id="rId13"/>
    <p:sldLayoutId id="2147483680" r:id="rId14"/>
    <p:sldLayoutId id="2147483671" r:id="rId15"/>
    <p:sldLayoutId id="2147483672" r:id="rId16"/>
    <p:sldLayoutId id="2147483693" r:id="rId17"/>
    <p:sldLayoutId id="214748371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Natalie.Semley@falmouth.ac.uk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onecommunityranch.org/sustainable-energy-infrastructur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nodbidwaik.com/2020/09/decision-making-process-during-vuca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necommunityranch.org/sustainable-energy-infrastructure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culardesignguide.com/resource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9BAB5A-1707-A165-5818-D6770E7A1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5" y="5500389"/>
            <a:ext cx="2381250" cy="981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9F7AF0-436E-524A-9855-D2D674D63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468" b="4263"/>
          <a:stretch/>
        </p:blipFill>
        <p:spPr>
          <a:xfrm>
            <a:off x="20151" y="0"/>
            <a:ext cx="12173766" cy="381497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9AA262-57AB-06FB-FAEF-56FE06451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3517" y="5723660"/>
            <a:ext cx="1569522" cy="5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06F229-B2C6-7444-513B-87C7E518B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3725" y="5313694"/>
            <a:ext cx="1354467" cy="13544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019144C-41D2-4895-E49B-5A95CD8BF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70" y="5625301"/>
            <a:ext cx="1925630" cy="73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0A58370-CA2A-9FD2-2F2E-B02EC8008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3238" y="4349733"/>
            <a:ext cx="11985380" cy="10306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Dr Natalie Semley</a:t>
            </a:r>
          </a:p>
          <a:p>
            <a:pPr algn="ctr"/>
            <a:r>
              <a:rPr lang="en-GB" dirty="0">
                <a:hlinkClick r:id="rId8"/>
              </a:rPr>
              <a:t>Natalie.Semley@falmouth.ac.uk</a:t>
            </a:r>
            <a:r>
              <a:rPr lang="en-GB" dirty="0"/>
              <a:t> </a:t>
            </a:r>
          </a:p>
          <a:p>
            <a:pPr algn="ctr"/>
            <a:r>
              <a:rPr lang="en-GB" dirty="0"/>
              <a:t>Lecturer in Sustainable Tourism Management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7C4FD77-6120-5E11-DA3B-653F2A0A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3626578"/>
            <a:ext cx="12191856" cy="10005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Taking action doesn't have to be hard: </a:t>
            </a:r>
            <a:r>
              <a:rPr lang="en-GB" sz="3600" b="0" dirty="0"/>
              <a:t>From deciding to doing.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31DEEA-31FF-8E67-4C1B-53A2003AD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-814739"/>
            <a:ext cx="11347656" cy="814739"/>
          </a:xfrm>
        </p:spPr>
        <p:txBody>
          <a:bodyPr anchor="b">
            <a:normAutofit/>
          </a:bodyPr>
          <a:lstStyle/>
          <a:p>
            <a:r>
              <a:rPr lang="en-GB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9526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45A679-E31C-097D-1B42-5FB4E65F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NESTA </a:t>
            </a:r>
            <a:br>
              <a:rPr lang="en-GB" dirty="0"/>
            </a:br>
            <a:r>
              <a:rPr lang="en-GB" dirty="0"/>
              <a:t>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37716-066F-7586-7BB2-6BB4A97AD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969" y="85852"/>
            <a:ext cx="9778486" cy="664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B7C35-2CCD-F7C0-7D6B-76286E94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45" y="1773936"/>
            <a:ext cx="3841660" cy="17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B7A9C-51BF-09EB-0A32-7129C288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11886"/>
            <a:ext cx="12192000" cy="698090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6B3BFBB-1FE1-3787-FE92-76F8ADF2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72" y="5813426"/>
            <a:ext cx="5083278" cy="81473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Reflection </a:t>
            </a:r>
            <a:r>
              <a:rPr lang="en-GB" dirty="0">
                <a:solidFill>
                  <a:srgbClr val="FFFF00"/>
                </a:solidFill>
              </a:rPr>
              <a:t>for</a:t>
            </a:r>
            <a:r>
              <a:rPr lang="en-GB" dirty="0">
                <a:solidFill>
                  <a:schemeClr val="bg1"/>
                </a:solidFill>
              </a:rPr>
              <a:t> Action…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503A9B3-B315-5662-302A-AA8A3CDB27C1}"/>
              </a:ext>
            </a:extLst>
          </p:cNvPr>
          <p:cNvSpPr txBox="1">
            <a:spLocks/>
          </p:cNvSpPr>
          <p:nvPr/>
        </p:nvSpPr>
        <p:spPr>
          <a:xfrm>
            <a:off x="6775347" y="5813426"/>
            <a:ext cx="5083278" cy="814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…Intention to </a:t>
            </a:r>
            <a:r>
              <a:rPr lang="en-GB" dirty="0">
                <a:solidFill>
                  <a:srgbClr val="FFFF00"/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370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BFEF32-DEDE-81AC-B6BF-9A5B2BB6D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780" b="1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2E08A-9B27-7B8B-0E7B-57137AD43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3" r="-3" b="6685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2D5F593-EAFD-8D67-A199-08092FB65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"/>
          <a:stretch/>
        </p:blipFill>
        <p:spPr bwMode="auto">
          <a:xfrm>
            <a:off x="4038592" y="1"/>
            <a:ext cx="4076700" cy="52719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D9154-5D20-B1F0-FA30-9C6783323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94" y="5610894"/>
            <a:ext cx="11347656" cy="814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Listen.  Think.  Talk.  Share.  Discuss.  Plan.  Take </a:t>
            </a:r>
            <a:r>
              <a:rPr lang="en-US" dirty="0">
                <a:solidFill>
                  <a:schemeClr val="bg1"/>
                </a:solidFill>
              </a:rPr>
              <a:t>Action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8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900ACDA-0D78-7F39-74EE-CAD5FAFE1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2911" y="501833"/>
            <a:ext cx="1093946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3BA00"/>
                </a:highlight>
              </a:rPr>
              <a:t>DECISIONS</a:t>
            </a:r>
            <a:r>
              <a:rPr lang="en-GB" sz="28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WE MAKE TODAY WILL </a:t>
            </a:r>
            <a:r>
              <a:rPr lang="en-GB" sz="28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3BA00"/>
                </a:highlight>
              </a:rPr>
              <a:t>SHAPE</a:t>
            </a:r>
            <a:r>
              <a:rPr lang="en-GB" sz="28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WHAT RESOURCES – AND PRACTICES – WE USE </a:t>
            </a:r>
            <a:r>
              <a:rPr lang="en-GB" sz="28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F3BA00"/>
                </a:highlight>
              </a:rPr>
              <a:t>TOMORROW</a:t>
            </a:r>
            <a:endParaRPr lang="en-GB" sz="28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7A0A43-272B-B5F7-C898-FBD0A70AB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468" b="4263"/>
          <a:stretch/>
        </p:blipFill>
        <p:spPr>
          <a:xfrm>
            <a:off x="0" y="2189587"/>
            <a:ext cx="12192000" cy="3820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F2A993-A542-6166-7DF1-480813825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-908200"/>
            <a:ext cx="10861519" cy="908200"/>
          </a:xfrm>
        </p:spPr>
        <p:txBody>
          <a:bodyPr anchor="b"/>
          <a:lstStyle/>
          <a:p>
            <a:r>
              <a:rPr lang="en-GB" dirty="0"/>
              <a:t>Making Decisions</a:t>
            </a:r>
          </a:p>
        </p:txBody>
      </p:sp>
    </p:spTree>
    <p:extLst>
      <p:ext uri="{BB962C8B-B14F-4D97-AF65-F5344CB8AC3E}">
        <p14:creationId xmlns:p14="http://schemas.microsoft.com/office/powerpoint/2010/main" val="34733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90CB-3588-7E3E-EC22-0128C7C9B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Output</a:t>
            </a:r>
          </a:p>
        </p:txBody>
      </p:sp>
      <p:pic>
        <p:nvPicPr>
          <p:cNvPr id="4" name="Picture 3" descr="A whiteboard with black writing outlining all the topics which were discussed at the Tourism Summit 2022.">
            <a:extLst>
              <a:ext uri="{FF2B5EF4-FFF2-40B4-BE49-F238E27FC236}">
                <a16:creationId xmlns:a16="http://schemas.microsoft.com/office/drawing/2014/main" id="{7AC58CA5-1B53-DF63-21D8-CF95CCD96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994"/>
            <a:ext cx="12192000" cy="64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, letter.  Notes taken from the speaker at the conference.">
            <a:extLst>
              <a:ext uri="{FF2B5EF4-FFF2-40B4-BE49-F238E27FC236}">
                <a16:creationId xmlns:a16="http://schemas.microsoft.com/office/drawing/2014/main" id="{4DAA5E84-7A2C-F2C6-827B-99C0CDF7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5" t="2222" r="3629"/>
          <a:stretch/>
        </p:blipFill>
        <p:spPr>
          <a:xfrm rot="5400000">
            <a:off x="5021990" y="621441"/>
            <a:ext cx="6858000" cy="5615119"/>
          </a:xfrm>
          <a:prstGeom prst="rect">
            <a:avLst/>
          </a:prstGeom>
        </p:spPr>
      </p:pic>
      <p:pic>
        <p:nvPicPr>
          <p:cNvPr id="5" name="Picture 4" descr="Text, letter,  Additional notes taken by the speaker at the event.">
            <a:extLst>
              <a:ext uri="{FF2B5EF4-FFF2-40B4-BE49-F238E27FC236}">
                <a16:creationId xmlns:a16="http://schemas.microsoft.com/office/drawing/2014/main" id="{A399E22C-3C6D-A184-B724-275E41A41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t="13148" r="1806"/>
          <a:stretch/>
        </p:blipFill>
        <p:spPr>
          <a:xfrm rot="5400000">
            <a:off x="-307969" y="922198"/>
            <a:ext cx="6873597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58880F-906A-8EEF-EAD2-A9F8AE19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Review your notes…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5BCDBB-27A9-7DBC-66FC-64EF0AB5620C}"/>
              </a:ext>
            </a:extLst>
          </p:cNvPr>
          <p:cNvSpPr txBox="1">
            <a:spLocks/>
          </p:cNvSpPr>
          <p:nvPr/>
        </p:nvSpPr>
        <p:spPr>
          <a:xfrm>
            <a:off x="331200" y="5794376"/>
            <a:ext cx="11347656" cy="814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highlight>
                  <a:srgbClr val="FFFF00"/>
                </a:highlight>
              </a:rPr>
              <a:t>…draw meaning from them!</a:t>
            </a:r>
          </a:p>
        </p:txBody>
      </p:sp>
    </p:spTree>
    <p:extLst>
      <p:ext uri="{BB962C8B-B14F-4D97-AF65-F5344CB8AC3E}">
        <p14:creationId xmlns:p14="http://schemas.microsoft.com/office/powerpoint/2010/main" val="34548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49290A-F93C-F9C6-1CA1-2CB2BA6E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Proactive.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E8002-5D74-92FF-CF5E-EF57A3A687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highlight>
                  <a:srgbClr val="F3BA00"/>
                </a:highlight>
              </a:rPr>
              <a:t>IF</a:t>
            </a:r>
            <a:r>
              <a:rPr lang="en-GB" dirty="0"/>
              <a:t>. You become an empowered decision-maker.</a:t>
            </a:r>
          </a:p>
          <a:p>
            <a:r>
              <a:rPr lang="en-GB" b="1" dirty="0">
                <a:solidFill>
                  <a:schemeClr val="bg1"/>
                </a:solidFill>
                <a:highlight>
                  <a:srgbClr val="F3BA00"/>
                </a:highlight>
              </a:rPr>
              <a:t>AND</a:t>
            </a:r>
            <a:r>
              <a:rPr lang="en-GB" dirty="0"/>
              <a:t>. You can gauge your impact. </a:t>
            </a:r>
          </a:p>
          <a:p>
            <a:r>
              <a:rPr lang="en-GB" b="1" dirty="0">
                <a:solidFill>
                  <a:schemeClr val="bg1"/>
                </a:solidFill>
                <a:highlight>
                  <a:srgbClr val="F3BA00"/>
                </a:highlight>
              </a:rPr>
              <a:t>THEN</a:t>
            </a:r>
            <a:r>
              <a:rPr lang="en-GB" dirty="0"/>
              <a:t>. You can locate yourself in industry and start to take responsibility for your actions and shape your practice.</a:t>
            </a:r>
          </a:p>
        </p:txBody>
      </p:sp>
    </p:spTree>
    <p:extLst>
      <p:ext uri="{BB962C8B-B14F-4D97-AF65-F5344CB8AC3E}">
        <p14:creationId xmlns:p14="http://schemas.microsoft.com/office/powerpoint/2010/main" val="37861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49290A-F93C-F9C6-1CA1-2CB2BA6E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Control.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0C5BA0-CF9F-5F1A-E73B-F270A9818CE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31789" y="1995488"/>
            <a:ext cx="11860212" cy="2373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highlight>
                  <a:srgbClr val="F3BA00"/>
                </a:highlight>
              </a:rPr>
              <a:t>IF</a:t>
            </a:r>
            <a:r>
              <a:rPr lang="en-GB" dirty="0"/>
              <a:t>. We examine our values and beliefs.</a:t>
            </a:r>
          </a:p>
          <a:p>
            <a:r>
              <a:rPr lang="en-GB" b="1" dirty="0">
                <a:solidFill>
                  <a:schemeClr val="bg1"/>
                </a:solidFill>
                <a:highlight>
                  <a:srgbClr val="F3BA00"/>
                </a:highlight>
              </a:rPr>
              <a:t>AND</a:t>
            </a:r>
            <a:r>
              <a:rPr lang="en-GB" dirty="0"/>
              <a:t>. Take responsibility for our action.</a:t>
            </a:r>
          </a:p>
          <a:p>
            <a:r>
              <a:rPr lang="en-GB" b="1" dirty="0">
                <a:solidFill>
                  <a:schemeClr val="bg1"/>
                </a:solidFill>
                <a:highlight>
                  <a:srgbClr val="F3BA00"/>
                </a:highlight>
              </a:rPr>
              <a:t>THEN</a:t>
            </a:r>
            <a:r>
              <a:rPr lang="en-GB" dirty="0"/>
              <a:t>. We can free ourselves from impulsive and routine experiences, and we can act more with deliberate and intentional actions.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8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95EA58-4AC4-4EB2-982E-2D6CDDFD6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73650" y="-95249"/>
            <a:ext cx="11487150" cy="69463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41167C-E283-4332-BC6C-D3014B30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175" y="689313"/>
            <a:ext cx="7241175" cy="908200"/>
          </a:xfrm>
        </p:spPr>
        <p:txBody>
          <a:bodyPr/>
          <a:lstStyle/>
          <a:p>
            <a:pPr algn="r"/>
            <a:r>
              <a:rPr lang="en-US" dirty="0">
                <a:highlight>
                  <a:srgbClr val="FFFF00"/>
                </a:highlight>
              </a:rPr>
              <a:t>Use existing resources!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BA1B4C-8B30-4A90-A7CC-59DB9D991F03}"/>
              </a:ext>
            </a:extLst>
          </p:cNvPr>
          <p:cNvSpPr txBox="1"/>
          <p:nvPr/>
        </p:nvSpPr>
        <p:spPr>
          <a:xfrm>
            <a:off x="8309853" y="204441"/>
            <a:ext cx="3710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FFFF00"/>
                </a:highlight>
                <a:hlinkClick r:id="rId3"/>
              </a:rPr>
              <a:t>Resources (circulardesignguide.com)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60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nternal PP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haredContentType xmlns="Microsoft.SharePoint.Taxonomy.ContentTypeSync" SourceId="c77291d1-ad8b-45b0-85be-c6c178795513" ContentTypeId="0x010100B67483BA6CCA534A962130CE4E010E22" PreviousValue="false"/>
</file>

<file path=customXml/item2.xml><?xml version="1.0" encoding="utf-8"?>
<?mso-contentType ?>
<p:Policy xmlns:p="office.server.policy" local="true" id="3d13e4fb-0dd1-46f5-a5a2-b9766e3100d5">
  <p:Name>Archive after 3 years </p:Name>
  <p:Description>Archives a document 3 years after last modified</p:Description>
  <p:Statement>This document will be automatically archived after 3 years without modification</p:Statement>
  <p:PolicyItems>
    <p:PolicyItem featureId="Microsoft.Office.RecordsManagement.PolicyFeatures.Expiration" UniqueId="31525614-415f-437c-b23b-5b01dbc70f86">
      <p:Name>Retention</p:Name>
      <p:Description>Automatic scheduling of content for processing, and performing a retention action on content that has reached its due date.</p:Description>
      <p:CustomData>
        <Schedules nextStageId="3">
          <Schedule type="Default">
            <stages>
              <data stageId="1">
                <formula id="Microsoft.Office.RecordsManagement.PolicyFeatures.Expiration.Formula.BuiltIn">
                  <number>3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SubmitFileLink" destnExplanation="Transferred due to organizational policy of archiving document after 3 years" destnId="c8463351-2d29-41f2-a3cf-6eb73c4a551e" destnName="Archive" destnUrl="https://falmouthac.sharepoint.com/sites/archive/_vti_bin/officialfileasmx/_vti_bin/officialfile.asmx"/>
              </data>
              <data stageId="2">
                <formula id="Microsoft.Office.RecordsManagement.PolicyFeatures.Expiration.Formula.BuiltIn">
                  <number>2</number>
                  <property>_vti_ItemDeclaredRecord</property>
                  <propertyId>f9a44731-84eb-43a4-9973-cd2953ad8646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ExpireDateSaved xmlns="http://schemas.microsoft.com/sharepoint/v3" xsi:nil="true"/>
    <_dlc_ExpireDate xmlns="http://schemas.microsoft.com/sharepoint/v3">2024-08-20T09:11:30+00:00</_dlc_ExpireDate>
    <_dlc_DocId xmlns="1ed48fc4-787e-4ac8-b6e0-cb831a1c3973">RXEQNDQPVJVW-1372954824-18644</_dlc_DocId>
    <_dlc_DocIdUrl xmlns="1ed48fc4-787e-4ac8-b6e0-cb831a1c3973">
      <Url>https://falmouthac.sharepoint.com/teams/falmouthbusinessschool/academic/_layouts/15/DocIdRedir.aspx?ID=RXEQNDQPVJVW-1372954824-18644</Url>
      <Description>RXEQNDQPVJVW-1372954824-18644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Standard Document" ma:contentTypeID="0x010100B67483BA6CCA534A962130CE4E010E220049C6945D9341B94CAE7FDC98CD890280" ma:contentTypeVersion="85" ma:contentTypeDescription="Create a new document." ma:contentTypeScope="" ma:versionID="a375ef078ee0a0a80b71bca426a96d2f">
  <xsd:schema xmlns:xsd="http://www.w3.org/2001/XMLSchema" xmlns:xs="http://www.w3.org/2001/XMLSchema" xmlns:p="http://schemas.microsoft.com/office/2006/metadata/properties" xmlns:ns1="http://schemas.microsoft.com/sharepoint/v3" xmlns:ns3="93d84642-d813-44c0-bedc-ac50aaea6399" xmlns:ns4="1ed48fc4-787e-4ac8-b6e0-cb831a1c3973" targetNamespace="http://schemas.microsoft.com/office/2006/metadata/properties" ma:root="true" ma:fieldsID="978204ddd3d2e54dfbe65ec34316c1d2" ns1:_="" ns3:_="" ns4:_="">
    <xsd:import namespace="http://schemas.microsoft.com/sharepoint/v3"/>
    <xsd:import namespace="93d84642-d813-44c0-bedc-ac50aaea6399"/>
    <xsd:import namespace="1ed48fc4-787e-4ac8-b6e0-cb831a1c3973"/>
    <xsd:element name="properties">
      <xsd:complexType>
        <xsd:sequence>
          <xsd:element name="documentManagement">
            <xsd:complexType>
              <xsd:all>
                <xsd:element ref="ns1:_dlc_Exempt" minOccurs="0"/>
                <xsd:element ref="ns1:_dlc_ExpireDateSaved" minOccurs="0"/>
                <xsd:element ref="ns1:_dlc_ExpireDat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_dlc_DocId" minOccurs="0"/>
                <xsd:element ref="ns4:_dlc_DocIdUrl" minOccurs="0"/>
                <xsd:element ref="ns4:_dlc_DocIdPersistId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0" nillable="true" ma:displayName="Exempt from Policy" ma:description="" ma:hidden="true" ma:internalName="_dlc_Exempt" ma:readOnly="true">
      <xsd:simpleType>
        <xsd:restriction base="dms:Unknown"/>
      </xsd:simpleType>
    </xsd:element>
    <xsd:element name="_dlc_ExpireDateSaved" ma:index="11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12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d84642-d813-44c0-bedc-ac50aaea63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48fc4-787e-4ac8-b6e0-cb831a1c3973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3" ma:displayName="Author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 ma:index="2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15316C-889B-46A7-83ED-741274CC7BC9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6D7AFF98-DC2E-466B-A33A-00C4E4B5ED48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2D79998D-62A4-4C1C-988B-33B68A07ECEF}">
  <ds:schemaRefs>
    <ds:schemaRef ds:uri="http://www.w3.org/XML/1998/namespace"/>
    <ds:schemaRef ds:uri="http://schemas.microsoft.com/office/2006/documentManagement/types"/>
    <ds:schemaRef ds:uri="http://schemas.microsoft.com/sharepoint/v3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ed48fc4-787e-4ac8-b6e0-cb831a1c3973"/>
    <ds:schemaRef ds:uri="93d84642-d813-44c0-bedc-ac50aaea6399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5F5FF4AE-20B2-4F91-BADD-5DD05972A9CD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E01CCE3B-D4B5-482A-B648-4E3B9EDB80DD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B77AF884-7A5A-4F12-BA71-6EFE844330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d84642-d813-44c0-bedc-ac50aaea6399"/>
    <ds:schemaRef ds:uri="1ed48fc4-787e-4ac8-b6e0-cb831a1c39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7001</TotalTime>
  <Words>204</Words>
  <Application>Microsoft Office PowerPoint</Application>
  <PresentationFormat>Widescreen</PresentationFormat>
  <Paragraphs>28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Segoe UI</vt:lpstr>
      <vt:lpstr>Internal PP Template</vt:lpstr>
      <vt:lpstr>Welcome</vt:lpstr>
      <vt:lpstr>Reflection for Action…</vt:lpstr>
      <vt:lpstr>Listen.  Think.  Talk.  Share.  Discuss.  Plan.  Take Action.</vt:lpstr>
      <vt:lpstr>Making Decisions</vt:lpstr>
      <vt:lpstr>The Output</vt:lpstr>
      <vt:lpstr>Review your notes…</vt:lpstr>
      <vt:lpstr>Be Proactive.  </vt:lpstr>
      <vt:lpstr>Take Control.</vt:lpstr>
      <vt:lpstr>Use existing resources!</vt:lpstr>
      <vt:lpstr>NESTA 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Murray, Catherine</dc:creator>
  <cp:lastModifiedBy>Natalie Semley</cp:lastModifiedBy>
  <cp:revision>102</cp:revision>
  <dcterms:created xsi:type="dcterms:W3CDTF">2020-07-14T15:26:42Z</dcterms:created>
  <dcterms:modified xsi:type="dcterms:W3CDTF">2023-09-25T10:42:40Z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0x010100B67483BA6CCA534A962130CE4E010E220049C6945D9341B94CAE7FDC98CD890280</vt:lpwstr>
  </property>
  <property fmtid="{D5CDD505-2E9C-101B-9397-08002B2CF9AE}" pid="3" name="_dlc_policyId">
    <vt:lpwstr/>
  </property>
  <property fmtid="{D5CDD505-2E9C-101B-9397-08002B2CF9AE}" pid="4" name="ItemRetentionFormula">
    <vt:lpwstr>&lt;formula id="Microsoft.Office.RecordsManagement.PolicyFeatures.Expiration.Formula.BuiltIn"&gt;&lt;number&gt;3&lt;/number&gt;&lt;property&gt;Modified&lt;/property&gt;&lt;propertyId&gt;28cf69c5-fa48-462a-b5cd-27b6f9d2bd5f&lt;/propertyId&gt;&lt;period&gt;years&lt;/period&gt;&lt;/formula&gt;</vt:lpwstr>
  </property>
  <property fmtid="{D5CDD505-2E9C-101B-9397-08002B2CF9AE}" pid="5" name="_dlc_DocIdItemGuid">
    <vt:lpwstr>64ce22f3-6328-4ef8-8493-ef488af733ba</vt:lpwstr>
  </property>
  <property fmtid="{D5CDD505-2E9C-101B-9397-08002B2CF9AE}" pid="6" name="MSIP_Label_57c33bae-76e0-44b3-baa3-351f99b93dbd_Enabled">
    <vt:lpwstr>true</vt:lpwstr>
  </property>
  <property fmtid="{D5CDD505-2E9C-101B-9397-08002B2CF9AE}" pid="7" name="MSIP_Label_57c33bae-76e0-44b3-baa3-351f99b93dbd_SetDate">
    <vt:lpwstr>2022-11-21T10:32:33Z</vt:lpwstr>
  </property>
  <property fmtid="{D5CDD505-2E9C-101B-9397-08002B2CF9AE}" pid="8" name="MSIP_Label_57c33bae-76e0-44b3-baa3-351f99b93dbd_Method">
    <vt:lpwstr>Standard</vt:lpwstr>
  </property>
  <property fmtid="{D5CDD505-2E9C-101B-9397-08002B2CF9AE}" pid="9" name="MSIP_Label_57c33bae-76e0-44b3-baa3-351f99b93dbd_Name">
    <vt:lpwstr>Restricted</vt:lpwstr>
  </property>
  <property fmtid="{D5CDD505-2E9C-101B-9397-08002B2CF9AE}" pid="10" name="MSIP_Label_57c33bae-76e0-44b3-baa3-351f99b93dbd_SiteId">
    <vt:lpwstr>550beeb3-6a3d-4646-a111-f89d0177792e</vt:lpwstr>
  </property>
  <property fmtid="{D5CDD505-2E9C-101B-9397-08002B2CF9AE}" pid="11" name="MSIP_Label_57c33bae-76e0-44b3-baa3-351f99b93dbd_ActionId">
    <vt:lpwstr>914851bb-886c-4211-801a-289cf370050c</vt:lpwstr>
  </property>
  <property fmtid="{D5CDD505-2E9C-101B-9397-08002B2CF9AE}" pid="12" name="MSIP_Label_57c33bae-76e0-44b3-baa3-351f99b93dbd_ContentBits">
    <vt:lpwstr>3</vt:lpwstr>
  </property>
  <property fmtid="{D5CDD505-2E9C-101B-9397-08002B2CF9AE}" pid="13" name="ClassificationContentMarkingFooterLocations">
    <vt:lpwstr>Internal PP Template:5</vt:lpwstr>
  </property>
  <property fmtid="{D5CDD505-2E9C-101B-9397-08002B2CF9AE}" pid="14" name="ClassificationContentMarkingFooterText">
    <vt:lpwstr>RESTRICTED</vt:lpwstr>
  </property>
  <property fmtid="{D5CDD505-2E9C-101B-9397-08002B2CF9AE}" pid="15" name="ClassificationContentMarkingHeaderLocations">
    <vt:lpwstr>Internal PP Template:4</vt:lpwstr>
  </property>
  <property fmtid="{D5CDD505-2E9C-101B-9397-08002B2CF9AE}" pid="16" name="ClassificationContentMarkingHeaderText">
    <vt:lpwstr>RESTRICTED</vt:lpwstr>
  </property>
</Properties>
</file>