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2" r:id="rId1"/>
  </p:sldMasterIdLst>
  <p:notesMasterIdLst>
    <p:notesMasterId r:id="rId15"/>
  </p:notesMasterIdLst>
  <p:sldIdLst>
    <p:sldId id="615" r:id="rId2"/>
    <p:sldId id="577" r:id="rId3"/>
    <p:sldId id="680" r:id="rId4"/>
    <p:sldId id="701" r:id="rId5"/>
    <p:sldId id="625" r:id="rId6"/>
    <p:sldId id="627" r:id="rId7"/>
    <p:sldId id="698" r:id="rId8"/>
    <p:sldId id="630" r:id="rId9"/>
    <p:sldId id="624" r:id="rId10"/>
    <p:sldId id="699" r:id="rId11"/>
    <p:sldId id="687" r:id="rId12"/>
    <p:sldId id="700" r:id="rId13"/>
    <p:sldId id="70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A5E7FF"/>
    <a:srgbClr val="000000"/>
    <a:srgbClr val="100D14"/>
    <a:srgbClr val="27363B"/>
    <a:srgbClr val="DDB68A"/>
    <a:srgbClr val="0C0F0F"/>
    <a:srgbClr val="A9A9A9"/>
    <a:srgbClr val="6B6B6B"/>
    <a:srgbClr val="D2E4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2EBBCE-F6DC-C249-B30A-FE240D53717A}" v="222" dt="2023-11-20T12:31:03.2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571"/>
    <p:restoredTop sz="86440"/>
  </p:normalViewPr>
  <p:slideViewPr>
    <p:cSldViewPr snapToGrid="0" snapToObjects="1" showGuides="1">
      <p:cViewPr>
        <p:scale>
          <a:sx n="139" d="100"/>
          <a:sy n="139" d="100"/>
        </p:scale>
        <p:origin x="-680" y="-352"/>
      </p:cViewPr>
      <p:guideLst>
        <p:guide orient="horz" pos="2160"/>
        <p:guide pos="3817"/>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Mulraney" userId="86ee26de-8866-43fd-adb1-f3d5a6038bb0" providerId="ADAL" clId="{962EBBCE-F6DC-C249-B30A-FE240D53717A}"/>
    <pc:docChg chg="undo custSel addSld delSld modSld sldOrd modMainMaster">
      <pc:chgData name="Paul Mulraney" userId="86ee26de-8866-43fd-adb1-f3d5a6038bb0" providerId="ADAL" clId="{962EBBCE-F6DC-C249-B30A-FE240D53717A}" dt="2023-11-20T12:38:51.436" v="6287" actId="13244"/>
      <pc:docMkLst>
        <pc:docMk/>
      </pc:docMkLst>
      <pc:sldChg chg="addSp modSp add del mod">
        <pc:chgData name="Paul Mulraney" userId="86ee26de-8866-43fd-adb1-f3d5a6038bb0" providerId="ADAL" clId="{962EBBCE-F6DC-C249-B30A-FE240D53717A}" dt="2023-11-12T14:05:01.407" v="5051" actId="2696"/>
        <pc:sldMkLst>
          <pc:docMk/>
          <pc:sldMk cId="511492904" sldId="264"/>
        </pc:sldMkLst>
        <pc:spChg chg="add mod">
          <ac:chgData name="Paul Mulraney" userId="86ee26de-8866-43fd-adb1-f3d5a6038bb0" providerId="ADAL" clId="{962EBBCE-F6DC-C249-B30A-FE240D53717A}" dt="2023-11-12T14:04:48.298" v="5050" actId="20577"/>
          <ac:spMkLst>
            <pc:docMk/>
            <pc:sldMk cId="511492904" sldId="264"/>
            <ac:spMk id="2" creationId="{9B237798-7D61-F2EC-525D-E1AF1889EF44}"/>
          </ac:spMkLst>
        </pc:spChg>
        <pc:spChg chg="mod">
          <ac:chgData name="Paul Mulraney" userId="86ee26de-8866-43fd-adb1-f3d5a6038bb0" providerId="ADAL" clId="{962EBBCE-F6DC-C249-B30A-FE240D53717A}" dt="2023-11-07T16:18:38.404" v="3987" actId="27636"/>
          <ac:spMkLst>
            <pc:docMk/>
            <pc:sldMk cId="511492904" sldId="264"/>
            <ac:spMk id="5" creationId="{5D6C33F5-F785-4AB0-B759-0948C7570C5A}"/>
          </ac:spMkLst>
        </pc:spChg>
      </pc:sldChg>
      <pc:sldChg chg="del">
        <pc:chgData name="Paul Mulraney" userId="86ee26de-8866-43fd-adb1-f3d5a6038bb0" providerId="ADAL" clId="{962EBBCE-F6DC-C249-B30A-FE240D53717A}" dt="2023-11-07T11:52:03.573" v="606" actId="2696"/>
        <pc:sldMkLst>
          <pc:docMk/>
          <pc:sldMk cId="0" sldId="293"/>
        </pc:sldMkLst>
      </pc:sldChg>
      <pc:sldChg chg="del">
        <pc:chgData name="Paul Mulraney" userId="86ee26de-8866-43fd-adb1-f3d5a6038bb0" providerId="ADAL" clId="{962EBBCE-F6DC-C249-B30A-FE240D53717A}" dt="2023-11-07T11:52:03.586" v="608" actId="2696"/>
        <pc:sldMkLst>
          <pc:docMk/>
          <pc:sldMk cId="0" sldId="319"/>
        </pc:sldMkLst>
      </pc:sldChg>
      <pc:sldChg chg="del">
        <pc:chgData name="Paul Mulraney" userId="86ee26de-8866-43fd-adb1-f3d5a6038bb0" providerId="ADAL" clId="{962EBBCE-F6DC-C249-B30A-FE240D53717A}" dt="2023-11-07T11:52:03.592" v="609" actId="2696"/>
        <pc:sldMkLst>
          <pc:docMk/>
          <pc:sldMk cId="0" sldId="320"/>
        </pc:sldMkLst>
      </pc:sldChg>
      <pc:sldChg chg="del">
        <pc:chgData name="Paul Mulraney" userId="86ee26de-8866-43fd-adb1-f3d5a6038bb0" providerId="ADAL" clId="{962EBBCE-F6DC-C249-B30A-FE240D53717A}" dt="2023-11-07T11:52:03.572" v="605" actId="2696"/>
        <pc:sldMkLst>
          <pc:docMk/>
          <pc:sldMk cId="0" sldId="348"/>
        </pc:sldMkLst>
      </pc:sldChg>
      <pc:sldChg chg="del">
        <pc:chgData name="Paul Mulraney" userId="86ee26de-8866-43fd-adb1-f3d5a6038bb0" providerId="ADAL" clId="{962EBBCE-F6DC-C249-B30A-FE240D53717A}" dt="2023-11-07T11:52:03.601" v="610" actId="2696"/>
        <pc:sldMkLst>
          <pc:docMk/>
          <pc:sldMk cId="4204150672" sldId="373"/>
        </pc:sldMkLst>
      </pc:sldChg>
      <pc:sldChg chg="addSp delSp modSp mod ord delAnim modNotesTx">
        <pc:chgData name="Paul Mulraney" userId="86ee26de-8866-43fd-adb1-f3d5a6038bb0" providerId="ADAL" clId="{962EBBCE-F6DC-C249-B30A-FE240D53717A}" dt="2023-11-20T12:37:53.399" v="6285" actId="1076"/>
        <pc:sldMkLst>
          <pc:docMk/>
          <pc:sldMk cId="122741760" sldId="577"/>
        </pc:sldMkLst>
        <pc:spChg chg="del">
          <ac:chgData name="Paul Mulraney" userId="86ee26de-8866-43fd-adb1-f3d5a6038bb0" providerId="ADAL" clId="{962EBBCE-F6DC-C249-B30A-FE240D53717A}" dt="2023-11-07T11:48:43.647" v="543" actId="478"/>
          <ac:spMkLst>
            <pc:docMk/>
            <pc:sldMk cId="122741760" sldId="577"/>
            <ac:spMk id="4" creationId="{6E4C073D-5149-B14D-BCEC-6C8B7BA7AC60}"/>
          </ac:spMkLst>
        </pc:spChg>
        <pc:spChg chg="add mod">
          <ac:chgData name="Paul Mulraney" userId="86ee26de-8866-43fd-adb1-f3d5a6038bb0" providerId="ADAL" clId="{962EBBCE-F6DC-C249-B30A-FE240D53717A}" dt="2023-11-12T14:02:32.154" v="5009" actId="962"/>
          <ac:spMkLst>
            <pc:docMk/>
            <pc:sldMk cId="122741760" sldId="577"/>
            <ac:spMk id="7" creationId="{7643D088-8EFA-30C5-FBF1-1526FE988D69}"/>
          </ac:spMkLst>
        </pc:spChg>
        <pc:spChg chg="add mod">
          <ac:chgData name="Paul Mulraney" userId="86ee26de-8866-43fd-adb1-f3d5a6038bb0" providerId="ADAL" clId="{962EBBCE-F6DC-C249-B30A-FE240D53717A}" dt="2023-11-12T14:02:20.987" v="5004" actId="962"/>
          <ac:spMkLst>
            <pc:docMk/>
            <pc:sldMk cId="122741760" sldId="577"/>
            <ac:spMk id="8" creationId="{D4ED3AEF-5C62-A0BE-F9B3-0F4EE7DE8AE2}"/>
          </ac:spMkLst>
        </pc:spChg>
        <pc:spChg chg="add mod">
          <ac:chgData name="Paul Mulraney" userId="86ee26de-8866-43fd-adb1-f3d5a6038bb0" providerId="ADAL" clId="{962EBBCE-F6DC-C249-B30A-FE240D53717A}" dt="2023-11-12T14:02:34.249" v="5010" actId="962"/>
          <ac:spMkLst>
            <pc:docMk/>
            <pc:sldMk cId="122741760" sldId="577"/>
            <ac:spMk id="9" creationId="{E26BD50E-E6BB-84B2-BFD6-5463EAC4C1D5}"/>
          </ac:spMkLst>
        </pc:spChg>
        <pc:spChg chg="add mod">
          <ac:chgData name="Paul Mulraney" userId="86ee26de-8866-43fd-adb1-f3d5a6038bb0" providerId="ADAL" clId="{962EBBCE-F6DC-C249-B30A-FE240D53717A}" dt="2023-11-12T14:02:36.068" v="5011" actId="962"/>
          <ac:spMkLst>
            <pc:docMk/>
            <pc:sldMk cId="122741760" sldId="577"/>
            <ac:spMk id="10" creationId="{56B75D70-DFC8-5DE4-20B9-A89487F2EDDC}"/>
          </ac:spMkLst>
        </pc:spChg>
        <pc:spChg chg="add del mod">
          <ac:chgData name="Paul Mulraney" userId="86ee26de-8866-43fd-adb1-f3d5a6038bb0" providerId="ADAL" clId="{962EBBCE-F6DC-C249-B30A-FE240D53717A}" dt="2023-11-07T11:48:58.472" v="546" actId="478"/>
          <ac:spMkLst>
            <pc:docMk/>
            <pc:sldMk cId="122741760" sldId="577"/>
            <ac:spMk id="11" creationId="{D4F29129-B4A3-E00F-E86E-FB317E4503A1}"/>
          </ac:spMkLst>
        </pc:spChg>
        <pc:spChg chg="add mod modVis">
          <ac:chgData name="Paul Mulraney" userId="86ee26de-8866-43fd-adb1-f3d5a6038bb0" providerId="ADAL" clId="{962EBBCE-F6DC-C249-B30A-FE240D53717A}" dt="2023-11-20T12:36:08.514" v="6268" actId="14429"/>
          <ac:spMkLst>
            <pc:docMk/>
            <pc:sldMk cId="122741760" sldId="577"/>
            <ac:spMk id="12" creationId="{CDD10B72-A405-8452-21D5-A71EA4E4BB8F}"/>
          </ac:spMkLst>
        </pc:spChg>
        <pc:spChg chg="add mod ord">
          <ac:chgData name="Paul Mulraney" userId="86ee26de-8866-43fd-adb1-f3d5a6038bb0" providerId="ADAL" clId="{962EBBCE-F6DC-C249-B30A-FE240D53717A}" dt="2023-11-20T12:36:25.816" v="6274" actId="13244"/>
          <ac:spMkLst>
            <pc:docMk/>
            <pc:sldMk cId="122741760" sldId="577"/>
            <ac:spMk id="13" creationId="{AF1889EB-A5B2-A384-D62D-A430FAA9C6A0}"/>
          </ac:spMkLst>
        </pc:spChg>
        <pc:spChg chg="add mod ord">
          <ac:chgData name="Paul Mulraney" userId="86ee26de-8866-43fd-adb1-f3d5a6038bb0" providerId="ADAL" clId="{962EBBCE-F6DC-C249-B30A-FE240D53717A}" dt="2023-11-20T12:36:33.349" v="6275" actId="13244"/>
          <ac:spMkLst>
            <pc:docMk/>
            <pc:sldMk cId="122741760" sldId="577"/>
            <ac:spMk id="14" creationId="{E1335D2B-A2B1-331F-D4BA-4E3EB8D7DB7F}"/>
          </ac:spMkLst>
        </pc:spChg>
        <pc:spChg chg="add mod ord">
          <ac:chgData name="Paul Mulraney" userId="86ee26de-8866-43fd-adb1-f3d5a6038bb0" providerId="ADAL" clId="{962EBBCE-F6DC-C249-B30A-FE240D53717A}" dt="2023-11-20T12:37:17.847" v="6281" actId="13244"/>
          <ac:spMkLst>
            <pc:docMk/>
            <pc:sldMk cId="122741760" sldId="577"/>
            <ac:spMk id="15" creationId="{DBD3EE41-AA4F-D68D-5D94-01E83396BA60}"/>
          </ac:spMkLst>
        </pc:spChg>
        <pc:spChg chg="add mod ord">
          <ac:chgData name="Paul Mulraney" userId="86ee26de-8866-43fd-adb1-f3d5a6038bb0" providerId="ADAL" clId="{962EBBCE-F6DC-C249-B30A-FE240D53717A}" dt="2023-11-20T12:37:29.845" v="6282" actId="13244"/>
          <ac:spMkLst>
            <pc:docMk/>
            <pc:sldMk cId="122741760" sldId="577"/>
            <ac:spMk id="16" creationId="{63EFCA1A-89C3-7A93-716B-A064EAD03D23}"/>
          </ac:spMkLst>
        </pc:spChg>
        <pc:spChg chg="add mod ord">
          <ac:chgData name="Paul Mulraney" userId="86ee26de-8866-43fd-adb1-f3d5a6038bb0" providerId="ADAL" clId="{962EBBCE-F6DC-C249-B30A-FE240D53717A}" dt="2023-11-20T12:37:34.493" v="6283" actId="13244"/>
          <ac:spMkLst>
            <pc:docMk/>
            <pc:sldMk cId="122741760" sldId="577"/>
            <ac:spMk id="17" creationId="{71077FCC-B8EE-C3BC-6648-B019EF22DE9B}"/>
          </ac:spMkLst>
        </pc:spChg>
        <pc:spChg chg="add mod ord">
          <ac:chgData name="Paul Mulraney" userId="86ee26de-8866-43fd-adb1-f3d5a6038bb0" providerId="ADAL" clId="{962EBBCE-F6DC-C249-B30A-FE240D53717A}" dt="2023-11-20T12:36:52.992" v="6278" actId="13244"/>
          <ac:spMkLst>
            <pc:docMk/>
            <pc:sldMk cId="122741760" sldId="577"/>
            <ac:spMk id="18" creationId="{2192F126-65B0-0CC6-6072-1542CB18687B}"/>
          </ac:spMkLst>
        </pc:spChg>
        <pc:spChg chg="add mod ord">
          <ac:chgData name="Paul Mulraney" userId="86ee26de-8866-43fd-adb1-f3d5a6038bb0" providerId="ADAL" clId="{962EBBCE-F6DC-C249-B30A-FE240D53717A}" dt="2023-11-20T12:36:21.278" v="6273" actId="13244"/>
          <ac:spMkLst>
            <pc:docMk/>
            <pc:sldMk cId="122741760" sldId="577"/>
            <ac:spMk id="19" creationId="{AE821C4C-2999-7B48-E47B-171EBAD3960B}"/>
          </ac:spMkLst>
        </pc:spChg>
        <pc:spChg chg="add mod ord">
          <ac:chgData name="Paul Mulraney" userId="86ee26de-8866-43fd-adb1-f3d5a6038bb0" providerId="ADAL" clId="{962EBBCE-F6DC-C249-B30A-FE240D53717A}" dt="2023-11-20T12:36:41.666" v="6276" actId="13244"/>
          <ac:spMkLst>
            <pc:docMk/>
            <pc:sldMk cId="122741760" sldId="577"/>
            <ac:spMk id="20" creationId="{26AE9617-FB58-76A6-F9C5-2F13F2CFB3A8}"/>
          </ac:spMkLst>
        </pc:spChg>
        <pc:spChg chg="add mod ord">
          <ac:chgData name="Paul Mulraney" userId="86ee26de-8866-43fd-adb1-f3d5a6038bb0" providerId="ADAL" clId="{962EBBCE-F6DC-C249-B30A-FE240D53717A}" dt="2023-11-20T12:36:48.272" v="6277" actId="13244"/>
          <ac:spMkLst>
            <pc:docMk/>
            <pc:sldMk cId="122741760" sldId="577"/>
            <ac:spMk id="21" creationId="{044C70E6-959E-D3AF-2B23-4F0B7F41FAB2}"/>
          </ac:spMkLst>
        </pc:spChg>
        <pc:spChg chg="add mod">
          <ac:chgData name="Paul Mulraney" userId="86ee26de-8866-43fd-adb1-f3d5a6038bb0" providerId="ADAL" clId="{962EBBCE-F6DC-C249-B30A-FE240D53717A}" dt="2023-11-07T11:49:43.022" v="575" actId="207"/>
          <ac:spMkLst>
            <pc:docMk/>
            <pc:sldMk cId="122741760" sldId="577"/>
            <ac:spMk id="22" creationId="{390FE733-FD55-1F7B-3F1A-C587107FADD6}"/>
          </ac:spMkLst>
        </pc:spChg>
        <pc:spChg chg="add mod ord">
          <ac:chgData name="Paul Mulraney" userId="86ee26de-8866-43fd-adb1-f3d5a6038bb0" providerId="ADAL" clId="{962EBBCE-F6DC-C249-B30A-FE240D53717A}" dt="2023-11-20T12:37:12.532" v="6280" actId="13244"/>
          <ac:spMkLst>
            <pc:docMk/>
            <pc:sldMk cId="122741760" sldId="577"/>
            <ac:spMk id="23" creationId="{978B30C5-D8D4-A0F9-84BA-7D2A405109C8}"/>
          </ac:spMkLst>
        </pc:spChg>
        <pc:spChg chg="add mod ord">
          <ac:chgData name="Paul Mulraney" userId="86ee26de-8866-43fd-adb1-f3d5a6038bb0" providerId="ADAL" clId="{962EBBCE-F6DC-C249-B30A-FE240D53717A}" dt="2023-11-20T12:37:05.027" v="6279" actId="13244"/>
          <ac:spMkLst>
            <pc:docMk/>
            <pc:sldMk cId="122741760" sldId="577"/>
            <ac:spMk id="24" creationId="{882B3D06-9333-D62E-5ECB-D73CE0F44109}"/>
          </ac:spMkLst>
        </pc:spChg>
        <pc:picChg chg="del">
          <ac:chgData name="Paul Mulraney" userId="86ee26de-8866-43fd-adb1-f3d5a6038bb0" providerId="ADAL" clId="{962EBBCE-F6DC-C249-B30A-FE240D53717A}" dt="2023-11-07T11:48:33.330" v="540" actId="478"/>
          <ac:picMkLst>
            <pc:docMk/>
            <pc:sldMk cId="122741760" sldId="577"/>
            <ac:picMk id="2" creationId="{1352C5AE-5B49-96BA-A043-58EA9350846B}"/>
          </ac:picMkLst>
        </pc:picChg>
        <pc:picChg chg="add mod modVis">
          <ac:chgData name="Paul Mulraney" userId="86ee26de-8866-43fd-adb1-f3d5a6038bb0" providerId="ADAL" clId="{962EBBCE-F6DC-C249-B30A-FE240D53717A}" dt="2023-11-20T12:36:11.850" v="6272" actId="14429"/>
          <ac:picMkLst>
            <pc:docMk/>
            <pc:sldMk cId="122741760" sldId="577"/>
            <ac:picMk id="3" creationId="{02A7AFA2-E541-65C8-AA02-0B4C7AE95552}"/>
          </ac:picMkLst>
        </pc:picChg>
        <pc:picChg chg="add mod">
          <ac:chgData name="Paul Mulraney" userId="86ee26de-8866-43fd-adb1-f3d5a6038bb0" providerId="ADAL" clId="{962EBBCE-F6DC-C249-B30A-FE240D53717A}" dt="2023-11-12T14:02:17.695" v="5003" actId="962"/>
          <ac:picMkLst>
            <pc:docMk/>
            <pc:sldMk cId="122741760" sldId="577"/>
            <ac:picMk id="5" creationId="{BB7815EC-DBD1-0C15-E7DF-EA016DC6C3B9}"/>
          </ac:picMkLst>
        </pc:picChg>
        <pc:picChg chg="add del mod">
          <ac:chgData name="Paul Mulraney" userId="86ee26de-8866-43fd-adb1-f3d5a6038bb0" providerId="ADAL" clId="{962EBBCE-F6DC-C249-B30A-FE240D53717A}" dt="2023-11-07T12:14:09.383" v="1312" actId="478"/>
          <ac:picMkLst>
            <pc:docMk/>
            <pc:sldMk cId="122741760" sldId="577"/>
            <ac:picMk id="6" creationId="{843D2525-185F-3DB0-91A9-5444BF8DD5FC}"/>
          </ac:picMkLst>
        </pc:picChg>
        <pc:picChg chg="add mod modVis">
          <ac:chgData name="Paul Mulraney" userId="86ee26de-8866-43fd-adb1-f3d5a6038bb0" providerId="ADAL" clId="{962EBBCE-F6DC-C249-B30A-FE240D53717A}" dt="2023-11-20T12:37:53.399" v="6285" actId="1076"/>
          <ac:picMkLst>
            <pc:docMk/>
            <pc:sldMk cId="122741760" sldId="577"/>
            <ac:picMk id="25" creationId="{B2E5B08D-C5F2-0470-6BE7-FF216C15DDCF}"/>
          </ac:picMkLst>
        </pc:picChg>
      </pc:sldChg>
      <pc:sldChg chg="del">
        <pc:chgData name="Paul Mulraney" userId="86ee26de-8866-43fd-adb1-f3d5a6038bb0" providerId="ADAL" clId="{962EBBCE-F6DC-C249-B30A-FE240D53717A}" dt="2023-11-07T11:52:34.318" v="618" actId="2696"/>
        <pc:sldMkLst>
          <pc:docMk/>
          <pc:sldMk cId="298087735" sldId="604"/>
        </pc:sldMkLst>
      </pc:sldChg>
      <pc:sldChg chg="del">
        <pc:chgData name="Paul Mulraney" userId="86ee26de-8866-43fd-adb1-f3d5a6038bb0" providerId="ADAL" clId="{962EBBCE-F6DC-C249-B30A-FE240D53717A}" dt="2023-11-07T11:52:34.334" v="628" actId="2696"/>
        <pc:sldMkLst>
          <pc:docMk/>
          <pc:sldMk cId="1396216703" sldId="614"/>
        </pc:sldMkLst>
      </pc:sldChg>
      <pc:sldChg chg="addSp delSp modSp add del mod">
        <pc:chgData name="Paul Mulraney" userId="86ee26de-8866-43fd-adb1-f3d5a6038bb0" providerId="ADAL" clId="{962EBBCE-F6DC-C249-B30A-FE240D53717A}" dt="2023-11-16T12:55:18.372" v="5362" actId="20577"/>
        <pc:sldMkLst>
          <pc:docMk/>
          <pc:sldMk cId="2676242744" sldId="615"/>
        </pc:sldMkLst>
        <pc:spChg chg="mod ord">
          <ac:chgData name="Paul Mulraney" userId="86ee26de-8866-43fd-adb1-f3d5a6038bb0" providerId="ADAL" clId="{962EBBCE-F6DC-C249-B30A-FE240D53717A}" dt="2023-11-12T14:10:57.355" v="5149" actId="6549"/>
          <ac:spMkLst>
            <pc:docMk/>
            <pc:sldMk cId="2676242744" sldId="615"/>
            <ac:spMk id="3" creationId="{DAFD3183-71B6-709C-9505-256641AFE4EE}"/>
          </ac:spMkLst>
        </pc:spChg>
        <pc:spChg chg="add del mod">
          <ac:chgData name="Paul Mulraney" userId="86ee26de-8866-43fd-adb1-f3d5a6038bb0" providerId="ADAL" clId="{962EBBCE-F6DC-C249-B30A-FE240D53717A}" dt="2023-11-12T13:52:43.878" v="4863" actId="478"/>
          <ac:spMkLst>
            <pc:docMk/>
            <pc:sldMk cId="2676242744" sldId="615"/>
            <ac:spMk id="6" creationId="{FB8397D1-9F30-F83E-A694-52CCB364D718}"/>
          </ac:spMkLst>
        </pc:spChg>
        <pc:spChg chg="add mod">
          <ac:chgData name="Paul Mulraney" userId="86ee26de-8866-43fd-adb1-f3d5a6038bb0" providerId="ADAL" clId="{962EBBCE-F6DC-C249-B30A-FE240D53717A}" dt="2023-11-16T12:55:18.372" v="5362" actId="20577"/>
          <ac:spMkLst>
            <pc:docMk/>
            <pc:sldMk cId="2676242744" sldId="615"/>
            <ac:spMk id="7" creationId="{1BD8232A-7989-E6A5-B147-BB530A34A61A}"/>
          </ac:spMkLst>
        </pc:spChg>
        <pc:spChg chg="del mod">
          <ac:chgData name="Paul Mulraney" userId="86ee26de-8866-43fd-adb1-f3d5a6038bb0" providerId="ADAL" clId="{962EBBCE-F6DC-C249-B30A-FE240D53717A}" dt="2023-11-07T11:47:47.608" v="537" actId="478"/>
          <ac:spMkLst>
            <pc:docMk/>
            <pc:sldMk cId="2676242744" sldId="615"/>
            <ac:spMk id="7" creationId="{6F11E6FD-32F8-701C-E7E3-FAB25A90245B}"/>
          </ac:spMkLst>
        </pc:spChg>
        <pc:spChg chg="add del mod">
          <ac:chgData name="Paul Mulraney" userId="86ee26de-8866-43fd-adb1-f3d5a6038bb0" providerId="ADAL" clId="{962EBBCE-F6DC-C249-B30A-FE240D53717A}" dt="2023-11-07T11:54:59.662" v="647" actId="478"/>
          <ac:spMkLst>
            <pc:docMk/>
            <pc:sldMk cId="2676242744" sldId="615"/>
            <ac:spMk id="8" creationId="{7A15A256-9AFB-28D6-905F-1DC98578BCE3}"/>
          </ac:spMkLst>
        </pc:spChg>
        <pc:spChg chg="add mod">
          <ac:chgData name="Paul Mulraney" userId="86ee26de-8866-43fd-adb1-f3d5a6038bb0" providerId="ADAL" clId="{962EBBCE-F6DC-C249-B30A-FE240D53717A}" dt="2023-11-12T14:10:14.350" v="5147" actId="962"/>
          <ac:spMkLst>
            <pc:docMk/>
            <pc:sldMk cId="2676242744" sldId="615"/>
            <ac:spMk id="9" creationId="{E52FB393-C976-FE7F-4C36-6BD43461D271}"/>
          </ac:spMkLst>
        </pc:spChg>
        <pc:grpChg chg="mod">
          <ac:chgData name="Paul Mulraney" userId="86ee26de-8866-43fd-adb1-f3d5a6038bb0" providerId="ADAL" clId="{962EBBCE-F6DC-C249-B30A-FE240D53717A}" dt="2023-11-12T14:07:34.126" v="5119" actId="33935"/>
          <ac:grpSpMkLst>
            <pc:docMk/>
            <pc:sldMk cId="2676242744" sldId="615"/>
            <ac:grpSpMk id="1" creationId="{00000000-0000-0000-0000-000000000000}"/>
          </ac:grpSpMkLst>
        </pc:grpChg>
        <pc:picChg chg="add mod modVis">
          <ac:chgData name="Paul Mulraney" userId="86ee26de-8866-43fd-adb1-f3d5a6038bb0" providerId="ADAL" clId="{962EBBCE-F6DC-C249-B30A-FE240D53717A}" dt="2023-11-12T14:07:34.126" v="5119" actId="33935"/>
          <ac:picMkLst>
            <pc:docMk/>
            <pc:sldMk cId="2676242744" sldId="615"/>
            <ac:picMk id="2" creationId="{B94988DF-7F98-F7B2-D937-E76BCF734415}"/>
          </ac:picMkLst>
        </pc:picChg>
        <pc:picChg chg="del mod">
          <ac:chgData name="Paul Mulraney" userId="86ee26de-8866-43fd-adb1-f3d5a6038bb0" providerId="ADAL" clId="{962EBBCE-F6DC-C249-B30A-FE240D53717A}" dt="2023-11-07T11:54:55.503" v="646" actId="478"/>
          <ac:picMkLst>
            <pc:docMk/>
            <pc:sldMk cId="2676242744" sldId="615"/>
            <ac:picMk id="4" creationId="{6C698FB7-E814-E840-0465-DF1E896F2A86}"/>
          </ac:picMkLst>
        </pc:picChg>
        <pc:picChg chg="add mod modVis">
          <ac:chgData name="Paul Mulraney" userId="86ee26de-8866-43fd-adb1-f3d5a6038bb0" providerId="ADAL" clId="{962EBBCE-F6DC-C249-B30A-FE240D53717A}" dt="2023-11-12T14:09:12.298" v="5124" actId="1076"/>
          <ac:picMkLst>
            <pc:docMk/>
            <pc:sldMk cId="2676242744" sldId="615"/>
            <ac:picMk id="4" creationId="{ADE4ABE2-764C-2660-6ED0-2E6781551DFF}"/>
          </ac:picMkLst>
        </pc:picChg>
        <pc:picChg chg="mod modVis">
          <ac:chgData name="Paul Mulraney" userId="86ee26de-8866-43fd-adb1-f3d5a6038bb0" providerId="ADAL" clId="{962EBBCE-F6DC-C249-B30A-FE240D53717A}" dt="2023-11-12T14:07:34.126" v="5119" actId="33935"/>
          <ac:picMkLst>
            <pc:docMk/>
            <pc:sldMk cId="2676242744" sldId="615"/>
            <ac:picMk id="5" creationId="{DB46D2DD-5DE4-1498-C1B5-B210A8A84BA5}"/>
          </ac:picMkLst>
        </pc:picChg>
      </pc:sldChg>
      <pc:sldChg chg="addSp modSp del">
        <pc:chgData name="Paul Mulraney" userId="86ee26de-8866-43fd-adb1-f3d5a6038bb0" providerId="ADAL" clId="{962EBBCE-F6DC-C249-B30A-FE240D53717A}" dt="2023-11-07T16:18:17.214" v="3973" actId="2696"/>
        <pc:sldMkLst>
          <pc:docMk/>
          <pc:sldMk cId="3583843575" sldId="619"/>
        </pc:sldMkLst>
        <pc:spChg chg="add mod">
          <ac:chgData name="Paul Mulraney" userId="86ee26de-8866-43fd-adb1-f3d5a6038bb0" providerId="ADAL" clId="{962EBBCE-F6DC-C249-B30A-FE240D53717A}" dt="2023-11-07T11:55:55.825" v="648"/>
          <ac:spMkLst>
            <pc:docMk/>
            <pc:sldMk cId="3583843575" sldId="619"/>
            <ac:spMk id="2" creationId="{847614C3-A499-627B-49C6-9A0154ADE473}"/>
          </ac:spMkLst>
        </pc:spChg>
      </pc:sldChg>
      <pc:sldChg chg="addSp modSp del modNotesTx">
        <pc:chgData name="Paul Mulraney" userId="86ee26de-8866-43fd-adb1-f3d5a6038bb0" providerId="ADAL" clId="{962EBBCE-F6DC-C249-B30A-FE240D53717A}" dt="2023-11-07T16:18:17.188" v="3968" actId="2696"/>
        <pc:sldMkLst>
          <pc:docMk/>
          <pc:sldMk cId="2417360720" sldId="622"/>
        </pc:sldMkLst>
        <pc:spChg chg="add mod">
          <ac:chgData name="Paul Mulraney" userId="86ee26de-8866-43fd-adb1-f3d5a6038bb0" providerId="ADAL" clId="{962EBBCE-F6DC-C249-B30A-FE240D53717A}" dt="2023-11-07T11:55:55.825" v="648"/>
          <ac:spMkLst>
            <pc:docMk/>
            <pc:sldMk cId="2417360720" sldId="622"/>
            <ac:spMk id="3" creationId="{589194E8-0ADF-3B13-C791-B90F86E2FE99}"/>
          </ac:spMkLst>
        </pc:spChg>
      </pc:sldChg>
      <pc:sldChg chg="del">
        <pc:chgData name="Paul Mulraney" userId="86ee26de-8866-43fd-adb1-f3d5a6038bb0" providerId="ADAL" clId="{962EBBCE-F6DC-C249-B30A-FE240D53717A}" dt="2023-11-07T11:52:03.570" v="604" actId="2696"/>
        <pc:sldMkLst>
          <pc:docMk/>
          <pc:sldMk cId="3431423434" sldId="623"/>
        </pc:sldMkLst>
      </pc:sldChg>
      <pc:sldChg chg="addSp modSp mod ord modNotesTx">
        <pc:chgData name="Paul Mulraney" userId="86ee26de-8866-43fd-adb1-f3d5a6038bb0" providerId="ADAL" clId="{962EBBCE-F6DC-C249-B30A-FE240D53717A}" dt="2023-11-12T14:12:43.685" v="5166" actId="20577"/>
        <pc:sldMkLst>
          <pc:docMk/>
          <pc:sldMk cId="2445215550" sldId="624"/>
        </pc:sldMkLst>
        <pc:spChg chg="mod">
          <ac:chgData name="Paul Mulraney" userId="86ee26de-8866-43fd-adb1-f3d5a6038bb0" providerId="ADAL" clId="{962EBBCE-F6DC-C249-B30A-FE240D53717A}" dt="2023-11-12T14:02:54.483" v="5020" actId="962"/>
          <ac:spMkLst>
            <pc:docMk/>
            <pc:sldMk cId="2445215550" sldId="624"/>
            <ac:spMk id="8" creationId="{9A4E4C5D-8415-82D0-D754-2325DE960DF9}"/>
          </ac:spMkLst>
        </pc:spChg>
        <pc:spChg chg="add mod">
          <ac:chgData name="Paul Mulraney" userId="86ee26de-8866-43fd-adb1-f3d5a6038bb0" providerId="ADAL" clId="{962EBBCE-F6DC-C249-B30A-FE240D53717A}" dt="2023-11-07T11:55:55.825" v="648"/>
          <ac:spMkLst>
            <pc:docMk/>
            <pc:sldMk cId="2445215550" sldId="624"/>
            <ac:spMk id="18" creationId="{EF1FAF49-E4A1-74C7-58DB-27C64FCB87A4}"/>
          </ac:spMkLst>
        </pc:spChg>
        <pc:spChg chg="add mod">
          <ac:chgData name="Paul Mulraney" userId="86ee26de-8866-43fd-adb1-f3d5a6038bb0" providerId="ADAL" clId="{962EBBCE-F6DC-C249-B30A-FE240D53717A}" dt="2023-11-12T14:12:43.685" v="5166" actId="20577"/>
          <ac:spMkLst>
            <pc:docMk/>
            <pc:sldMk cId="2445215550" sldId="624"/>
            <ac:spMk id="21" creationId="{054704D2-C235-1634-A572-DECA15439173}"/>
          </ac:spMkLst>
        </pc:spChg>
        <pc:grpChg chg="add mod">
          <ac:chgData name="Paul Mulraney" userId="86ee26de-8866-43fd-adb1-f3d5a6038bb0" providerId="ADAL" clId="{962EBBCE-F6DC-C249-B30A-FE240D53717A}" dt="2023-11-12T14:02:58.609" v="5022" actId="962"/>
          <ac:grpSpMkLst>
            <pc:docMk/>
            <pc:sldMk cId="2445215550" sldId="624"/>
            <ac:grpSpMk id="17" creationId="{9269510D-4E32-F233-6187-E0A2D61C32B8}"/>
          </ac:grpSpMkLst>
        </pc:grpChg>
        <pc:picChg chg="mod">
          <ac:chgData name="Paul Mulraney" userId="86ee26de-8866-43fd-adb1-f3d5a6038bb0" providerId="ADAL" clId="{962EBBCE-F6DC-C249-B30A-FE240D53717A}" dt="2023-11-06T11:24:58.755" v="52" actId="1076"/>
          <ac:picMkLst>
            <pc:docMk/>
            <pc:sldMk cId="2445215550" sldId="624"/>
            <ac:picMk id="2" creationId="{7F7BE627-5E40-32A7-F55F-0F7F2293223E}"/>
          </ac:picMkLst>
        </pc:picChg>
        <pc:picChg chg="mod">
          <ac:chgData name="Paul Mulraney" userId="86ee26de-8866-43fd-adb1-f3d5a6038bb0" providerId="ADAL" clId="{962EBBCE-F6DC-C249-B30A-FE240D53717A}" dt="2023-11-06T11:24:58.755" v="52" actId="1076"/>
          <ac:picMkLst>
            <pc:docMk/>
            <pc:sldMk cId="2445215550" sldId="624"/>
            <ac:picMk id="3" creationId="{D2A22CDB-CFD9-7817-E48D-07FABC24D165}"/>
          </ac:picMkLst>
        </pc:picChg>
        <pc:picChg chg="mod">
          <ac:chgData name="Paul Mulraney" userId="86ee26de-8866-43fd-adb1-f3d5a6038bb0" providerId="ADAL" clId="{962EBBCE-F6DC-C249-B30A-FE240D53717A}" dt="2023-11-12T13:53:25.431" v="4865" actId="962"/>
          <ac:picMkLst>
            <pc:docMk/>
            <pc:sldMk cId="2445215550" sldId="624"/>
            <ac:picMk id="4" creationId="{77D8FCE6-3E21-A974-4FE5-C717F281770A}"/>
          </ac:picMkLst>
        </pc:picChg>
        <pc:picChg chg="mod">
          <ac:chgData name="Paul Mulraney" userId="86ee26de-8866-43fd-adb1-f3d5a6038bb0" providerId="ADAL" clId="{962EBBCE-F6DC-C249-B30A-FE240D53717A}" dt="2023-11-06T11:24:37.578" v="48" actId="1076"/>
          <ac:picMkLst>
            <pc:docMk/>
            <pc:sldMk cId="2445215550" sldId="624"/>
            <ac:picMk id="5" creationId="{6C33CED8-6D20-22BD-D5CC-8025EB53F149}"/>
          </ac:picMkLst>
        </pc:picChg>
        <pc:picChg chg="mod">
          <ac:chgData name="Paul Mulraney" userId="86ee26de-8866-43fd-adb1-f3d5a6038bb0" providerId="ADAL" clId="{962EBBCE-F6DC-C249-B30A-FE240D53717A}" dt="2023-11-06T11:24:37.578" v="48" actId="1076"/>
          <ac:picMkLst>
            <pc:docMk/>
            <pc:sldMk cId="2445215550" sldId="624"/>
            <ac:picMk id="6" creationId="{6030C5BC-251B-5F7A-701F-4E8CABBE60C3}"/>
          </ac:picMkLst>
        </pc:picChg>
        <pc:picChg chg="mod">
          <ac:chgData name="Paul Mulraney" userId="86ee26de-8866-43fd-adb1-f3d5a6038bb0" providerId="ADAL" clId="{962EBBCE-F6DC-C249-B30A-FE240D53717A}" dt="2023-11-06T11:24:37.578" v="48" actId="1076"/>
          <ac:picMkLst>
            <pc:docMk/>
            <pc:sldMk cId="2445215550" sldId="624"/>
            <ac:picMk id="7" creationId="{50EFED71-4193-4069-AE30-C1736CC6E0D1}"/>
          </ac:picMkLst>
        </pc:picChg>
        <pc:picChg chg="add mod">
          <ac:chgData name="Paul Mulraney" userId="86ee26de-8866-43fd-adb1-f3d5a6038bb0" providerId="ADAL" clId="{962EBBCE-F6DC-C249-B30A-FE240D53717A}" dt="2023-11-06T11:24:58.755" v="52" actId="1076"/>
          <ac:picMkLst>
            <pc:docMk/>
            <pc:sldMk cId="2445215550" sldId="624"/>
            <ac:picMk id="10" creationId="{84DB22C0-A3E1-BE27-3080-4759001AD55F}"/>
          </ac:picMkLst>
        </pc:picChg>
        <pc:picChg chg="add mod">
          <ac:chgData name="Paul Mulraney" userId="86ee26de-8866-43fd-adb1-f3d5a6038bb0" providerId="ADAL" clId="{962EBBCE-F6DC-C249-B30A-FE240D53717A}" dt="2023-11-06T11:23:38.180" v="42" actId="1076"/>
          <ac:picMkLst>
            <pc:docMk/>
            <pc:sldMk cId="2445215550" sldId="624"/>
            <ac:picMk id="12" creationId="{CA88507D-4238-76B4-362A-D7AFA4BD80F9}"/>
          </ac:picMkLst>
        </pc:picChg>
        <pc:picChg chg="add mod">
          <ac:chgData name="Paul Mulraney" userId="86ee26de-8866-43fd-adb1-f3d5a6038bb0" providerId="ADAL" clId="{962EBBCE-F6DC-C249-B30A-FE240D53717A}" dt="2023-11-06T11:25:02.472" v="53" actId="1076"/>
          <ac:picMkLst>
            <pc:docMk/>
            <pc:sldMk cId="2445215550" sldId="624"/>
            <ac:picMk id="14" creationId="{43CCE8F8-DEDF-0DBD-C93A-6B608068DD5D}"/>
          </ac:picMkLst>
        </pc:picChg>
        <pc:picChg chg="add mod">
          <ac:chgData name="Paul Mulraney" userId="86ee26de-8866-43fd-adb1-f3d5a6038bb0" providerId="ADAL" clId="{962EBBCE-F6DC-C249-B30A-FE240D53717A}" dt="2023-11-06T11:24:39.339" v="49" actId="1076"/>
          <ac:picMkLst>
            <pc:docMk/>
            <pc:sldMk cId="2445215550" sldId="624"/>
            <ac:picMk id="16" creationId="{6C0631E3-AF7A-2893-7D73-24CC2D6B52AB}"/>
          </ac:picMkLst>
        </pc:picChg>
        <pc:picChg chg="add mod">
          <ac:chgData name="Paul Mulraney" userId="86ee26de-8866-43fd-adb1-f3d5a6038bb0" providerId="ADAL" clId="{962EBBCE-F6DC-C249-B30A-FE240D53717A}" dt="2023-11-12T14:03:00.403" v="5023" actId="962"/>
          <ac:picMkLst>
            <pc:docMk/>
            <pc:sldMk cId="2445215550" sldId="624"/>
            <ac:picMk id="19" creationId="{02A6D789-CB88-F7A3-5B93-19208B1773EA}"/>
          </ac:picMkLst>
        </pc:picChg>
        <pc:picChg chg="add mod">
          <ac:chgData name="Paul Mulraney" userId="86ee26de-8866-43fd-adb1-f3d5a6038bb0" providerId="ADAL" clId="{962EBBCE-F6DC-C249-B30A-FE240D53717A}" dt="2023-11-12T14:03:02.903" v="5024" actId="962"/>
          <ac:picMkLst>
            <pc:docMk/>
            <pc:sldMk cId="2445215550" sldId="624"/>
            <ac:picMk id="20" creationId="{1B8FCF2A-D36F-9659-5134-91C216B57CF4}"/>
          </ac:picMkLst>
        </pc:picChg>
      </pc:sldChg>
      <pc:sldChg chg="addSp delSp modSp mod modNotesTx">
        <pc:chgData name="Paul Mulraney" userId="86ee26de-8866-43fd-adb1-f3d5a6038bb0" providerId="ADAL" clId="{962EBBCE-F6DC-C249-B30A-FE240D53717A}" dt="2023-11-16T12:57:24.967" v="5397" actId="20577"/>
        <pc:sldMkLst>
          <pc:docMk/>
          <pc:sldMk cId="3219926823" sldId="625"/>
        </pc:sldMkLst>
        <pc:spChg chg="add mod">
          <ac:chgData name="Paul Mulraney" userId="86ee26de-8866-43fd-adb1-f3d5a6038bb0" providerId="ADAL" clId="{962EBBCE-F6DC-C249-B30A-FE240D53717A}" dt="2023-11-12T14:11:54.782" v="5157" actId="13244"/>
          <ac:spMkLst>
            <pc:docMk/>
            <pc:sldMk cId="3219926823" sldId="625"/>
            <ac:spMk id="2" creationId="{583C48BD-410C-CED4-D7A2-8A147492DD77}"/>
          </ac:spMkLst>
        </pc:spChg>
        <pc:spChg chg="add del mod">
          <ac:chgData name="Paul Mulraney" userId="86ee26de-8866-43fd-adb1-f3d5a6038bb0" providerId="ADAL" clId="{962EBBCE-F6DC-C249-B30A-FE240D53717A}" dt="2023-11-08T09:12:17.355" v="4176" actId="478"/>
          <ac:spMkLst>
            <pc:docMk/>
            <pc:sldMk cId="3219926823" sldId="625"/>
            <ac:spMk id="3" creationId="{14588A49-58DC-AFDD-AF60-D564B2856350}"/>
          </ac:spMkLst>
        </pc:spChg>
        <pc:spChg chg="add del mod">
          <ac:chgData name="Paul Mulraney" userId="86ee26de-8866-43fd-adb1-f3d5a6038bb0" providerId="ADAL" clId="{962EBBCE-F6DC-C249-B30A-FE240D53717A}" dt="2023-11-12T13:48:42.248" v="4822"/>
          <ac:spMkLst>
            <pc:docMk/>
            <pc:sldMk cId="3219926823" sldId="625"/>
            <ac:spMk id="3" creationId="{C23C0675-BE65-CD0C-5572-6502F0C1951A}"/>
          </ac:spMkLst>
        </pc:spChg>
        <pc:spChg chg="add mod">
          <ac:chgData name="Paul Mulraney" userId="86ee26de-8866-43fd-adb1-f3d5a6038bb0" providerId="ADAL" clId="{962EBBCE-F6DC-C249-B30A-FE240D53717A}" dt="2023-11-16T12:57:24.967" v="5397" actId="20577"/>
          <ac:spMkLst>
            <pc:docMk/>
            <pc:sldMk cId="3219926823" sldId="625"/>
            <ac:spMk id="7" creationId="{FE49308E-FB0F-16E8-7CF0-8E0A80A74C5C}"/>
          </ac:spMkLst>
        </pc:spChg>
        <pc:spChg chg="add del mod">
          <ac:chgData name="Paul Mulraney" userId="86ee26de-8866-43fd-adb1-f3d5a6038bb0" providerId="ADAL" clId="{962EBBCE-F6DC-C249-B30A-FE240D53717A}" dt="2023-11-07T14:57:34.296" v="2630" actId="478"/>
          <ac:spMkLst>
            <pc:docMk/>
            <pc:sldMk cId="3219926823" sldId="625"/>
            <ac:spMk id="8" creationId="{47A24418-E534-19DF-A247-8C23AA064615}"/>
          </ac:spMkLst>
        </pc:spChg>
        <pc:spChg chg="add del mod">
          <ac:chgData name="Paul Mulraney" userId="86ee26de-8866-43fd-adb1-f3d5a6038bb0" providerId="ADAL" clId="{962EBBCE-F6DC-C249-B30A-FE240D53717A}" dt="2023-11-07T12:13:48.995" v="1306" actId="478"/>
          <ac:spMkLst>
            <pc:docMk/>
            <pc:sldMk cId="3219926823" sldId="625"/>
            <ac:spMk id="11" creationId="{6619D0DC-C202-8ECB-E9A1-D2BCFABB2B55}"/>
          </ac:spMkLst>
        </pc:spChg>
        <pc:spChg chg="add del mod">
          <ac:chgData name="Paul Mulraney" userId="86ee26de-8866-43fd-adb1-f3d5a6038bb0" providerId="ADAL" clId="{962EBBCE-F6DC-C249-B30A-FE240D53717A}" dt="2023-11-07T12:16:52.094" v="1533" actId="478"/>
          <ac:spMkLst>
            <pc:docMk/>
            <pc:sldMk cId="3219926823" sldId="625"/>
            <ac:spMk id="13" creationId="{A114FA89-B7AF-CF81-F82C-60672B887059}"/>
          </ac:spMkLst>
        </pc:spChg>
        <pc:spChg chg="add del">
          <ac:chgData name="Paul Mulraney" userId="86ee26de-8866-43fd-adb1-f3d5a6038bb0" providerId="ADAL" clId="{962EBBCE-F6DC-C249-B30A-FE240D53717A}" dt="2023-11-07T14:24:56.637" v="1537"/>
          <ac:spMkLst>
            <pc:docMk/>
            <pc:sldMk cId="3219926823" sldId="625"/>
            <ac:spMk id="14" creationId="{B8006889-228F-F936-2D76-449A10233005}"/>
          </ac:spMkLst>
        </pc:spChg>
        <pc:spChg chg="add del mod">
          <ac:chgData name="Paul Mulraney" userId="86ee26de-8866-43fd-adb1-f3d5a6038bb0" providerId="ADAL" clId="{962EBBCE-F6DC-C249-B30A-FE240D53717A}" dt="2023-11-07T14:25:21.650" v="1543" actId="478"/>
          <ac:spMkLst>
            <pc:docMk/>
            <pc:sldMk cId="3219926823" sldId="625"/>
            <ac:spMk id="15" creationId="{C03D8FA7-E236-2061-F251-84AC539E86DF}"/>
          </ac:spMkLst>
        </pc:spChg>
        <pc:spChg chg="add mod">
          <ac:chgData name="Paul Mulraney" userId="86ee26de-8866-43fd-adb1-f3d5a6038bb0" providerId="ADAL" clId="{962EBBCE-F6DC-C249-B30A-FE240D53717A}" dt="2023-11-12T14:11:43.594" v="5156" actId="20577"/>
          <ac:spMkLst>
            <pc:docMk/>
            <pc:sldMk cId="3219926823" sldId="625"/>
            <ac:spMk id="16" creationId="{AC04CEE5-9C4E-6003-CE67-27C76EAFE927}"/>
          </ac:spMkLst>
        </pc:spChg>
        <pc:picChg chg="add del">
          <ac:chgData name="Paul Mulraney" userId="86ee26de-8866-43fd-adb1-f3d5a6038bb0" providerId="ADAL" clId="{962EBBCE-F6DC-C249-B30A-FE240D53717A}" dt="2023-11-07T12:13:52.628" v="1307" actId="21"/>
          <ac:picMkLst>
            <pc:docMk/>
            <pc:sldMk cId="3219926823" sldId="625"/>
            <ac:picMk id="4" creationId="{3C8A0F8E-F839-EC6B-9ED4-D5A9BFABA823}"/>
          </ac:picMkLst>
        </pc:picChg>
        <pc:picChg chg="add mod">
          <ac:chgData name="Paul Mulraney" userId="86ee26de-8866-43fd-adb1-f3d5a6038bb0" providerId="ADAL" clId="{962EBBCE-F6DC-C249-B30A-FE240D53717A}" dt="2023-11-12T13:50:10.717" v="4840" actId="167"/>
          <ac:picMkLst>
            <pc:docMk/>
            <pc:sldMk cId="3219926823" sldId="625"/>
            <ac:picMk id="4" creationId="{EE94293E-2A29-7E2B-1FF3-A2074CC3F942}"/>
          </ac:picMkLst>
        </pc:picChg>
        <pc:picChg chg="add mod">
          <ac:chgData name="Paul Mulraney" userId="86ee26de-8866-43fd-adb1-f3d5a6038bb0" providerId="ADAL" clId="{962EBBCE-F6DC-C249-B30A-FE240D53717A}" dt="2023-11-12T14:02:48.436" v="5017" actId="962"/>
          <ac:picMkLst>
            <pc:docMk/>
            <pc:sldMk cId="3219926823" sldId="625"/>
            <ac:picMk id="5" creationId="{79BDC9C5-5B54-3E74-5298-9A601AD6F281}"/>
          </ac:picMkLst>
        </pc:picChg>
        <pc:picChg chg="add mod">
          <ac:chgData name="Paul Mulraney" userId="86ee26de-8866-43fd-adb1-f3d5a6038bb0" providerId="ADAL" clId="{962EBBCE-F6DC-C249-B30A-FE240D53717A}" dt="2023-11-12T14:02:46.340" v="5016" actId="962"/>
          <ac:picMkLst>
            <pc:docMk/>
            <pc:sldMk cId="3219926823" sldId="625"/>
            <ac:picMk id="6" creationId="{FA9E25F0-F338-BEA6-23B1-41D3B3C69577}"/>
          </ac:picMkLst>
        </pc:picChg>
        <pc:picChg chg="add del mod">
          <ac:chgData name="Paul Mulraney" userId="86ee26de-8866-43fd-adb1-f3d5a6038bb0" providerId="ADAL" clId="{962EBBCE-F6DC-C249-B30A-FE240D53717A}" dt="2023-11-07T12:16:54.043" v="1534" actId="478"/>
          <ac:picMkLst>
            <pc:docMk/>
            <pc:sldMk cId="3219926823" sldId="625"/>
            <ac:picMk id="9" creationId="{C7AA60D8-8C3B-08C0-55F2-3E0F727F08FB}"/>
          </ac:picMkLst>
        </pc:picChg>
      </pc:sldChg>
      <pc:sldChg chg="addSp modSp del">
        <pc:chgData name="Paul Mulraney" userId="86ee26de-8866-43fd-adb1-f3d5a6038bb0" providerId="ADAL" clId="{962EBBCE-F6DC-C249-B30A-FE240D53717A}" dt="2023-11-07T16:18:17.248" v="3981" actId="2696"/>
        <pc:sldMkLst>
          <pc:docMk/>
          <pc:sldMk cId="3246952351" sldId="626"/>
        </pc:sldMkLst>
        <pc:spChg chg="add mod">
          <ac:chgData name="Paul Mulraney" userId="86ee26de-8866-43fd-adb1-f3d5a6038bb0" providerId="ADAL" clId="{962EBBCE-F6DC-C249-B30A-FE240D53717A}" dt="2023-11-07T11:55:55.825" v="648"/>
          <ac:spMkLst>
            <pc:docMk/>
            <pc:sldMk cId="3246952351" sldId="626"/>
            <ac:spMk id="2" creationId="{4E72E1B1-BA8B-5FF8-77A6-9ED5C126BEF4}"/>
          </ac:spMkLst>
        </pc:spChg>
      </pc:sldChg>
      <pc:sldChg chg="addSp modSp mod ord modNotesTx">
        <pc:chgData name="Paul Mulraney" userId="86ee26de-8866-43fd-adb1-f3d5a6038bb0" providerId="ADAL" clId="{962EBBCE-F6DC-C249-B30A-FE240D53717A}" dt="2023-11-16T13:08:58.294" v="5675" actId="313"/>
        <pc:sldMkLst>
          <pc:docMk/>
          <pc:sldMk cId="3351789176" sldId="627"/>
        </pc:sldMkLst>
        <pc:spChg chg="add mod">
          <ac:chgData name="Paul Mulraney" userId="86ee26de-8866-43fd-adb1-f3d5a6038bb0" providerId="ADAL" clId="{962EBBCE-F6DC-C249-B30A-FE240D53717A}" dt="2023-11-07T11:55:55.825" v="648"/>
          <ac:spMkLst>
            <pc:docMk/>
            <pc:sldMk cId="3351789176" sldId="627"/>
            <ac:spMk id="2" creationId="{D4ABDBA3-E73A-4193-4978-02523E373A08}"/>
          </ac:spMkLst>
        </pc:spChg>
        <pc:spChg chg="mod">
          <ac:chgData name="Paul Mulraney" userId="86ee26de-8866-43fd-adb1-f3d5a6038bb0" providerId="ADAL" clId="{962EBBCE-F6DC-C249-B30A-FE240D53717A}" dt="2023-11-16T13:08:58.294" v="5675" actId="313"/>
          <ac:spMkLst>
            <pc:docMk/>
            <pc:sldMk cId="3351789176" sldId="627"/>
            <ac:spMk id="3" creationId="{5D46CC44-22AC-5A47-AF5C-7C755B6FB6CC}"/>
          </ac:spMkLst>
        </pc:spChg>
        <pc:picChg chg="mod">
          <ac:chgData name="Paul Mulraney" userId="86ee26de-8866-43fd-adb1-f3d5a6038bb0" providerId="ADAL" clId="{962EBBCE-F6DC-C249-B30A-FE240D53717A}" dt="2023-11-12T13:59:32.360" v="4934" actId="962"/>
          <ac:picMkLst>
            <pc:docMk/>
            <pc:sldMk cId="3351789176" sldId="627"/>
            <ac:picMk id="4" creationId="{507076FA-55BA-FB29-CBE3-9B6033651175}"/>
          </ac:picMkLst>
        </pc:picChg>
      </pc:sldChg>
      <pc:sldChg chg="addSp modSp del">
        <pc:chgData name="Paul Mulraney" userId="86ee26de-8866-43fd-adb1-f3d5a6038bb0" providerId="ADAL" clId="{962EBBCE-F6DC-C249-B30A-FE240D53717A}" dt="2023-11-07T16:18:17.218" v="3975" actId="2696"/>
        <pc:sldMkLst>
          <pc:docMk/>
          <pc:sldMk cId="738371920" sldId="628"/>
        </pc:sldMkLst>
        <pc:spChg chg="add mod">
          <ac:chgData name="Paul Mulraney" userId="86ee26de-8866-43fd-adb1-f3d5a6038bb0" providerId="ADAL" clId="{962EBBCE-F6DC-C249-B30A-FE240D53717A}" dt="2023-11-07T11:55:55.825" v="648"/>
          <ac:spMkLst>
            <pc:docMk/>
            <pc:sldMk cId="738371920" sldId="628"/>
            <ac:spMk id="2" creationId="{A3060991-ADE0-421C-4973-8016056B38C9}"/>
          </ac:spMkLst>
        </pc:spChg>
      </pc:sldChg>
      <pc:sldChg chg="del">
        <pc:chgData name="Paul Mulraney" userId="86ee26de-8866-43fd-adb1-f3d5a6038bb0" providerId="ADAL" clId="{962EBBCE-F6DC-C249-B30A-FE240D53717A}" dt="2023-11-07T11:52:25.087" v="615" actId="2696"/>
        <pc:sldMkLst>
          <pc:docMk/>
          <pc:sldMk cId="1288338681" sldId="629"/>
        </pc:sldMkLst>
      </pc:sldChg>
      <pc:sldChg chg="addSp modSp mod ord modNotesTx">
        <pc:chgData name="Paul Mulraney" userId="86ee26de-8866-43fd-adb1-f3d5a6038bb0" providerId="ADAL" clId="{962EBBCE-F6DC-C249-B30A-FE240D53717A}" dt="2023-11-16T13:00:09.492" v="5426" actId="313"/>
        <pc:sldMkLst>
          <pc:docMk/>
          <pc:sldMk cId="3145108365" sldId="630"/>
        </pc:sldMkLst>
        <pc:spChg chg="add mod">
          <ac:chgData name="Paul Mulraney" userId="86ee26de-8866-43fd-adb1-f3d5a6038bb0" providerId="ADAL" clId="{962EBBCE-F6DC-C249-B30A-FE240D53717A}" dt="2023-11-12T14:12:38.263" v="5165" actId="13244"/>
          <ac:spMkLst>
            <pc:docMk/>
            <pc:sldMk cId="3145108365" sldId="630"/>
            <ac:spMk id="2" creationId="{58172369-AF02-03E8-5E08-6D7EBFCEE1CC}"/>
          </ac:spMkLst>
        </pc:spChg>
        <pc:spChg chg="mod">
          <ac:chgData name="Paul Mulraney" userId="86ee26de-8866-43fd-adb1-f3d5a6038bb0" providerId="ADAL" clId="{962EBBCE-F6DC-C249-B30A-FE240D53717A}" dt="2023-11-16T13:00:09.492" v="5426" actId="313"/>
          <ac:spMkLst>
            <pc:docMk/>
            <pc:sldMk cId="3145108365" sldId="630"/>
            <ac:spMk id="3" creationId="{F4919847-E5A2-D63B-9ACA-747EB2509BE0}"/>
          </ac:spMkLst>
        </pc:spChg>
        <pc:picChg chg="mod">
          <ac:chgData name="Paul Mulraney" userId="86ee26de-8866-43fd-adb1-f3d5a6038bb0" providerId="ADAL" clId="{962EBBCE-F6DC-C249-B30A-FE240D53717A}" dt="2023-11-12T13:53:29.419" v="4866" actId="962"/>
          <ac:picMkLst>
            <pc:docMk/>
            <pc:sldMk cId="3145108365" sldId="630"/>
            <ac:picMk id="4" creationId="{42C7FA92-DDEA-1935-6BFE-C01A5387236F}"/>
          </ac:picMkLst>
        </pc:picChg>
      </pc:sldChg>
      <pc:sldChg chg="del">
        <pc:chgData name="Paul Mulraney" userId="86ee26de-8866-43fd-adb1-f3d5a6038bb0" providerId="ADAL" clId="{962EBBCE-F6DC-C249-B30A-FE240D53717A}" dt="2023-11-07T11:52:34.310" v="617" actId="2696"/>
        <pc:sldMkLst>
          <pc:docMk/>
          <pc:sldMk cId="2855509338" sldId="632"/>
        </pc:sldMkLst>
      </pc:sldChg>
      <pc:sldChg chg="del">
        <pc:chgData name="Paul Mulraney" userId="86ee26de-8866-43fd-adb1-f3d5a6038bb0" providerId="ADAL" clId="{962EBBCE-F6DC-C249-B30A-FE240D53717A}" dt="2023-11-07T11:52:34.326" v="625" actId="2696"/>
        <pc:sldMkLst>
          <pc:docMk/>
          <pc:sldMk cId="2369552198" sldId="635"/>
        </pc:sldMkLst>
      </pc:sldChg>
      <pc:sldChg chg="del">
        <pc:chgData name="Paul Mulraney" userId="86ee26de-8866-43fd-adb1-f3d5a6038bb0" providerId="ADAL" clId="{962EBBCE-F6DC-C249-B30A-FE240D53717A}" dt="2023-11-07T11:52:34.319" v="619" actId="2696"/>
        <pc:sldMkLst>
          <pc:docMk/>
          <pc:sldMk cId="1506579305" sldId="636"/>
        </pc:sldMkLst>
      </pc:sldChg>
      <pc:sldChg chg="del">
        <pc:chgData name="Paul Mulraney" userId="86ee26de-8866-43fd-adb1-f3d5a6038bb0" providerId="ADAL" clId="{962EBBCE-F6DC-C249-B30A-FE240D53717A}" dt="2023-11-07T11:52:34.325" v="624" actId="2696"/>
        <pc:sldMkLst>
          <pc:docMk/>
          <pc:sldMk cId="1930457573" sldId="637"/>
        </pc:sldMkLst>
      </pc:sldChg>
      <pc:sldChg chg="del">
        <pc:chgData name="Paul Mulraney" userId="86ee26de-8866-43fd-adb1-f3d5a6038bb0" providerId="ADAL" clId="{962EBBCE-F6DC-C249-B30A-FE240D53717A}" dt="2023-11-07T11:52:34.322" v="621" actId="2696"/>
        <pc:sldMkLst>
          <pc:docMk/>
          <pc:sldMk cId="2019484369" sldId="651"/>
        </pc:sldMkLst>
      </pc:sldChg>
      <pc:sldChg chg="del">
        <pc:chgData name="Paul Mulraney" userId="86ee26de-8866-43fd-adb1-f3d5a6038bb0" providerId="ADAL" clId="{962EBBCE-F6DC-C249-B30A-FE240D53717A}" dt="2023-11-07T11:52:34.324" v="623" actId="2696"/>
        <pc:sldMkLst>
          <pc:docMk/>
          <pc:sldMk cId="635279200" sldId="652"/>
        </pc:sldMkLst>
      </pc:sldChg>
      <pc:sldChg chg="del">
        <pc:chgData name="Paul Mulraney" userId="86ee26de-8866-43fd-adb1-f3d5a6038bb0" providerId="ADAL" clId="{962EBBCE-F6DC-C249-B30A-FE240D53717A}" dt="2023-11-07T11:52:34.343" v="630" actId="2696"/>
        <pc:sldMkLst>
          <pc:docMk/>
          <pc:sldMk cId="1143313535" sldId="653"/>
        </pc:sldMkLst>
      </pc:sldChg>
      <pc:sldChg chg="del">
        <pc:chgData name="Paul Mulraney" userId="86ee26de-8866-43fd-adb1-f3d5a6038bb0" providerId="ADAL" clId="{962EBBCE-F6DC-C249-B30A-FE240D53717A}" dt="2023-11-07T11:52:34.338" v="629" actId="2696"/>
        <pc:sldMkLst>
          <pc:docMk/>
          <pc:sldMk cId="382513641" sldId="654"/>
        </pc:sldMkLst>
      </pc:sldChg>
      <pc:sldChg chg="del">
        <pc:chgData name="Paul Mulraney" userId="86ee26de-8866-43fd-adb1-f3d5a6038bb0" providerId="ADAL" clId="{962EBBCE-F6DC-C249-B30A-FE240D53717A}" dt="2023-11-07T11:52:34.320" v="620" actId="2696"/>
        <pc:sldMkLst>
          <pc:docMk/>
          <pc:sldMk cId="3091242229" sldId="655"/>
        </pc:sldMkLst>
      </pc:sldChg>
      <pc:sldChg chg="del">
        <pc:chgData name="Paul Mulraney" userId="86ee26de-8866-43fd-adb1-f3d5a6038bb0" providerId="ADAL" clId="{962EBBCE-F6DC-C249-B30A-FE240D53717A}" dt="2023-11-07T11:52:34.328" v="627" actId="2696"/>
        <pc:sldMkLst>
          <pc:docMk/>
          <pc:sldMk cId="645235981" sldId="663"/>
        </pc:sldMkLst>
      </pc:sldChg>
      <pc:sldChg chg="del">
        <pc:chgData name="Paul Mulraney" userId="86ee26de-8866-43fd-adb1-f3d5a6038bb0" providerId="ADAL" clId="{962EBBCE-F6DC-C249-B30A-FE240D53717A}" dt="2023-11-07T11:52:34.327" v="626" actId="2696"/>
        <pc:sldMkLst>
          <pc:docMk/>
          <pc:sldMk cId="3189909433" sldId="664"/>
        </pc:sldMkLst>
      </pc:sldChg>
      <pc:sldChg chg="del">
        <pc:chgData name="Paul Mulraney" userId="86ee26de-8866-43fd-adb1-f3d5a6038bb0" providerId="ADAL" clId="{962EBBCE-F6DC-C249-B30A-FE240D53717A}" dt="2023-11-07T11:52:34.323" v="622" actId="2696"/>
        <pc:sldMkLst>
          <pc:docMk/>
          <pc:sldMk cId="3215605184" sldId="665"/>
        </pc:sldMkLst>
      </pc:sldChg>
      <pc:sldChg chg="del">
        <pc:chgData name="Paul Mulraney" userId="86ee26de-8866-43fd-adb1-f3d5a6038bb0" providerId="ADAL" clId="{962EBBCE-F6DC-C249-B30A-FE240D53717A}" dt="2023-11-07T11:52:41.828" v="635" actId="2696"/>
        <pc:sldMkLst>
          <pc:docMk/>
          <pc:sldMk cId="2601941811" sldId="670"/>
        </pc:sldMkLst>
      </pc:sldChg>
      <pc:sldChg chg="del">
        <pc:chgData name="Paul Mulraney" userId="86ee26de-8866-43fd-adb1-f3d5a6038bb0" providerId="ADAL" clId="{962EBBCE-F6DC-C249-B30A-FE240D53717A}" dt="2023-11-07T11:52:41.812" v="632" actId="2696"/>
        <pc:sldMkLst>
          <pc:docMk/>
          <pc:sldMk cId="1847924968" sldId="671"/>
        </pc:sldMkLst>
      </pc:sldChg>
      <pc:sldChg chg="del">
        <pc:chgData name="Paul Mulraney" userId="86ee26de-8866-43fd-adb1-f3d5a6038bb0" providerId="ADAL" clId="{962EBBCE-F6DC-C249-B30A-FE240D53717A}" dt="2023-11-07T11:52:41.826" v="634" actId="2696"/>
        <pc:sldMkLst>
          <pc:docMk/>
          <pc:sldMk cId="4215980510" sldId="673"/>
        </pc:sldMkLst>
      </pc:sldChg>
      <pc:sldChg chg="addSp modSp del">
        <pc:chgData name="Paul Mulraney" userId="86ee26de-8866-43fd-adb1-f3d5a6038bb0" providerId="ADAL" clId="{962EBBCE-F6DC-C249-B30A-FE240D53717A}" dt="2023-11-07T16:18:17.238" v="3980" actId="2696"/>
        <pc:sldMkLst>
          <pc:docMk/>
          <pc:sldMk cId="3869673466" sldId="675"/>
        </pc:sldMkLst>
        <pc:spChg chg="add mod">
          <ac:chgData name="Paul Mulraney" userId="86ee26de-8866-43fd-adb1-f3d5a6038bb0" providerId="ADAL" clId="{962EBBCE-F6DC-C249-B30A-FE240D53717A}" dt="2023-11-07T11:55:55.825" v="648"/>
          <ac:spMkLst>
            <pc:docMk/>
            <pc:sldMk cId="3869673466" sldId="675"/>
            <ac:spMk id="3" creationId="{8FD79639-95A4-525A-D344-2381D99F04A1}"/>
          </ac:spMkLst>
        </pc:spChg>
      </pc:sldChg>
      <pc:sldChg chg="addSp modSp del">
        <pc:chgData name="Paul Mulraney" userId="86ee26de-8866-43fd-adb1-f3d5a6038bb0" providerId="ADAL" clId="{962EBBCE-F6DC-C249-B30A-FE240D53717A}" dt="2023-11-07T16:18:17.206" v="3969" actId="2696"/>
        <pc:sldMkLst>
          <pc:docMk/>
          <pc:sldMk cId="786157863" sldId="676"/>
        </pc:sldMkLst>
        <pc:spChg chg="add mod">
          <ac:chgData name="Paul Mulraney" userId="86ee26de-8866-43fd-adb1-f3d5a6038bb0" providerId="ADAL" clId="{962EBBCE-F6DC-C249-B30A-FE240D53717A}" dt="2023-11-07T11:55:55.825" v="648"/>
          <ac:spMkLst>
            <pc:docMk/>
            <pc:sldMk cId="786157863" sldId="676"/>
            <ac:spMk id="3" creationId="{7FE4A23A-B719-D2AD-55F4-9BDF577E4D7B}"/>
          </ac:spMkLst>
        </pc:spChg>
      </pc:sldChg>
      <pc:sldChg chg="addSp modSp del">
        <pc:chgData name="Paul Mulraney" userId="86ee26de-8866-43fd-adb1-f3d5a6038bb0" providerId="ADAL" clId="{962EBBCE-F6DC-C249-B30A-FE240D53717A}" dt="2023-11-07T16:18:17.225" v="3978" actId="2696"/>
        <pc:sldMkLst>
          <pc:docMk/>
          <pc:sldMk cId="1992491900" sldId="677"/>
        </pc:sldMkLst>
        <pc:spChg chg="add mod">
          <ac:chgData name="Paul Mulraney" userId="86ee26de-8866-43fd-adb1-f3d5a6038bb0" providerId="ADAL" clId="{962EBBCE-F6DC-C249-B30A-FE240D53717A}" dt="2023-11-07T11:55:55.825" v="648"/>
          <ac:spMkLst>
            <pc:docMk/>
            <pc:sldMk cId="1992491900" sldId="677"/>
            <ac:spMk id="2" creationId="{10847B35-3067-5F39-7168-C50C4C7B739E}"/>
          </ac:spMkLst>
        </pc:spChg>
      </pc:sldChg>
      <pc:sldChg chg="del">
        <pc:chgData name="Paul Mulraney" userId="86ee26de-8866-43fd-adb1-f3d5a6038bb0" providerId="ADAL" clId="{962EBBCE-F6DC-C249-B30A-FE240D53717A}" dt="2023-11-07T11:52:21.550" v="611" actId="2696"/>
        <pc:sldMkLst>
          <pc:docMk/>
          <pc:sldMk cId="772027751" sldId="678"/>
        </pc:sldMkLst>
      </pc:sldChg>
      <pc:sldChg chg="del">
        <pc:chgData name="Paul Mulraney" userId="86ee26de-8866-43fd-adb1-f3d5a6038bb0" providerId="ADAL" clId="{962EBBCE-F6DC-C249-B30A-FE240D53717A}" dt="2023-11-07T11:52:21.563" v="613" actId="2696"/>
        <pc:sldMkLst>
          <pc:docMk/>
          <pc:sldMk cId="1939492833" sldId="679"/>
        </pc:sldMkLst>
      </pc:sldChg>
      <pc:sldChg chg="addSp delSp modSp mod ord modNotesTx">
        <pc:chgData name="Paul Mulraney" userId="86ee26de-8866-43fd-adb1-f3d5a6038bb0" providerId="ADAL" clId="{962EBBCE-F6DC-C249-B30A-FE240D53717A}" dt="2023-11-20T12:25:24.266" v="5768" actId="404"/>
        <pc:sldMkLst>
          <pc:docMk/>
          <pc:sldMk cId="3583040993" sldId="680"/>
        </pc:sldMkLst>
        <pc:spChg chg="add mod">
          <ac:chgData name="Paul Mulraney" userId="86ee26de-8866-43fd-adb1-f3d5a6038bb0" providerId="ADAL" clId="{962EBBCE-F6DC-C249-B30A-FE240D53717A}" dt="2023-11-07T11:55:55.825" v="648"/>
          <ac:spMkLst>
            <pc:docMk/>
            <pc:sldMk cId="3583040993" sldId="680"/>
            <ac:spMk id="2" creationId="{79996FD4-6DCE-E89E-F8FE-98125BB56B22}"/>
          </ac:spMkLst>
        </pc:spChg>
        <pc:spChg chg="add mod">
          <ac:chgData name="Paul Mulraney" userId="86ee26de-8866-43fd-adb1-f3d5a6038bb0" providerId="ADAL" clId="{962EBBCE-F6DC-C249-B30A-FE240D53717A}" dt="2023-11-20T12:25:24.266" v="5768" actId="404"/>
          <ac:spMkLst>
            <pc:docMk/>
            <pc:sldMk cId="3583040993" sldId="680"/>
            <ac:spMk id="3" creationId="{BABC30C1-326A-EF0B-7D93-33DC4F84ABF3}"/>
          </ac:spMkLst>
        </pc:spChg>
        <pc:spChg chg="add mod">
          <ac:chgData name="Paul Mulraney" userId="86ee26de-8866-43fd-adb1-f3d5a6038bb0" providerId="ADAL" clId="{962EBBCE-F6DC-C249-B30A-FE240D53717A}" dt="2023-11-12T14:11:22.917" v="5153" actId="13244"/>
          <ac:spMkLst>
            <pc:docMk/>
            <pc:sldMk cId="3583040993" sldId="680"/>
            <ac:spMk id="4" creationId="{2AD72A4C-C91F-EFF8-1320-B667AB955F98}"/>
          </ac:spMkLst>
        </pc:spChg>
        <pc:spChg chg="add mod">
          <ac:chgData name="Paul Mulraney" userId="86ee26de-8866-43fd-adb1-f3d5a6038bb0" providerId="ADAL" clId="{962EBBCE-F6DC-C249-B30A-FE240D53717A}" dt="2023-11-12T14:11:14.051" v="5152"/>
          <ac:spMkLst>
            <pc:docMk/>
            <pc:sldMk cId="3583040993" sldId="680"/>
            <ac:spMk id="7" creationId="{0485A78A-CFB0-4C26-6518-D54F047B51F0}"/>
          </ac:spMkLst>
        </pc:spChg>
        <pc:spChg chg="add del mod">
          <ac:chgData name="Paul Mulraney" userId="86ee26de-8866-43fd-adb1-f3d5a6038bb0" providerId="ADAL" clId="{962EBBCE-F6DC-C249-B30A-FE240D53717A}" dt="2023-11-12T14:02:42.406" v="5014" actId="962"/>
          <ac:spMkLst>
            <pc:docMk/>
            <pc:sldMk cId="3583040993" sldId="680"/>
            <ac:spMk id="12" creationId="{61E03FDF-FEC4-8D1B-1378-B1F805965327}"/>
          </ac:spMkLst>
        </pc:spChg>
        <pc:picChg chg="add mod">
          <ac:chgData name="Paul Mulraney" userId="86ee26de-8866-43fd-adb1-f3d5a6038bb0" providerId="ADAL" clId="{962EBBCE-F6DC-C249-B30A-FE240D53717A}" dt="2023-11-12T14:02:39.870" v="5013" actId="962"/>
          <ac:picMkLst>
            <pc:docMk/>
            <pc:sldMk cId="3583040993" sldId="680"/>
            <ac:picMk id="5" creationId="{C4D8C4F3-3A3A-BDB8-3B05-F0EA75C34ED7}"/>
          </ac:picMkLst>
        </pc:picChg>
        <pc:picChg chg="add mod">
          <ac:chgData name="Paul Mulraney" userId="86ee26de-8866-43fd-adb1-f3d5a6038bb0" providerId="ADAL" clId="{962EBBCE-F6DC-C249-B30A-FE240D53717A}" dt="2023-11-12T14:02:44.299" v="5015" actId="962"/>
          <ac:picMkLst>
            <pc:docMk/>
            <pc:sldMk cId="3583040993" sldId="680"/>
            <ac:picMk id="6" creationId="{48BDCDF1-FA60-D1B3-C5F5-24616824A19F}"/>
          </ac:picMkLst>
        </pc:picChg>
        <pc:picChg chg="mod">
          <ac:chgData name="Paul Mulraney" userId="86ee26de-8866-43fd-adb1-f3d5a6038bb0" providerId="ADAL" clId="{962EBBCE-F6DC-C249-B30A-FE240D53717A}" dt="2023-11-12T14:11:33.475" v="5155" actId="13244"/>
          <ac:picMkLst>
            <pc:docMk/>
            <pc:sldMk cId="3583040993" sldId="680"/>
            <ac:picMk id="11" creationId="{B22E4801-37DB-D1E4-D4E5-50D570923DD0}"/>
          </ac:picMkLst>
        </pc:picChg>
      </pc:sldChg>
      <pc:sldChg chg="addSp modSp del">
        <pc:chgData name="Paul Mulraney" userId="86ee26de-8866-43fd-adb1-f3d5a6038bb0" providerId="ADAL" clId="{962EBBCE-F6DC-C249-B30A-FE240D53717A}" dt="2023-11-07T16:18:17.208" v="3970" actId="2696"/>
        <pc:sldMkLst>
          <pc:docMk/>
          <pc:sldMk cId="216478072" sldId="681"/>
        </pc:sldMkLst>
        <pc:spChg chg="add mod">
          <ac:chgData name="Paul Mulraney" userId="86ee26de-8866-43fd-adb1-f3d5a6038bb0" providerId="ADAL" clId="{962EBBCE-F6DC-C249-B30A-FE240D53717A}" dt="2023-11-07T11:55:55.825" v="648"/>
          <ac:spMkLst>
            <pc:docMk/>
            <pc:sldMk cId="216478072" sldId="681"/>
            <ac:spMk id="2" creationId="{801B028B-2E54-FD07-39E0-26B6465D37A4}"/>
          </ac:spMkLst>
        </pc:spChg>
      </pc:sldChg>
      <pc:sldChg chg="del">
        <pc:chgData name="Paul Mulraney" userId="86ee26de-8866-43fd-adb1-f3d5a6038bb0" providerId="ADAL" clId="{962EBBCE-F6DC-C249-B30A-FE240D53717A}" dt="2023-11-07T11:52:21.552" v="612" actId="2696"/>
        <pc:sldMkLst>
          <pc:docMk/>
          <pc:sldMk cId="715757045" sldId="682"/>
        </pc:sldMkLst>
      </pc:sldChg>
      <pc:sldChg chg="del">
        <pc:chgData name="Paul Mulraney" userId="86ee26de-8866-43fd-adb1-f3d5a6038bb0" providerId="ADAL" clId="{962EBBCE-F6DC-C249-B30A-FE240D53717A}" dt="2023-11-07T11:52:25.099" v="616" actId="2696"/>
        <pc:sldMkLst>
          <pc:docMk/>
          <pc:sldMk cId="1435649154" sldId="683"/>
        </pc:sldMkLst>
      </pc:sldChg>
      <pc:sldChg chg="del">
        <pc:chgData name="Paul Mulraney" userId="86ee26de-8866-43fd-adb1-f3d5a6038bb0" providerId="ADAL" clId="{962EBBCE-F6DC-C249-B30A-FE240D53717A}" dt="2023-11-07T11:52:25.069" v="614" actId="2696"/>
        <pc:sldMkLst>
          <pc:docMk/>
          <pc:sldMk cId="3818952139" sldId="684"/>
        </pc:sldMkLst>
      </pc:sldChg>
      <pc:sldChg chg="del">
        <pc:chgData name="Paul Mulraney" userId="86ee26de-8866-43fd-adb1-f3d5a6038bb0" providerId="ADAL" clId="{962EBBCE-F6DC-C249-B30A-FE240D53717A}" dt="2023-11-07T11:52:41.824" v="633" actId="2696"/>
        <pc:sldMkLst>
          <pc:docMk/>
          <pc:sldMk cId="3781620164" sldId="685"/>
        </pc:sldMkLst>
      </pc:sldChg>
      <pc:sldChg chg="del">
        <pc:chgData name="Paul Mulraney" userId="86ee26de-8866-43fd-adb1-f3d5a6038bb0" providerId="ADAL" clId="{962EBBCE-F6DC-C249-B30A-FE240D53717A}" dt="2023-11-07T11:52:41.833" v="636" actId="2696"/>
        <pc:sldMkLst>
          <pc:docMk/>
          <pc:sldMk cId="1792143437" sldId="686"/>
        </pc:sldMkLst>
      </pc:sldChg>
      <pc:sldChg chg="addSp modSp mod ord">
        <pc:chgData name="Paul Mulraney" userId="86ee26de-8866-43fd-adb1-f3d5a6038bb0" providerId="ADAL" clId="{962EBBCE-F6DC-C249-B30A-FE240D53717A}" dt="2023-11-12T14:13:15.505" v="5172" actId="13244"/>
        <pc:sldMkLst>
          <pc:docMk/>
          <pc:sldMk cId="1891632560" sldId="687"/>
        </pc:sldMkLst>
        <pc:spChg chg="add mod">
          <ac:chgData name="Paul Mulraney" userId="86ee26de-8866-43fd-adb1-f3d5a6038bb0" providerId="ADAL" clId="{962EBBCE-F6DC-C249-B30A-FE240D53717A}" dt="2023-11-12T14:13:15.505" v="5172" actId="13244"/>
          <ac:spMkLst>
            <pc:docMk/>
            <pc:sldMk cId="1891632560" sldId="687"/>
            <ac:spMk id="2" creationId="{85F8FE8D-AF2C-2622-7A8F-E1133AC8D00C}"/>
          </ac:spMkLst>
        </pc:spChg>
        <pc:spChg chg="mod">
          <ac:chgData name="Paul Mulraney" userId="86ee26de-8866-43fd-adb1-f3d5a6038bb0" providerId="ADAL" clId="{962EBBCE-F6DC-C249-B30A-FE240D53717A}" dt="2023-11-12T14:13:08.058" v="5171" actId="13244"/>
          <ac:spMkLst>
            <pc:docMk/>
            <pc:sldMk cId="1891632560" sldId="687"/>
            <ac:spMk id="3" creationId="{5ADE0040-BCE3-4F87-F320-06BBFF985F74}"/>
          </ac:spMkLst>
        </pc:spChg>
        <pc:picChg chg="mod">
          <ac:chgData name="Paul Mulraney" userId="86ee26de-8866-43fd-adb1-f3d5a6038bb0" providerId="ADAL" clId="{962EBBCE-F6DC-C249-B30A-FE240D53717A}" dt="2023-11-12T14:05:34.250" v="5056" actId="962"/>
          <ac:picMkLst>
            <pc:docMk/>
            <pc:sldMk cId="1891632560" sldId="687"/>
            <ac:picMk id="4" creationId="{9EF99D85-E3D4-0D70-E8BC-EFF11317417C}"/>
          </ac:picMkLst>
        </pc:picChg>
      </pc:sldChg>
      <pc:sldChg chg="addSp modSp del">
        <pc:chgData name="Paul Mulraney" userId="86ee26de-8866-43fd-adb1-f3d5a6038bb0" providerId="ADAL" clId="{962EBBCE-F6DC-C249-B30A-FE240D53717A}" dt="2023-11-07T16:18:17.221" v="3977" actId="2696"/>
        <pc:sldMkLst>
          <pc:docMk/>
          <pc:sldMk cId="367265271" sldId="688"/>
        </pc:sldMkLst>
        <pc:spChg chg="add mod">
          <ac:chgData name="Paul Mulraney" userId="86ee26de-8866-43fd-adb1-f3d5a6038bb0" providerId="ADAL" clId="{962EBBCE-F6DC-C249-B30A-FE240D53717A}" dt="2023-11-07T11:55:55.825" v="648"/>
          <ac:spMkLst>
            <pc:docMk/>
            <pc:sldMk cId="367265271" sldId="688"/>
            <ac:spMk id="2" creationId="{0C6815FD-D5B7-A5E7-770F-54D6F2CD4BA2}"/>
          </ac:spMkLst>
        </pc:spChg>
      </pc:sldChg>
      <pc:sldChg chg="addSp modSp del">
        <pc:chgData name="Paul Mulraney" userId="86ee26de-8866-43fd-adb1-f3d5a6038bb0" providerId="ADAL" clId="{962EBBCE-F6DC-C249-B30A-FE240D53717A}" dt="2023-11-07T16:18:17.211" v="3971" actId="2696"/>
        <pc:sldMkLst>
          <pc:docMk/>
          <pc:sldMk cId="2138139662" sldId="689"/>
        </pc:sldMkLst>
        <pc:spChg chg="add mod">
          <ac:chgData name="Paul Mulraney" userId="86ee26de-8866-43fd-adb1-f3d5a6038bb0" providerId="ADAL" clId="{962EBBCE-F6DC-C249-B30A-FE240D53717A}" dt="2023-11-07T11:55:55.825" v="648"/>
          <ac:spMkLst>
            <pc:docMk/>
            <pc:sldMk cId="2138139662" sldId="689"/>
            <ac:spMk id="2" creationId="{827B9B6F-DCD2-695D-B6A0-A09A859FBFBE}"/>
          </ac:spMkLst>
        </pc:spChg>
      </pc:sldChg>
      <pc:sldChg chg="addSp modSp del">
        <pc:chgData name="Paul Mulraney" userId="86ee26de-8866-43fd-adb1-f3d5a6038bb0" providerId="ADAL" clId="{962EBBCE-F6DC-C249-B30A-FE240D53717A}" dt="2023-11-07T16:18:17.264" v="3984" actId="2696"/>
        <pc:sldMkLst>
          <pc:docMk/>
          <pc:sldMk cId="676818953" sldId="690"/>
        </pc:sldMkLst>
        <pc:spChg chg="add mod">
          <ac:chgData name="Paul Mulraney" userId="86ee26de-8866-43fd-adb1-f3d5a6038bb0" providerId="ADAL" clId="{962EBBCE-F6DC-C249-B30A-FE240D53717A}" dt="2023-11-07T11:55:55.825" v="648"/>
          <ac:spMkLst>
            <pc:docMk/>
            <pc:sldMk cId="676818953" sldId="690"/>
            <ac:spMk id="3" creationId="{BC34203D-21C9-01D6-5EF6-7285FEC11E79}"/>
          </ac:spMkLst>
        </pc:spChg>
      </pc:sldChg>
      <pc:sldChg chg="addSp modSp del">
        <pc:chgData name="Paul Mulraney" userId="86ee26de-8866-43fd-adb1-f3d5a6038bb0" providerId="ADAL" clId="{962EBBCE-F6DC-C249-B30A-FE240D53717A}" dt="2023-11-07T16:18:17.216" v="3974" actId="2696"/>
        <pc:sldMkLst>
          <pc:docMk/>
          <pc:sldMk cId="1707999136" sldId="691"/>
        </pc:sldMkLst>
        <pc:spChg chg="add mod">
          <ac:chgData name="Paul Mulraney" userId="86ee26de-8866-43fd-adb1-f3d5a6038bb0" providerId="ADAL" clId="{962EBBCE-F6DC-C249-B30A-FE240D53717A}" dt="2023-11-07T11:55:55.825" v="648"/>
          <ac:spMkLst>
            <pc:docMk/>
            <pc:sldMk cId="1707999136" sldId="691"/>
            <ac:spMk id="2" creationId="{E12AD2AB-9891-58B9-0017-74B8F05BE4CC}"/>
          </ac:spMkLst>
        </pc:spChg>
      </pc:sldChg>
      <pc:sldChg chg="addSp modSp del">
        <pc:chgData name="Paul Mulraney" userId="86ee26de-8866-43fd-adb1-f3d5a6038bb0" providerId="ADAL" clId="{962EBBCE-F6DC-C249-B30A-FE240D53717A}" dt="2023-11-07T16:18:17.235" v="3979" actId="2696"/>
        <pc:sldMkLst>
          <pc:docMk/>
          <pc:sldMk cId="3617285325" sldId="692"/>
        </pc:sldMkLst>
        <pc:spChg chg="add mod">
          <ac:chgData name="Paul Mulraney" userId="86ee26de-8866-43fd-adb1-f3d5a6038bb0" providerId="ADAL" clId="{962EBBCE-F6DC-C249-B30A-FE240D53717A}" dt="2023-11-07T11:55:55.825" v="648"/>
          <ac:spMkLst>
            <pc:docMk/>
            <pc:sldMk cId="3617285325" sldId="692"/>
            <ac:spMk id="3" creationId="{1E4EA63E-B278-E21C-C8F0-B909769F93F6}"/>
          </ac:spMkLst>
        </pc:spChg>
      </pc:sldChg>
      <pc:sldChg chg="addSp modSp del">
        <pc:chgData name="Paul Mulraney" userId="86ee26de-8866-43fd-adb1-f3d5a6038bb0" providerId="ADAL" clId="{962EBBCE-F6DC-C249-B30A-FE240D53717A}" dt="2023-11-07T16:18:17.220" v="3976" actId="2696"/>
        <pc:sldMkLst>
          <pc:docMk/>
          <pc:sldMk cId="3541305745" sldId="693"/>
        </pc:sldMkLst>
        <pc:spChg chg="add mod">
          <ac:chgData name="Paul Mulraney" userId="86ee26de-8866-43fd-adb1-f3d5a6038bb0" providerId="ADAL" clId="{962EBBCE-F6DC-C249-B30A-FE240D53717A}" dt="2023-11-07T11:55:55.825" v="648"/>
          <ac:spMkLst>
            <pc:docMk/>
            <pc:sldMk cId="3541305745" sldId="693"/>
            <ac:spMk id="2" creationId="{2C5C754E-3942-07AD-F92A-8BD9B862D0DE}"/>
          </ac:spMkLst>
        </pc:spChg>
      </pc:sldChg>
      <pc:sldChg chg="addSp modSp del">
        <pc:chgData name="Paul Mulraney" userId="86ee26de-8866-43fd-adb1-f3d5a6038bb0" providerId="ADAL" clId="{962EBBCE-F6DC-C249-B30A-FE240D53717A}" dt="2023-11-07T16:18:17.212" v="3972" actId="2696"/>
        <pc:sldMkLst>
          <pc:docMk/>
          <pc:sldMk cId="553449996" sldId="694"/>
        </pc:sldMkLst>
        <pc:spChg chg="add mod">
          <ac:chgData name="Paul Mulraney" userId="86ee26de-8866-43fd-adb1-f3d5a6038bb0" providerId="ADAL" clId="{962EBBCE-F6DC-C249-B30A-FE240D53717A}" dt="2023-11-07T11:55:55.825" v="648"/>
          <ac:spMkLst>
            <pc:docMk/>
            <pc:sldMk cId="553449996" sldId="694"/>
            <ac:spMk id="3" creationId="{7BC10095-E127-5FEE-0EB5-49CCC0B32621}"/>
          </ac:spMkLst>
        </pc:spChg>
      </pc:sldChg>
      <pc:sldChg chg="addSp modSp del">
        <pc:chgData name="Paul Mulraney" userId="86ee26de-8866-43fd-adb1-f3d5a6038bb0" providerId="ADAL" clId="{962EBBCE-F6DC-C249-B30A-FE240D53717A}" dt="2023-11-07T16:18:17.260" v="3982" actId="2696"/>
        <pc:sldMkLst>
          <pc:docMk/>
          <pc:sldMk cId="3387297792" sldId="695"/>
        </pc:sldMkLst>
        <pc:spChg chg="add mod">
          <ac:chgData name="Paul Mulraney" userId="86ee26de-8866-43fd-adb1-f3d5a6038bb0" providerId="ADAL" clId="{962EBBCE-F6DC-C249-B30A-FE240D53717A}" dt="2023-11-07T11:55:55.825" v="648"/>
          <ac:spMkLst>
            <pc:docMk/>
            <pc:sldMk cId="3387297792" sldId="695"/>
            <ac:spMk id="2" creationId="{3DC99DFD-01B2-1C83-EDA7-9907F47BF08D}"/>
          </ac:spMkLst>
        </pc:spChg>
      </pc:sldChg>
      <pc:sldChg chg="addSp modSp del">
        <pc:chgData name="Paul Mulraney" userId="86ee26de-8866-43fd-adb1-f3d5a6038bb0" providerId="ADAL" clId="{962EBBCE-F6DC-C249-B30A-FE240D53717A}" dt="2023-11-07T16:18:17.261" v="3983" actId="2696"/>
        <pc:sldMkLst>
          <pc:docMk/>
          <pc:sldMk cId="3782762501" sldId="696"/>
        </pc:sldMkLst>
        <pc:spChg chg="add mod">
          <ac:chgData name="Paul Mulraney" userId="86ee26de-8866-43fd-adb1-f3d5a6038bb0" providerId="ADAL" clId="{962EBBCE-F6DC-C249-B30A-FE240D53717A}" dt="2023-11-07T11:55:55.825" v="648"/>
          <ac:spMkLst>
            <pc:docMk/>
            <pc:sldMk cId="3782762501" sldId="696"/>
            <ac:spMk id="3" creationId="{00A15815-DB02-3992-06FA-4166B0C05853}"/>
          </ac:spMkLst>
        </pc:spChg>
      </pc:sldChg>
      <pc:sldChg chg="addSp modSp del">
        <pc:chgData name="Paul Mulraney" userId="86ee26de-8866-43fd-adb1-f3d5a6038bb0" providerId="ADAL" clId="{962EBBCE-F6DC-C249-B30A-FE240D53717A}" dt="2023-11-07T16:18:17.269" v="3985" actId="2696"/>
        <pc:sldMkLst>
          <pc:docMk/>
          <pc:sldMk cId="4021017942" sldId="697"/>
        </pc:sldMkLst>
        <pc:spChg chg="add mod">
          <ac:chgData name="Paul Mulraney" userId="86ee26de-8866-43fd-adb1-f3d5a6038bb0" providerId="ADAL" clId="{962EBBCE-F6DC-C249-B30A-FE240D53717A}" dt="2023-11-07T11:55:55.825" v="648"/>
          <ac:spMkLst>
            <pc:docMk/>
            <pc:sldMk cId="4021017942" sldId="697"/>
            <ac:spMk id="2" creationId="{73AE831F-EFC9-01FF-69AB-6C8D0A185BDB}"/>
          </ac:spMkLst>
        </pc:spChg>
      </pc:sldChg>
      <pc:sldChg chg="addSp modSp add mod">
        <pc:chgData name="Paul Mulraney" userId="86ee26de-8866-43fd-adb1-f3d5a6038bb0" providerId="ADAL" clId="{962EBBCE-F6DC-C249-B30A-FE240D53717A}" dt="2023-11-20T12:25:40.818" v="5769" actId="114"/>
        <pc:sldMkLst>
          <pc:docMk/>
          <pc:sldMk cId="1968392632" sldId="698"/>
        </pc:sldMkLst>
        <pc:spChg chg="mod">
          <ac:chgData name="Paul Mulraney" userId="86ee26de-8866-43fd-adb1-f3d5a6038bb0" providerId="ADAL" clId="{962EBBCE-F6DC-C249-B30A-FE240D53717A}" dt="2023-11-20T12:25:40.818" v="5769" actId="114"/>
          <ac:spMkLst>
            <pc:docMk/>
            <pc:sldMk cId="1968392632" sldId="698"/>
            <ac:spMk id="3" creationId="{BABC30C1-326A-EF0B-7D93-33DC4F84ABF3}"/>
          </ac:spMkLst>
        </pc:spChg>
        <pc:spChg chg="mod">
          <ac:chgData name="Paul Mulraney" userId="86ee26de-8866-43fd-adb1-f3d5a6038bb0" providerId="ADAL" clId="{962EBBCE-F6DC-C249-B30A-FE240D53717A}" dt="2023-11-12T14:12:04.432" v="5159" actId="13244"/>
          <ac:spMkLst>
            <pc:docMk/>
            <pc:sldMk cId="1968392632" sldId="698"/>
            <ac:spMk id="4" creationId="{2AD72A4C-C91F-EFF8-1320-B667AB955F98}"/>
          </ac:spMkLst>
        </pc:spChg>
        <pc:spChg chg="add mod">
          <ac:chgData name="Paul Mulraney" userId="86ee26de-8866-43fd-adb1-f3d5a6038bb0" providerId="ADAL" clId="{962EBBCE-F6DC-C249-B30A-FE240D53717A}" dt="2023-11-07T14:52:30.948" v="2521" actId="114"/>
          <ac:spMkLst>
            <pc:docMk/>
            <pc:sldMk cId="1968392632" sldId="698"/>
            <ac:spMk id="7" creationId="{F257408E-5891-33E5-5BCD-615229436432}"/>
          </ac:spMkLst>
        </pc:spChg>
        <pc:spChg chg="mod">
          <ac:chgData name="Paul Mulraney" userId="86ee26de-8866-43fd-adb1-f3d5a6038bb0" providerId="ADAL" clId="{962EBBCE-F6DC-C249-B30A-FE240D53717A}" dt="2023-11-12T14:02:50.712" v="5018" actId="962"/>
          <ac:spMkLst>
            <pc:docMk/>
            <pc:sldMk cId="1968392632" sldId="698"/>
            <ac:spMk id="12" creationId="{61E03FDF-FEC4-8D1B-1378-B1F805965327}"/>
          </ac:spMkLst>
        </pc:spChg>
        <pc:picChg chg="mod">
          <ac:chgData name="Paul Mulraney" userId="86ee26de-8866-43fd-adb1-f3d5a6038bb0" providerId="ADAL" clId="{962EBBCE-F6DC-C249-B30A-FE240D53717A}" dt="2023-11-12T14:02:52.446" v="5019" actId="962"/>
          <ac:picMkLst>
            <pc:docMk/>
            <pc:sldMk cId="1968392632" sldId="698"/>
            <ac:picMk id="5" creationId="{C4D8C4F3-3A3A-BDB8-3B05-F0EA75C34ED7}"/>
          </ac:picMkLst>
        </pc:picChg>
        <pc:picChg chg="mod">
          <ac:chgData name="Paul Mulraney" userId="86ee26de-8866-43fd-adb1-f3d5a6038bb0" providerId="ADAL" clId="{962EBBCE-F6DC-C249-B30A-FE240D53717A}" dt="2023-11-12T14:02:56.509" v="5021" actId="962"/>
          <ac:picMkLst>
            <pc:docMk/>
            <pc:sldMk cId="1968392632" sldId="698"/>
            <ac:picMk id="6" creationId="{48BDCDF1-FA60-D1B3-C5F5-24616824A19F}"/>
          </ac:picMkLst>
        </pc:picChg>
        <pc:picChg chg="mod">
          <ac:chgData name="Paul Mulraney" userId="86ee26de-8866-43fd-adb1-f3d5a6038bb0" providerId="ADAL" clId="{962EBBCE-F6DC-C249-B30A-FE240D53717A}" dt="2023-11-12T14:12:18.331" v="5162" actId="13244"/>
          <ac:picMkLst>
            <pc:docMk/>
            <pc:sldMk cId="1968392632" sldId="698"/>
            <ac:picMk id="11" creationId="{B22E4801-37DB-D1E4-D4E5-50D570923DD0}"/>
          </ac:picMkLst>
        </pc:picChg>
      </pc:sldChg>
      <pc:sldChg chg="del">
        <pc:chgData name="Paul Mulraney" userId="86ee26de-8866-43fd-adb1-f3d5a6038bb0" providerId="ADAL" clId="{962EBBCE-F6DC-C249-B30A-FE240D53717A}" dt="2023-11-07T11:52:41.808" v="631" actId="2696"/>
        <pc:sldMkLst>
          <pc:docMk/>
          <pc:sldMk cId="4251758661" sldId="698"/>
        </pc:sldMkLst>
      </pc:sldChg>
      <pc:sldChg chg="del">
        <pc:chgData name="Paul Mulraney" userId="86ee26de-8866-43fd-adb1-f3d5a6038bb0" providerId="ADAL" clId="{962EBBCE-F6DC-C249-B30A-FE240D53717A}" dt="2023-11-07T11:52:03.580" v="607" actId="2696"/>
        <pc:sldMkLst>
          <pc:docMk/>
          <pc:sldMk cId="868002331" sldId="699"/>
        </pc:sldMkLst>
      </pc:sldChg>
      <pc:sldChg chg="addSp delSp modSp add mod">
        <pc:chgData name="Paul Mulraney" userId="86ee26de-8866-43fd-adb1-f3d5a6038bb0" providerId="ADAL" clId="{962EBBCE-F6DC-C249-B30A-FE240D53717A}" dt="2023-11-20T12:26:08.539" v="5775" actId="2711"/>
        <pc:sldMkLst>
          <pc:docMk/>
          <pc:sldMk cId="2449858389" sldId="699"/>
        </pc:sldMkLst>
        <pc:spChg chg="mod">
          <ac:chgData name="Paul Mulraney" userId="86ee26de-8866-43fd-adb1-f3d5a6038bb0" providerId="ADAL" clId="{962EBBCE-F6DC-C249-B30A-FE240D53717A}" dt="2023-11-12T14:03:06.703" v="5025" actId="962"/>
          <ac:spMkLst>
            <pc:docMk/>
            <pc:sldMk cId="2449858389" sldId="699"/>
            <ac:spMk id="8" creationId="{9A4E4C5D-8415-82D0-D754-2325DE960DF9}"/>
          </ac:spMkLst>
        </pc:spChg>
        <pc:spChg chg="add del mod">
          <ac:chgData name="Paul Mulraney" userId="86ee26de-8866-43fd-adb1-f3d5a6038bb0" providerId="ADAL" clId="{962EBBCE-F6DC-C249-B30A-FE240D53717A}" dt="2023-11-07T15:00:12.329" v="2645" actId="478"/>
          <ac:spMkLst>
            <pc:docMk/>
            <pc:sldMk cId="2449858389" sldId="699"/>
            <ac:spMk id="11" creationId="{A84F3540-C409-38D4-4E53-1AA61B8A15FB}"/>
          </ac:spMkLst>
        </pc:spChg>
        <pc:spChg chg="add mod">
          <ac:chgData name="Paul Mulraney" userId="86ee26de-8866-43fd-adb1-f3d5a6038bb0" providerId="ADAL" clId="{962EBBCE-F6DC-C249-B30A-FE240D53717A}" dt="2023-11-20T12:26:03.781" v="5774" actId="20577"/>
          <ac:spMkLst>
            <pc:docMk/>
            <pc:sldMk cId="2449858389" sldId="699"/>
            <ac:spMk id="13" creationId="{80FBCD43-CAA9-A110-F123-BF2C216F8CE3}"/>
          </ac:spMkLst>
        </pc:spChg>
        <pc:spChg chg="add mod">
          <ac:chgData name="Paul Mulraney" userId="86ee26de-8866-43fd-adb1-f3d5a6038bb0" providerId="ADAL" clId="{962EBBCE-F6DC-C249-B30A-FE240D53717A}" dt="2023-11-20T12:26:08.539" v="5775" actId="2711"/>
          <ac:spMkLst>
            <pc:docMk/>
            <pc:sldMk cId="2449858389" sldId="699"/>
            <ac:spMk id="15" creationId="{22DA5B78-D2A5-6E38-A09A-562CFD3AC4B2}"/>
          </ac:spMkLst>
        </pc:spChg>
        <pc:spChg chg="mod">
          <ac:chgData name="Paul Mulraney" userId="86ee26de-8866-43fd-adb1-f3d5a6038bb0" providerId="ADAL" clId="{962EBBCE-F6DC-C249-B30A-FE240D53717A}" dt="2023-11-12T14:12:52.159" v="5168" actId="13244"/>
          <ac:spMkLst>
            <pc:docMk/>
            <pc:sldMk cId="2449858389" sldId="699"/>
            <ac:spMk id="18" creationId="{EF1FAF49-E4A1-74C7-58DB-27C64FCB87A4}"/>
          </ac:spMkLst>
        </pc:spChg>
        <pc:spChg chg="mod">
          <ac:chgData name="Paul Mulraney" userId="86ee26de-8866-43fd-adb1-f3d5a6038bb0" providerId="ADAL" clId="{962EBBCE-F6DC-C249-B30A-FE240D53717A}" dt="2023-11-12T14:12:53.908" v="5169" actId="13244"/>
          <ac:spMkLst>
            <pc:docMk/>
            <pc:sldMk cId="2449858389" sldId="699"/>
            <ac:spMk id="21" creationId="{054704D2-C235-1634-A572-DECA15439173}"/>
          </ac:spMkLst>
        </pc:spChg>
        <pc:grpChg chg="del mod">
          <ac:chgData name="Paul Mulraney" userId="86ee26de-8866-43fd-adb1-f3d5a6038bb0" providerId="ADAL" clId="{962EBBCE-F6DC-C249-B30A-FE240D53717A}" dt="2023-11-07T15:01:41.347" v="2651" actId="478"/>
          <ac:grpSpMkLst>
            <pc:docMk/>
            <pc:sldMk cId="2449858389" sldId="699"/>
            <ac:grpSpMk id="17" creationId="{9269510D-4E32-F233-6187-E0A2D61C32B8}"/>
          </ac:grpSpMkLst>
        </pc:grpChg>
        <pc:picChg chg="del">
          <ac:chgData name="Paul Mulraney" userId="86ee26de-8866-43fd-adb1-f3d5a6038bb0" providerId="ADAL" clId="{962EBBCE-F6DC-C249-B30A-FE240D53717A}" dt="2023-11-07T15:00:06.570" v="2644" actId="478"/>
          <ac:picMkLst>
            <pc:docMk/>
            <pc:sldMk cId="2449858389" sldId="699"/>
            <ac:picMk id="4" creationId="{77D8FCE6-3E21-A974-4FE5-C717F281770A}"/>
          </ac:picMkLst>
        </pc:picChg>
        <pc:picChg chg="mod">
          <ac:chgData name="Paul Mulraney" userId="86ee26de-8866-43fd-adb1-f3d5a6038bb0" providerId="ADAL" clId="{962EBBCE-F6DC-C249-B30A-FE240D53717A}" dt="2023-11-12T14:03:08.745" v="5026" actId="962"/>
          <ac:picMkLst>
            <pc:docMk/>
            <pc:sldMk cId="2449858389" sldId="699"/>
            <ac:picMk id="19" creationId="{02A6D789-CB88-F7A3-5B93-19208B1773EA}"/>
          </ac:picMkLst>
        </pc:picChg>
        <pc:picChg chg="mod">
          <ac:chgData name="Paul Mulraney" userId="86ee26de-8866-43fd-adb1-f3d5a6038bb0" providerId="ADAL" clId="{962EBBCE-F6DC-C249-B30A-FE240D53717A}" dt="2023-11-12T14:03:10.749" v="5027" actId="962"/>
          <ac:picMkLst>
            <pc:docMk/>
            <pc:sldMk cId="2449858389" sldId="699"/>
            <ac:picMk id="20" creationId="{1B8FCF2A-D36F-9659-5134-91C216B57CF4}"/>
          </ac:picMkLst>
        </pc:picChg>
      </pc:sldChg>
      <pc:sldChg chg="addSp delSp modSp add mod">
        <pc:chgData name="Paul Mulraney" userId="86ee26de-8866-43fd-adb1-f3d5a6038bb0" providerId="ADAL" clId="{962EBBCE-F6DC-C249-B30A-FE240D53717A}" dt="2023-11-20T12:38:51.436" v="6287" actId="13244"/>
        <pc:sldMkLst>
          <pc:docMk/>
          <pc:sldMk cId="3673568441" sldId="700"/>
        </pc:sldMkLst>
        <pc:spChg chg="add del mod">
          <ac:chgData name="Paul Mulraney" userId="86ee26de-8866-43fd-adb1-f3d5a6038bb0" providerId="ADAL" clId="{962EBBCE-F6DC-C249-B30A-FE240D53717A}" dt="2023-11-08T09:03:30.901" v="3998" actId="478"/>
          <ac:spMkLst>
            <pc:docMk/>
            <pc:sldMk cId="3673568441" sldId="700"/>
            <ac:spMk id="2" creationId="{1E5D9EDF-860D-97FD-C964-4F209CD2094E}"/>
          </ac:spMkLst>
        </pc:spChg>
        <pc:spChg chg="add del mod ord">
          <ac:chgData name="Paul Mulraney" userId="86ee26de-8866-43fd-adb1-f3d5a6038bb0" providerId="ADAL" clId="{962EBBCE-F6DC-C249-B30A-FE240D53717A}" dt="2023-11-20T12:38:51.436" v="6287" actId="13244"/>
          <ac:spMkLst>
            <pc:docMk/>
            <pc:sldMk cId="3673568441" sldId="700"/>
            <ac:spMk id="3" creationId="{C38753E9-DC86-1A78-F809-9FE6233F2C16}"/>
          </ac:spMkLst>
        </pc:spChg>
        <pc:spChg chg="add del mod modVis">
          <ac:chgData name="Paul Mulraney" userId="86ee26de-8866-43fd-adb1-f3d5a6038bb0" providerId="ADAL" clId="{962EBBCE-F6DC-C249-B30A-FE240D53717A}" dt="2023-11-12T14:00:43.040" v="4996" actId="478"/>
          <ac:spMkLst>
            <pc:docMk/>
            <pc:sldMk cId="3673568441" sldId="700"/>
            <ac:spMk id="4" creationId="{CC503268-B0D7-61DC-58AF-DA99E1918F36}"/>
          </ac:spMkLst>
        </pc:spChg>
        <pc:spChg chg="add del mod">
          <ac:chgData name="Paul Mulraney" userId="86ee26de-8866-43fd-adb1-f3d5a6038bb0" providerId="ADAL" clId="{962EBBCE-F6DC-C249-B30A-FE240D53717A}" dt="2023-11-08T09:03:57.292" v="4006"/>
          <ac:spMkLst>
            <pc:docMk/>
            <pc:sldMk cId="3673568441" sldId="700"/>
            <ac:spMk id="5" creationId="{3A48987E-A6E8-485C-3735-1AB86CA24463}"/>
          </ac:spMkLst>
        </pc:spChg>
        <pc:spChg chg="add mod">
          <ac:chgData name="Paul Mulraney" userId="86ee26de-8866-43fd-adb1-f3d5a6038bb0" providerId="ADAL" clId="{962EBBCE-F6DC-C249-B30A-FE240D53717A}" dt="2023-11-16T13:07:28.265" v="5630" actId="114"/>
          <ac:spMkLst>
            <pc:docMk/>
            <pc:sldMk cId="3673568441" sldId="700"/>
            <ac:spMk id="6" creationId="{3E8CAD72-8121-C1F8-B8ED-C07CBF7E8ACE}"/>
          </ac:spMkLst>
        </pc:spChg>
        <pc:spChg chg="mod">
          <ac:chgData name="Paul Mulraney" userId="86ee26de-8866-43fd-adb1-f3d5a6038bb0" providerId="ADAL" clId="{962EBBCE-F6DC-C249-B30A-FE240D53717A}" dt="2023-11-12T14:03:12.744" v="5028" actId="962"/>
          <ac:spMkLst>
            <pc:docMk/>
            <pc:sldMk cId="3673568441" sldId="700"/>
            <ac:spMk id="8" creationId="{9A4E4C5D-8415-82D0-D754-2325DE960DF9}"/>
          </ac:spMkLst>
        </pc:spChg>
        <pc:spChg chg="mod">
          <ac:chgData name="Paul Mulraney" userId="86ee26de-8866-43fd-adb1-f3d5a6038bb0" providerId="ADAL" clId="{962EBBCE-F6DC-C249-B30A-FE240D53717A}" dt="2023-11-16T13:03:56.442" v="5613" actId="20577"/>
          <ac:spMkLst>
            <pc:docMk/>
            <pc:sldMk cId="3673568441" sldId="700"/>
            <ac:spMk id="13" creationId="{80FBCD43-CAA9-A110-F123-BF2C216F8CE3}"/>
          </ac:spMkLst>
        </pc:spChg>
        <pc:spChg chg="del">
          <ac:chgData name="Paul Mulraney" userId="86ee26de-8866-43fd-adb1-f3d5a6038bb0" providerId="ADAL" clId="{962EBBCE-F6DC-C249-B30A-FE240D53717A}" dt="2023-11-07T15:35:32.352" v="3907" actId="478"/>
          <ac:spMkLst>
            <pc:docMk/>
            <pc:sldMk cId="3673568441" sldId="700"/>
            <ac:spMk id="15" creationId="{22DA5B78-D2A5-6E38-A09A-562CFD3AC4B2}"/>
          </ac:spMkLst>
        </pc:spChg>
        <pc:spChg chg="mod ord">
          <ac:chgData name="Paul Mulraney" userId="86ee26de-8866-43fd-adb1-f3d5a6038bb0" providerId="ADAL" clId="{962EBBCE-F6DC-C249-B30A-FE240D53717A}" dt="2023-11-12T14:04:30.972" v="5042" actId="33553"/>
          <ac:spMkLst>
            <pc:docMk/>
            <pc:sldMk cId="3673568441" sldId="700"/>
            <ac:spMk id="21" creationId="{054704D2-C235-1634-A572-DECA15439173}"/>
          </ac:spMkLst>
        </pc:spChg>
        <pc:picChg chg="mod">
          <ac:chgData name="Paul Mulraney" userId="86ee26de-8866-43fd-adb1-f3d5a6038bb0" providerId="ADAL" clId="{962EBBCE-F6DC-C249-B30A-FE240D53717A}" dt="2023-11-12T14:03:14.402" v="5029" actId="962"/>
          <ac:picMkLst>
            <pc:docMk/>
            <pc:sldMk cId="3673568441" sldId="700"/>
            <ac:picMk id="19" creationId="{02A6D789-CB88-F7A3-5B93-19208B1773EA}"/>
          </ac:picMkLst>
        </pc:picChg>
        <pc:picChg chg="mod">
          <ac:chgData name="Paul Mulraney" userId="86ee26de-8866-43fd-adb1-f3d5a6038bb0" providerId="ADAL" clId="{962EBBCE-F6DC-C249-B30A-FE240D53717A}" dt="2023-11-12T14:03:17.476" v="5030" actId="962"/>
          <ac:picMkLst>
            <pc:docMk/>
            <pc:sldMk cId="3673568441" sldId="700"/>
            <ac:picMk id="20" creationId="{1B8FCF2A-D36F-9659-5134-91C216B57CF4}"/>
          </ac:picMkLst>
        </pc:picChg>
      </pc:sldChg>
      <pc:sldChg chg="addSp delSp modSp add mod modNotesTx">
        <pc:chgData name="Paul Mulraney" userId="86ee26de-8866-43fd-adb1-f3d5a6038bb0" providerId="ADAL" clId="{962EBBCE-F6DC-C249-B30A-FE240D53717A}" dt="2023-11-20T12:38:03.033" v="6286" actId="13244"/>
        <pc:sldMkLst>
          <pc:docMk/>
          <pc:sldMk cId="1407987217" sldId="701"/>
        </pc:sldMkLst>
        <pc:spChg chg="mod">
          <ac:chgData name="Paul Mulraney" userId="86ee26de-8866-43fd-adb1-f3d5a6038bb0" providerId="ADAL" clId="{962EBBCE-F6DC-C249-B30A-FE240D53717A}" dt="2023-11-16T13:08:50.604" v="5671" actId="313"/>
          <ac:spMkLst>
            <pc:docMk/>
            <pc:sldMk cId="1407987217" sldId="701"/>
            <ac:spMk id="2" creationId="{D976241A-315C-B5EF-D152-FCB05D46E278}"/>
          </ac:spMkLst>
        </pc:spChg>
        <pc:spChg chg="mod ord">
          <ac:chgData name="Paul Mulraney" userId="86ee26de-8866-43fd-adb1-f3d5a6038bb0" providerId="ADAL" clId="{962EBBCE-F6DC-C249-B30A-FE240D53717A}" dt="2023-11-20T12:38:03.033" v="6286" actId="13244"/>
          <ac:spMkLst>
            <pc:docMk/>
            <pc:sldMk cId="1407987217" sldId="701"/>
            <ac:spMk id="3" creationId="{1E4EA63E-B278-E21C-C8F0-B909769F93F6}"/>
          </ac:spMkLst>
        </pc:spChg>
        <pc:picChg chg="mod">
          <ac:chgData name="Paul Mulraney" userId="86ee26de-8866-43fd-adb1-f3d5a6038bb0" providerId="ADAL" clId="{962EBBCE-F6DC-C249-B30A-FE240D53717A}" dt="2023-11-12T13:59:16.216" v="4905" actId="962"/>
          <ac:picMkLst>
            <pc:docMk/>
            <pc:sldMk cId="1407987217" sldId="701"/>
            <ac:picMk id="4" creationId="{9EF99D85-E3D4-0D70-E8BC-EFF11317417C}"/>
          </ac:picMkLst>
        </pc:picChg>
        <pc:picChg chg="add del mod">
          <ac:chgData name="Paul Mulraney" userId="86ee26de-8866-43fd-adb1-f3d5a6038bb0" providerId="ADAL" clId="{962EBBCE-F6DC-C249-B30A-FE240D53717A}" dt="2023-11-12T13:49:23.462" v="4829" actId="478"/>
          <ac:picMkLst>
            <pc:docMk/>
            <pc:sldMk cId="1407987217" sldId="701"/>
            <ac:picMk id="5" creationId="{CF132FBF-5821-45A9-104C-8FA11FB14F32}"/>
          </ac:picMkLst>
        </pc:picChg>
      </pc:sldChg>
      <pc:sldChg chg="new del">
        <pc:chgData name="Paul Mulraney" userId="86ee26de-8866-43fd-adb1-f3d5a6038bb0" providerId="ADAL" clId="{962EBBCE-F6DC-C249-B30A-FE240D53717A}" dt="2023-11-12T14:07:22.086" v="5118" actId="680"/>
        <pc:sldMkLst>
          <pc:docMk/>
          <pc:sldMk cId="400955368" sldId="702"/>
        </pc:sldMkLst>
      </pc:sldChg>
      <pc:sldChg chg="addSp delSp modSp add mod">
        <pc:chgData name="Paul Mulraney" userId="86ee26de-8866-43fd-adb1-f3d5a6038bb0" providerId="ADAL" clId="{962EBBCE-F6DC-C249-B30A-FE240D53717A}" dt="2023-11-20T12:35:23.350" v="6266" actId="962"/>
        <pc:sldMkLst>
          <pc:docMk/>
          <pc:sldMk cId="2171630994" sldId="702"/>
        </pc:sldMkLst>
        <pc:spChg chg="del">
          <ac:chgData name="Paul Mulraney" userId="86ee26de-8866-43fd-adb1-f3d5a6038bb0" providerId="ADAL" clId="{962EBBCE-F6DC-C249-B30A-FE240D53717A}" dt="2023-11-16T13:23:17.244" v="5677" actId="478"/>
          <ac:spMkLst>
            <pc:docMk/>
            <pc:sldMk cId="2171630994" sldId="702"/>
            <ac:spMk id="3" creationId="{C38753E9-DC86-1A78-F809-9FE6233F2C16}"/>
          </ac:spMkLst>
        </pc:spChg>
        <pc:spChg chg="del">
          <ac:chgData name="Paul Mulraney" userId="86ee26de-8866-43fd-adb1-f3d5a6038bb0" providerId="ADAL" clId="{962EBBCE-F6DC-C249-B30A-FE240D53717A}" dt="2023-11-16T13:23:17.244" v="5677" actId="478"/>
          <ac:spMkLst>
            <pc:docMk/>
            <pc:sldMk cId="2171630994" sldId="702"/>
            <ac:spMk id="6" creationId="{3E8CAD72-8121-C1F8-B8ED-C07CBF7E8ACE}"/>
          </ac:spMkLst>
        </pc:spChg>
        <pc:spChg chg="del">
          <ac:chgData name="Paul Mulraney" userId="86ee26de-8866-43fd-adb1-f3d5a6038bb0" providerId="ADAL" clId="{962EBBCE-F6DC-C249-B30A-FE240D53717A}" dt="2023-11-16T13:23:17.244" v="5677" actId="478"/>
          <ac:spMkLst>
            <pc:docMk/>
            <pc:sldMk cId="2171630994" sldId="702"/>
            <ac:spMk id="13" creationId="{80FBCD43-CAA9-A110-F123-BF2C216F8CE3}"/>
          </ac:spMkLst>
        </pc:spChg>
        <pc:spChg chg="mod">
          <ac:chgData name="Paul Mulraney" userId="86ee26de-8866-43fd-adb1-f3d5a6038bb0" providerId="ADAL" clId="{962EBBCE-F6DC-C249-B30A-FE240D53717A}" dt="2023-11-16T13:28:44.256" v="5767" actId="20577"/>
          <ac:spMkLst>
            <pc:docMk/>
            <pc:sldMk cId="2171630994" sldId="702"/>
            <ac:spMk id="21" creationId="{054704D2-C235-1634-A572-DECA15439173}"/>
          </ac:spMkLst>
        </pc:spChg>
        <pc:grpChg chg="add del mod">
          <ac:chgData name="Paul Mulraney" userId="86ee26de-8866-43fd-adb1-f3d5a6038bb0" providerId="ADAL" clId="{962EBBCE-F6DC-C249-B30A-FE240D53717A}" dt="2023-11-16T13:28:16.335" v="5755" actId="165"/>
          <ac:grpSpMkLst>
            <pc:docMk/>
            <pc:sldMk cId="2171630994" sldId="702"/>
            <ac:grpSpMk id="32" creationId="{022C58FB-332A-AA26-521D-D68FADF45204}"/>
          </ac:grpSpMkLst>
        </pc:grpChg>
        <pc:grpChg chg="add del mod">
          <ac:chgData name="Paul Mulraney" userId="86ee26de-8866-43fd-adb1-f3d5a6038bb0" providerId="ADAL" clId="{962EBBCE-F6DC-C249-B30A-FE240D53717A}" dt="2023-11-20T12:32:48.786" v="5930" actId="165"/>
          <ac:grpSpMkLst>
            <pc:docMk/>
            <pc:sldMk cId="2171630994" sldId="702"/>
            <ac:grpSpMk id="33" creationId="{E93D7EB3-AE6A-AA6D-918F-05F961611DA6}"/>
          </ac:grpSpMkLst>
        </pc:grpChg>
        <pc:grpChg chg="add del mod">
          <ac:chgData name="Paul Mulraney" userId="86ee26de-8866-43fd-adb1-f3d5a6038bb0" providerId="ADAL" clId="{962EBBCE-F6DC-C249-B30A-FE240D53717A}" dt="2023-11-20T12:32:44.981" v="5929" actId="165"/>
          <ac:grpSpMkLst>
            <pc:docMk/>
            <pc:sldMk cId="2171630994" sldId="702"/>
            <ac:grpSpMk id="34" creationId="{5EB44F83-B1E9-D677-0BD6-1414024296E0}"/>
          </ac:grpSpMkLst>
        </pc:grpChg>
        <pc:grpChg chg="add del mod">
          <ac:chgData name="Paul Mulraney" userId="86ee26de-8866-43fd-adb1-f3d5a6038bb0" providerId="ADAL" clId="{962EBBCE-F6DC-C249-B30A-FE240D53717A}" dt="2023-11-20T12:32:35.173" v="5928" actId="165"/>
          <ac:grpSpMkLst>
            <pc:docMk/>
            <pc:sldMk cId="2171630994" sldId="702"/>
            <ac:grpSpMk id="35" creationId="{A538B4C1-4EBC-D78D-6FA0-E58D08DCE59A}"/>
          </ac:grpSpMkLst>
        </pc:grpChg>
        <pc:picChg chg="add mod">
          <ac:chgData name="Paul Mulraney" userId="86ee26de-8866-43fd-adb1-f3d5a6038bb0" providerId="ADAL" clId="{962EBBCE-F6DC-C249-B30A-FE240D53717A}" dt="2023-11-20T12:31:33.883" v="5927" actId="962"/>
          <ac:picMkLst>
            <pc:docMk/>
            <pc:sldMk cId="2171630994" sldId="702"/>
            <ac:picMk id="3" creationId="{1BAE6547-232E-2D19-D1F6-E7DEDA7CD1EA}"/>
          </ac:picMkLst>
        </pc:picChg>
        <pc:picChg chg="add mod">
          <ac:chgData name="Paul Mulraney" userId="86ee26de-8866-43fd-adb1-f3d5a6038bb0" providerId="ADAL" clId="{962EBBCE-F6DC-C249-B30A-FE240D53717A}" dt="2023-11-20T12:34:33.691" v="6184" actId="962"/>
          <ac:picMkLst>
            <pc:docMk/>
            <pc:sldMk cId="2171630994" sldId="702"/>
            <ac:picMk id="4" creationId="{AA98BB23-C076-BEB8-18D4-D25B3A36AEC0}"/>
          </ac:picMkLst>
        </pc:picChg>
        <pc:picChg chg="add mod topLvl">
          <ac:chgData name="Paul Mulraney" userId="86ee26de-8866-43fd-adb1-f3d5a6038bb0" providerId="ADAL" clId="{962EBBCE-F6DC-C249-B30A-FE240D53717A}" dt="2023-11-20T12:34:59.677" v="6228" actId="962"/>
          <ac:picMkLst>
            <pc:docMk/>
            <pc:sldMk cId="2171630994" sldId="702"/>
            <ac:picMk id="7" creationId="{E88D764B-0771-FC77-4696-0C0AFF7EEAF5}"/>
          </ac:picMkLst>
        </pc:picChg>
        <pc:picChg chg="add mod topLvl">
          <ac:chgData name="Paul Mulraney" userId="86ee26de-8866-43fd-adb1-f3d5a6038bb0" providerId="ADAL" clId="{962EBBCE-F6DC-C249-B30A-FE240D53717A}" dt="2023-11-20T12:35:23.350" v="6266" actId="962"/>
          <ac:picMkLst>
            <pc:docMk/>
            <pc:sldMk cId="2171630994" sldId="702"/>
            <ac:picMk id="10" creationId="{B35E2C7A-56F1-F6AD-3144-3B9505FA17AB}"/>
          </ac:picMkLst>
        </pc:picChg>
        <pc:picChg chg="add mod topLvl">
          <ac:chgData name="Paul Mulraney" userId="86ee26de-8866-43fd-adb1-f3d5a6038bb0" providerId="ADAL" clId="{962EBBCE-F6DC-C249-B30A-FE240D53717A}" dt="2023-11-20T12:34:09.396" v="6068" actId="962"/>
          <ac:picMkLst>
            <pc:docMk/>
            <pc:sldMk cId="2171630994" sldId="702"/>
            <ac:picMk id="12" creationId="{27B4892D-FB6E-F6B5-ACD5-CE2A374F2E06}"/>
          </ac:picMkLst>
        </pc:picChg>
        <pc:picChg chg="add mod topLvl">
          <ac:chgData name="Paul Mulraney" userId="86ee26de-8866-43fd-adb1-f3d5a6038bb0" providerId="ADAL" clId="{962EBBCE-F6DC-C249-B30A-FE240D53717A}" dt="2023-11-20T12:34:13.075" v="6070" actId="962"/>
          <ac:picMkLst>
            <pc:docMk/>
            <pc:sldMk cId="2171630994" sldId="702"/>
            <ac:picMk id="15" creationId="{C015F773-972B-2D07-4409-4BFCAA5F681B}"/>
          </ac:picMkLst>
        </pc:picChg>
        <pc:picChg chg="add del mod">
          <ac:chgData name="Paul Mulraney" userId="86ee26de-8866-43fd-adb1-f3d5a6038bb0" providerId="ADAL" clId="{962EBBCE-F6DC-C249-B30A-FE240D53717A}" dt="2023-11-16T13:25:08.471" v="5700" actId="478"/>
          <ac:picMkLst>
            <pc:docMk/>
            <pc:sldMk cId="2171630994" sldId="702"/>
            <ac:picMk id="17" creationId="{92ED2F4F-EC69-822D-C5CE-D01F594DBDB1}"/>
          </ac:picMkLst>
        </pc:picChg>
        <pc:picChg chg="add del mod">
          <ac:chgData name="Paul Mulraney" userId="86ee26de-8866-43fd-adb1-f3d5a6038bb0" providerId="ADAL" clId="{962EBBCE-F6DC-C249-B30A-FE240D53717A}" dt="2023-11-16T13:25:00.595" v="5697" actId="478"/>
          <ac:picMkLst>
            <pc:docMk/>
            <pc:sldMk cId="2171630994" sldId="702"/>
            <ac:picMk id="23" creationId="{E84D7539-FD1B-794C-5F01-62B4B3FBF960}"/>
          </ac:picMkLst>
        </pc:picChg>
        <pc:picChg chg="add mod topLvl">
          <ac:chgData name="Paul Mulraney" userId="86ee26de-8866-43fd-adb1-f3d5a6038bb0" providerId="ADAL" clId="{962EBBCE-F6DC-C249-B30A-FE240D53717A}" dt="2023-11-20T12:34:18.987" v="6092" actId="962"/>
          <ac:picMkLst>
            <pc:docMk/>
            <pc:sldMk cId="2171630994" sldId="702"/>
            <ac:picMk id="25" creationId="{AD4DC6E9-86C9-648D-F8E6-71B665806156}"/>
          </ac:picMkLst>
        </pc:picChg>
        <pc:picChg chg="add del mod">
          <ac:chgData name="Paul Mulraney" userId="86ee26de-8866-43fd-adb1-f3d5a6038bb0" providerId="ADAL" clId="{962EBBCE-F6DC-C249-B30A-FE240D53717A}" dt="2023-11-16T13:24:35.387" v="5692" actId="478"/>
          <ac:picMkLst>
            <pc:docMk/>
            <pc:sldMk cId="2171630994" sldId="702"/>
            <ac:picMk id="27" creationId="{06595DFE-384C-7C89-442C-0909DA351EDA}"/>
          </ac:picMkLst>
        </pc:picChg>
        <pc:picChg chg="add mod topLvl">
          <ac:chgData name="Paul Mulraney" userId="86ee26de-8866-43fd-adb1-f3d5a6038bb0" providerId="ADAL" clId="{962EBBCE-F6DC-C249-B30A-FE240D53717A}" dt="2023-11-20T12:34:23.612" v="6114" actId="962"/>
          <ac:picMkLst>
            <pc:docMk/>
            <pc:sldMk cId="2171630994" sldId="702"/>
            <ac:picMk id="29" creationId="{ECD7565F-CCAD-64C3-825C-B9B994CE880A}"/>
          </ac:picMkLst>
        </pc:picChg>
        <pc:picChg chg="add del mod">
          <ac:chgData name="Paul Mulraney" userId="86ee26de-8866-43fd-adb1-f3d5a6038bb0" providerId="ADAL" clId="{962EBBCE-F6DC-C249-B30A-FE240D53717A}" dt="2023-11-16T13:24:25.474" v="5679" actId="478"/>
          <ac:picMkLst>
            <pc:docMk/>
            <pc:sldMk cId="2171630994" sldId="702"/>
            <ac:picMk id="31" creationId="{2E9A559B-A8CB-555F-1D39-C9250D6D2546}"/>
          </ac:picMkLst>
        </pc:picChg>
      </pc:sldChg>
      <pc:sldMasterChg chg="addSp delSp modSp mod delSldLayout modSldLayout">
        <pc:chgData name="Paul Mulraney" userId="86ee26de-8866-43fd-adb1-f3d5a6038bb0" providerId="ADAL" clId="{962EBBCE-F6DC-C249-B30A-FE240D53717A}" dt="2023-11-12T14:05:01.410" v="5052" actId="2696"/>
        <pc:sldMasterMkLst>
          <pc:docMk/>
          <pc:sldMasterMk cId="2680318415" sldId="2147483702"/>
        </pc:sldMasterMkLst>
        <pc:spChg chg="mod">
          <ac:chgData name="Paul Mulraney" userId="86ee26de-8866-43fd-adb1-f3d5a6038bb0" providerId="ADAL" clId="{962EBBCE-F6DC-C249-B30A-FE240D53717A}" dt="2023-11-07T11:53:39.153" v="639" actId="207"/>
          <ac:spMkLst>
            <pc:docMk/>
            <pc:sldMasterMk cId="2680318415" sldId="2147483702"/>
            <ac:spMk id="6" creationId="{00000000-0000-0000-0000-000000000000}"/>
          </ac:spMkLst>
        </pc:spChg>
        <pc:spChg chg="del">
          <ac:chgData name="Paul Mulraney" userId="86ee26de-8866-43fd-adb1-f3d5a6038bb0" providerId="ADAL" clId="{962EBBCE-F6DC-C249-B30A-FE240D53717A}" dt="2023-11-07T11:54:46.133" v="644" actId="478"/>
          <ac:spMkLst>
            <pc:docMk/>
            <pc:sldMasterMk cId="2680318415" sldId="2147483702"/>
            <ac:spMk id="8" creationId="{55288044-E938-D70E-1672-355FC2D22AA7}"/>
          </ac:spMkLst>
        </pc:spChg>
        <pc:picChg chg="add mod">
          <ac:chgData name="Paul Mulraney" userId="86ee26de-8866-43fd-adb1-f3d5a6038bb0" providerId="ADAL" clId="{962EBBCE-F6DC-C249-B30A-FE240D53717A}" dt="2023-11-07T11:53:40.536" v="640"/>
          <ac:picMkLst>
            <pc:docMk/>
            <pc:sldMasterMk cId="2680318415" sldId="2147483702"/>
            <ac:picMk id="5" creationId="{6B45A07A-3A3D-C0F0-5E61-DB0AD5E948A1}"/>
          </ac:picMkLst>
        </pc:picChg>
        <pc:picChg chg="add del mod">
          <ac:chgData name="Paul Mulraney" userId="86ee26de-8866-43fd-adb1-f3d5a6038bb0" providerId="ADAL" clId="{962EBBCE-F6DC-C249-B30A-FE240D53717A}" dt="2023-11-12T13:48:53.482" v="4824" actId="21"/>
          <ac:picMkLst>
            <pc:docMk/>
            <pc:sldMasterMk cId="2680318415" sldId="2147483702"/>
            <ac:picMk id="7" creationId="{D7D6942C-E9AE-E43B-C3EE-0B11263EC73D}"/>
          </ac:picMkLst>
        </pc:picChg>
        <pc:sldLayoutChg chg="addSp delSp modSp mod">
          <pc:chgData name="Paul Mulraney" userId="86ee26de-8866-43fd-adb1-f3d5a6038bb0" providerId="ADAL" clId="{962EBBCE-F6DC-C249-B30A-FE240D53717A}" dt="2023-11-12T13:48:48.749" v="4823" actId="478"/>
          <pc:sldLayoutMkLst>
            <pc:docMk/>
            <pc:sldMasterMk cId="2680318415" sldId="2147483702"/>
            <pc:sldLayoutMk cId="3338750649" sldId="2147483714"/>
          </pc:sldLayoutMkLst>
          <pc:spChg chg="mod">
            <ac:chgData name="Paul Mulraney" userId="86ee26de-8866-43fd-adb1-f3d5a6038bb0" providerId="ADAL" clId="{962EBBCE-F6DC-C249-B30A-FE240D53717A}" dt="2023-11-07T11:53:30.525" v="638" actId="207"/>
            <ac:spMkLst>
              <pc:docMk/>
              <pc:sldMasterMk cId="2680318415" sldId="2147483702"/>
              <pc:sldLayoutMk cId="3338750649" sldId="2147483714"/>
              <ac:spMk id="3" creationId="{00000000-0000-0000-0000-000000000000}"/>
            </ac:spMkLst>
          </pc:spChg>
          <pc:spChg chg="del">
            <ac:chgData name="Paul Mulraney" userId="86ee26de-8866-43fd-adb1-f3d5a6038bb0" providerId="ADAL" clId="{962EBBCE-F6DC-C249-B30A-FE240D53717A}" dt="2023-11-12T13:48:48.749" v="4823" actId="478"/>
            <ac:spMkLst>
              <pc:docMk/>
              <pc:sldMasterMk cId="2680318415" sldId="2147483702"/>
              <pc:sldLayoutMk cId="3338750649" sldId="2147483714"/>
              <ac:spMk id="4" creationId="{00000000-0000-0000-0000-000000000000}"/>
            </ac:spMkLst>
          </pc:spChg>
          <pc:picChg chg="add mod">
            <ac:chgData name="Paul Mulraney" userId="86ee26de-8866-43fd-adb1-f3d5a6038bb0" providerId="ADAL" clId="{962EBBCE-F6DC-C249-B30A-FE240D53717A}" dt="2023-11-07T11:53:20.960" v="637"/>
            <ac:picMkLst>
              <pc:docMk/>
              <pc:sldMasterMk cId="2680318415" sldId="2147483702"/>
              <pc:sldLayoutMk cId="3338750649" sldId="2147483714"/>
              <ac:picMk id="5" creationId="{BB074900-9514-60A2-1E69-1A8B811F6F29}"/>
            </ac:picMkLst>
          </pc:picChg>
        </pc:sldLayoutChg>
        <pc:sldLayoutChg chg="del">
          <pc:chgData name="Paul Mulraney" userId="86ee26de-8866-43fd-adb1-f3d5a6038bb0" providerId="ADAL" clId="{962EBBCE-F6DC-C249-B30A-FE240D53717A}" dt="2023-11-12T14:05:01.410" v="5052" actId="2696"/>
          <pc:sldLayoutMkLst>
            <pc:docMk/>
            <pc:sldMasterMk cId="2680318415" sldId="2147483702"/>
            <pc:sldLayoutMk cId="927373998" sldId="2147483715"/>
          </pc:sldLayoutMkLst>
        </pc:sldLayoutChg>
      </pc:sldMasterChg>
    </pc:docChg>
  </pc:docChgLst>
  <pc:docChgLst>
    <pc:chgData name="Paul Mulraney" userId="86ee26de-8866-43fd-adb1-f3d5a6038bb0" providerId="ADAL" clId="{54F8B579-BCEE-E245-8C29-4FC0720F323B}"/>
    <pc:docChg chg="undo custSel addSld modSld sldOrd">
      <pc:chgData name="Paul Mulraney" userId="86ee26de-8866-43fd-adb1-f3d5a6038bb0" providerId="ADAL" clId="{54F8B579-BCEE-E245-8C29-4FC0720F323B}" dt="2023-09-07T06:24:42.563" v="2012" actId="20577"/>
      <pc:docMkLst>
        <pc:docMk/>
      </pc:docMkLst>
      <pc:sldChg chg="addSp modSp mod ord modNotesTx">
        <pc:chgData name="Paul Mulraney" userId="86ee26de-8866-43fd-adb1-f3d5a6038bb0" providerId="ADAL" clId="{54F8B579-BCEE-E245-8C29-4FC0720F323B}" dt="2023-09-06T03:54:44.420" v="286" actId="20577"/>
        <pc:sldMkLst>
          <pc:docMk/>
          <pc:sldMk cId="0" sldId="293"/>
        </pc:sldMkLst>
        <pc:spChg chg="add mod">
          <ac:chgData name="Paul Mulraney" userId="86ee26de-8866-43fd-adb1-f3d5a6038bb0" providerId="ADAL" clId="{54F8B579-BCEE-E245-8C29-4FC0720F323B}" dt="2023-09-06T03:54:44.420" v="286" actId="20577"/>
          <ac:spMkLst>
            <pc:docMk/>
            <pc:sldMk cId="0" sldId="293"/>
            <ac:spMk id="2" creationId="{8B568C4F-E843-6DE0-1E90-620C48BD5619}"/>
          </ac:spMkLst>
        </pc:spChg>
      </pc:sldChg>
      <pc:sldChg chg="addSp modSp mod modNotesTx">
        <pc:chgData name="Paul Mulraney" userId="86ee26de-8866-43fd-adb1-f3d5a6038bb0" providerId="ADAL" clId="{54F8B579-BCEE-E245-8C29-4FC0720F323B}" dt="2023-09-06T03:50:42.804" v="81" actId="20577"/>
        <pc:sldMkLst>
          <pc:docMk/>
          <pc:sldMk cId="0" sldId="319"/>
        </pc:sldMkLst>
        <pc:spChg chg="add mod">
          <ac:chgData name="Paul Mulraney" userId="86ee26de-8866-43fd-adb1-f3d5a6038bb0" providerId="ADAL" clId="{54F8B579-BCEE-E245-8C29-4FC0720F323B}" dt="2023-09-06T03:50:42.804" v="81" actId="20577"/>
          <ac:spMkLst>
            <pc:docMk/>
            <pc:sldMk cId="0" sldId="319"/>
            <ac:spMk id="2" creationId="{804EB701-6816-6496-2C7B-C1414A8887DE}"/>
          </ac:spMkLst>
        </pc:spChg>
      </pc:sldChg>
      <pc:sldChg chg="addSp modSp mod ord">
        <pc:chgData name="Paul Mulraney" userId="86ee26de-8866-43fd-adb1-f3d5a6038bb0" providerId="ADAL" clId="{54F8B579-BCEE-E245-8C29-4FC0720F323B}" dt="2023-09-06T04:07:35.417" v="423" actId="20578"/>
        <pc:sldMkLst>
          <pc:docMk/>
          <pc:sldMk cId="0" sldId="320"/>
        </pc:sldMkLst>
        <pc:spChg chg="mod">
          <ac:chgData name="Paul Mulraney" userId="86ee26de-8866-43fd-adb1-f3d5a6038bb0" providerId="ADAL" clId="{54F8B579-BCEE-E245-8C29-4FC0720F323B}" dt="2023-09-06T03:57:21.046" v="290" actId="207"/>
          <ac:spMkLst>
            <pc:docMk/>
            <pc:sldMk cId="0" sldId="320"/>
            <ac:spMk id="2" creationId="{6F1A69AC-BC91-0735-54E4-14345DBFEBD1}"/>
          </ac:spMkLst>
        </pc:spChg>
        <pc:spChg chg="mod">
          <ac:chgData name="Paul Mulraney" userId="86ee26de-8866-43fd-adb1-f3d5a6038bb0" providerId="ADAL" clId="{54F8B579-BCEE-E245-8C29-4FC0720F323B}" dt="2023-09-06T03:57:21.046" v="290" actId="207"/>
          <ac:spMkLst>
            <pc:docMk/>
            <pc:sldMk cId="0" sldId="320"/>
            <ac:spMk id="3" creationId="{A6F3978E-045E-F701-5A55-8CCE5487D299}"/>
          </ac:spMkLst>
        </pc:spChg>
        <pc:spChg chg="add mod">
          <ac:chgData name="Paul Mulraney" userId="86ee26de-8866-43fd-adb1-f3d5a6038bb0" providerId="ADAL" clId="{54F8B579-BCEE-E245-8C29-4FC0720F323B}" dt="2023-09-06T03:52:59.165" v="195" actId="20577"/>
          <ac:spMkLst>
            <pc:docMk/>
            <pc:sldMk cId="0" sldId="320"/>
            <ac:spMk id="4" creationId="{DE044C54-8442-53D8-9C73-5BA10336C445}"/>
          </ac:spMkLst>
        </pc:spChg>
        <pc:spChg chg="add mod">
          <ac:chgData name="Paul Mulraney" userId="86ee26de-8866-43fd-adb1-f3d5a6038bb0" providerId="ADAL" clId="{54F8B579-BCEE-E245-8C29-4FC0720F323B}" dt="2023-09-06T03:57:21.046" v="290" actId="207"/>
          <ac:spMkLst>
            <pc:docMk/>
            <pc:sldMk cId="0" sldId="320"/>
            <ac:spMk id="5" creationId="{5B4182A7-8FED-1FE1-378E-5AE1674386D2}"/>
          </ac:spMkLst>
        </pc:spChg>
        <pc:spChg chg="add mod">
          <ac:chgData name="Paul Mulraney" userId="86ee26de-8866-43fd-adb1-f3d5a6038bb0" providerId="ADAL" clId="{54F8B579-BCEE-E245-8C29-4FC0720F323B}" dt="2023-09-06T03:57:21.046" v="290" actId="207"/>
          <ac:spMkLst>
            <pc:docMk/>
            <pc:sldMk cId="0" sldId="320"/>
            <ac:spMk id="6" creationId="{A59C6617-084A-1131-D1DC-9ADCB938BE43}"/>
          </ac:spMkLst>
        </pc:spChg>
        <pc:picChg chg="mod">
          <ac:chgData name="Paul Mulraney" userId="86ee26de-8866-43fd-adb1-f3d5a6038bb0" providerId="ADAL" clId="{54F8B579-BCEE-E245-8C29-4FC0720F323B}" dt="2023-09-06T03:52:31.136" v="186" actId="167"/>
          <ac:picMkLst>
            <pc:docMk/>
            <pc:sldMk cId="0" sldId="320"/>
            <ac:picMk id="38913" creationId="{00000000-0000-0000-0000-000000000000}"/>
          </ac:picMkLst>
        </pc:picChg>
      </pc:sldChg>
      <pc:sldChg chg="addSp delSp modSp mod">
        <pc:chgData name="Paul Mulraney" userId="86ee26de-8866-43fd-adb1-f3d5a6038bb0" providerId="ADAL" clId="{54F8B579-BCEE-E245-8C29-4FC0720F323B}" dt="2023-09-06T04:07:00.104" v="422" actId="20577"/>
        <pc:sldMkLst>
          <pc:docMk/>
          <pc:sldMk cId="0" sldId="348"/>
        </pc:sldMkLst>
        <pc:spChg chg="del topLvl">
          <ac:chgData name="Paul Mulraney" userId="86ee26de-8866-43fd-adb1-f3d5a6038bb0" providerId="ADAL" clId="{54F8B579-BCEE-E245-8C29-4FC0720F323B}" dt="2023-09-06T04:02:16.572" v="368" actId="478"/>
          <ac:spMkLst>
            <pc:docMk/>
            <pc:sldMk cId="0" sldId="348"/>
            <ac:spMk id="2" creationId="{3A1EA07F-3FBF-A9E6-F428-9E5BC91A1A25}"/>
          </ac:spMkLst>
        </pc:spChg>
        <pc:spChg chg="del topLvl">
          <ac:chgData name="Paul Mulraney" userId="86ee26de-8866-43fd-adb1-f3d5a6038bb0" providerId="ADAL" clId="{54F8B579-BCEE-E245-8C29-4FC0720F323B}" dt="2023-09-06T04:02:20.862" v="371" actId="478"/>
          <ac:spMkLst>
            <pc:docMk/>
            <pc:sldMk cId="0" sldId="348"/>
            <ac:spMk id="3" creationId="{6BD1CC20-9C2B-CDE7-D7C7-8C91E5AD3FE1}"/>
          </ac:spMkLst>
        </pc:spChg>
        <pc:spChg chg="add del mod">
          <ac:chgData name="Paul Mulraney" userId="86ee26de-8866-43fd-adb1-f3d5a6038bb0" providerId="ADAL" clId="{54F8B579-BCEE-E245-8C29-4FC0720F323B}" dt="2023-09-06T04:06:45.391" v="397" actId="478"/>
          <ac:spMkLst>
            <pc:docMk/>
            <pc:sldMk cId="0" sldId="348"/>
            <ac:spMk id="4" creationId="{A6CBB393-BC94-BDF9-B1B1-E6952997BC09}"/>
          </ac:spMkLst>
        </pc:spChg>
        <pc:spChg chg="del topLvl">
          <ac:chgData name="Paul Mulraney" userId="86ee26de-8866-43fd-adb1-f3d5a6038bb0" providerId="ADAL" clId="{54F8B579-BCEE-E245-8C29-4FC0720F323B}" dt="2023-09-06T04:02:18.947" v="370" actId="478"/>
          <ac:spMkLst>
            <pc:docMk/>
            <pc:sldMk cId="0" sldId="348"/>
            <ac:spMk id="5" creationId="{AEAE45EB-B578-0CC5-6190-3E73E2279FA8}"/>
          </ac:spMkLst>
        </pc:spChg>
        <pc:spChg chg="add del mod topLvl">
          <ac:chgData name="Paul Mulraney" userId="86ee26de-8866-43fd-adb1-f3d5a6038bb0" providerId="ADAL" clId="{54F8B579-BCEE-E245-8C29-4FC0720F323B}" dt="2023-09-06T04:02:03.301" v="364" actId="21"/>
          <ac:spMkLst>
            <pc:docMk/>
            <pc:sldMk cId="0" sldId="348"/>
            <ac:spMk id="6" creationId="{9606B936-D299-B23B-D9D2-2D8FABFDC27E}"/>
          </ac:spMkLst>
        </pc:spChg>
        <pc:spChg chg="del topLvl">
          <ac:chgData name="Paul Mulraney" userId="86ee26de-8866-43fd-adb1-f3d5a6038bb0" providerId="ADAL" clId="{54F8B579-BCEE-E245-8C29-4FC0720F323B}" dt="2023-09-06T04:02:18.055" v="369" actId="478"/>
          <ac:spMkLst>
            <pc:docMk/>
            <pc:sldMk cId="0" sldId="348"/>
            <ac:spMk id="7" creationId="{6F34BFC6-FB5B-ECB9-77F4-28CDE7E4A9C1}"/>
          </ac:spMkLst>
        </pc:spChg>
        <pc:spChg chg="del topLvl">
          <ac:chgData name="Paul Mulraney" userId="86ee26de-8866-43fd-adb1-f3d5a6038bb0" providerId="ADAL" clId="{54F8B579-BCEE-E245-8C29-4FC0720F323B}" dt="2023-09-06T04:02:22.398" v="372" actId="478"/>
          <ac:spMkLst>
            <pc:docMk/>
            <pc:sldMk cId="0" sldId="348"/>
            <ac:spMk id="8" creationId="{DC030B91-931C-6A1E-8DDB-DF08050305F9}"/>
          </ac:spMkLst>
        </pc:spChg>
        <pc:spChg chg="del topLvl">
          <ac:chgData name="Paul Mulraney" userId="86ee26de-8866-43fd-adb1-f3d5a6038bb0" providerId="ADAL" clId="{54F8B579-BCEE-E245-8C29-4FC0720F323B}" dt="2023-09-06T04:02:28.773" v="375" actId="478"/>
          <ac:spMkLst>
            <pc:docMk/>
            <pc:sldMk cId="0" sldId="348"/>
            <ac:spMk id="9" creationId="{CD6DC312-EBB0-E4F6-7EA9-C008D40BB208}"/>
          </ac:spMkLst>
        </pc:spChg>
        <pc:spChg chg="del mod topLvl">
          <ac:chgData name="Paul Mulraney" userId="86ee26de-8866-43fd-adb1-f3d5a6038bb0" providerId="ADAL" clId="{54F8B579-BCEE-E245-8C29-4FC0720F323B}" dt="2023-09-06T04:02:03.301" v="364" actId="21"/>
          <ac:spMkLst>
            <pc:docMk/>
            <pc:sldMk cId="0" sldId="348"/>
            <ac:spMk id="10" creationId="{0CB6E0CB-B9F2-9938-602A-88A4CE5A95F8}"/>
          </ac:spMkLst>
        </pc:spChg>
        <pc:spChg chg="del mod topLvl">
          <ac:chgData name="Paul Mulraney" userId="86ee26de-8866-43fd-adb1-f3d5a6038bb0" providerId="ADAL" clId="{54F8B579-BCEE-E245-8C29-4FC0720F323B}" dt="2023-09-06T04:02:03.301" v="364" actId="21"/>
          <ac:spMkLst>
            <pc:docMk/>
            <pc:sldMk cId="0" sldId="348"/>
            <ac:spMk id="11" creationId="{4EF4966A-7907-EDA0-2E69-654F7D422642}"/>
          </ac:spMkLst>
        </pc:spChg>
        <pc:spChg chg="add del mod topLvl">
          <ac:chgData name="Paul Mulraney" userId="86ee26de-8866-43fd-adb1-f3d5a6038bb0" providerId="ADAL" clId="{54F8B579-BCEE-E245-8C29-4FC0720F323B}" dt="2023-09-06T04:02:03.301" v="364" actId="21"/>
          <ac:spMkLst>
            <pc:docMk/>
            <pc:sldMk cId="0" sldId="348"/>
            <ac:spMk id="13" creationId="{E92FB2A2-B176-BD8C-4D5B-BD5DAB957D5D}"/>
          </ac:spMkLst>
        </pc:spChg>
        <pc:spChg chg="add del mod topLvl">
          <ac:chgData name="Paul Mulraney" userId="86ee26de-8866-43fd-adb1-f3d5a6038bb0" providerId="ADAL" clId="{54F8B579-BCEE-E245-8C29-4FC0720F323B}" dt="2023-09-06T04:02:03.301" v="364" actId="21"/>
          <ac:spMkLst>
            <pc:docMk/>
            <pc:sldMk cId="0" sldId="348"/>
            <ac:spMk id="14" creationId="{A5791E80-09B6-798E-298A-326A27E40BF3}"/>
          </ac:spMkLst>
        </pc:spChg>
        <pc:spChg chg="add del mod topLvl">
          <ac:chgData name="Paul Mulraney" userId="86ee26de-8866-43fd-adb1-f3d5a6038bb0" providerId="ADAL" clId="{54F8B579-BCEE-E245-8C29-4FC0720F323B}" dt="2023-09-06T04:02:03.301" v="364" actId="21"/>
          <ac:spMkLst>
            <pc:docMk/>
            <pc:sldMk cId="0" sldId="348"/>
            <ac:spMk id="15" creationId="{808EE586-D843-BE11-859C-4E7870C24AA1}"/>
          </ac:spMkLst>
        </pc:spChg>
        <pc:spChg chg="add del mod topLvl">
          <ac:chgData name="Paul Mulraney" userId="86ee26de-8866-43fd-adb1-f3d5a6038bb0" providerId="ADAL" clId="{54F8B579-BCEE-E245-8C29-4FC0720F323B}" dt="2023-09-06T04:02:03.301" v="364" actId="21"/>
          <ac:spMkLst>
            <pc:docMk/>
            <pc:sldMk cId="0" sldId="348"/>
            <ac:spMk id="16" creationId="{DBB7731A-EF5B-0930-AF11-9219F05A7B9B}"/>
          </ac:spMkLst>
        </pc:spChg>
        <pc:spChg chg="mod">
          <ac:chgData name="Paul Mulraney" userId="86ee26de-8866-43fd-adb1-f3d5a6038bb0" providerId="ADAL" clId="{54F8B579-BCEE-E245-8C29-4FC0720F323B}" dt="2023-09-06T03:59:56.999" v="329"/>
          <ac:spMkLst>
            <pc:docMk/>
            <pc:sldMk cId="0" sldId="348"/>
            <ac:spMk id="19" creationId="{08F0A3D5-D6A4-448F-32DD-2EDB002E0397}"/>
          </ac:spMkLst>
        </pc:spChg>
        <pc:spChg chg="mod">
          <ac:chgData name="Paul Mulraney" userId="86ee26de-8866-43fd-adb1-f3d5a6038bb0" providerId="ADAL" clId="{54F8B579-BCEE-E245-8C29-4FC0720F323B}" dt="2023-09-06T03:59:56.999" v="329"/>
          <ac:spMkLst>
            <pc:docMk/>
            <pc:sldMk cId="0" sldId="348"/>
            <ac:spMk id="20" creationId="{432EAFF6-7AFA-BC3B-BF6C-CF5CCB4E847E}"/>
          </ac:spMkLst>
        </pc:spChg>
        <pc:spChg chg="mod">
          <ac:chgData name="Paul Mulraney" userId="86ee26de-8866-43fd-adb1-f3d5a6038bb0" providerId="ADAL" clId="{54F8B579-BCEE-E245-8C29-4FC0720F323B}" dt="2023-09-06T03:59:56.999" v="329"/>
          <ac:spMkLst>
            <pc:docMk/>
            <pc:sldMk cId="0" sldId="348"/>
            <ac:spMk id="21" creationId="{082E98C1-B82C-CB54-94A8-52A2E0F34E3D}"/>
          </ac:spMkLst>
        </pc:spChg>
        <pc:spChg chg="mod">
          <ac:chgData name="Paul Mulraney" userId="86ee26de-8866-43fd-adb1-f3d5a6038bb0" providerId="ADAL" clId="{54F8B579-BCEE-E245-8C29-4FC0720F323B}" dt="2023-09-06T03:59:56.999" v="329"/>
          <ac:spMkLst>
            <pc:docMk/>
            <pc:sldMk cId="0" sldId="348"/>
            <ac:spMk id="22" creationId="{54C173EC-3F31-F4FF-4CD6-01B6501772C8}"/>
          </ac:spMkLst>
        </pc:spChg>
        <pc:spChg chg="mod">
          <ac:chgData name="Paul Mulraney" userId="86ee26de-8866-43fd-adb1-f3d5a6038bb0" providerId="ADAL" clId="{54F8B579-BCEE-E245-8C29-4FC0720F323B}" dt="2023-09-06T03:59:56.999" v="329"/>
          <ac:spMkLst>
            <pc:docMk/>
            <pc:sldMk cId="0" sldId="348"/>
            <ac:spMk id="23" creationId="{B85ADD9C-CE6E-EDBA-04DF-84627841E2E3}"/>
          </ac:spMkLst>
        </pc:spChg>
        <pc:spChg chg="mod">
          <ac:chgData name="Paul Mulraney" userId="86ee26de-8866-43fd-adb1-f3d5a6038bb0" providerId="ADAL" clId="{54F8B579-BCEE-E245-8C29-4FC0720F323B}" dt="2023-09-06T03:59:56.999" v="329"/>
          <ac:spMkLst>
            <pc:docMk/>
            <pc:sldMk cId="0" sldId="348"/>
            <ac:spMk id="24" creationId="{5D01C59F-2235-651A-53CA-B952D49B8DA2}"/>
          </ac:spMkLst>
        </pc:spChg>
        <pc:spChg chg="mod">
          <ac:chgData name="Paul Mulraney" userId="86ee26de-8866-43fd-adb1-f3d5a6038bb0" providerId="ADAL" clId="{54F8B579-BCEE-E245-8C29-4FC0720F323B}" dt="2023-09-06T03:59:56.999" v="329"/>
          <ac:spMkLst>
            <pc:docMk/>
            <pc:sldMk cId="0" sldId="348"/>
            <ac:spMk id="25" creationId="{09E0E263-C783-14B3-950F-992F30813EC2}"/>
          </ac:spMkLst>
        </pc:spChg>
        <pc:spChg chg="add del mod">
          <ac:chgData name="Paul Mulraney" userId="86ee26de-8866-43fd-adb1-f3d5a6038bb0" providerId="ADAL" clId="{54F8B579-BCEE-E245-8C29-4FC0720F323B}" dt="2023-09-06T04:02:03.301" v="364" actId="21"/>
          <ac:spMkLst>
            <pc:docMk/>
            <pc:sldMk cId="0" sldId="348"/>
            <ac:spMk id="26" creationId="{5FD914FC-D9F7-F464-C6E4-3E79F62E86AA}"/>
          </ac:spMkLst>
        </pc:spChg>
        <pc:spChg chg="add mod">
          <ac:chgData name="Paul Mulraney" userId="86ee26de-8866-43fd-adb1-f3d5a6038bb0" providerId="ADAL" clId="{54F8B579-BCEE-E245-8C29-4FC0720F323B}" dt="2023-09-06T04:02:46.169" v="378"/>
          <ac:spMkLst>
            <pc:docMk/>
            <pc:sldMk cId="0" sldId="348"/>
            <ac:spMk id="27" creationId="{8E9DE41E-B18F-F962-CA50-1704AA85E825}"/>
          </ac:spMkLst>
        </pc:spChg>
        <pc:spChg chg="add mod">
          <ac:chgData name="Paul Mulraney" userId="86ee26de-8866-43fd-adb1-f3d5a6038bb0" providerId="ADAL" clId="{54F8B579-BCEE-E245-8C29-4FC0720F323B}" dt="2023-09-06T04:02:46.169" v="378"/>
          <ac:spMkLst>
            <pc:docMk/>
            <pc:sldMk cId="0" sldId="348"/>
            <ac:spMk id="28" creationId="{E06C73CD-C1C0-0747-EC8E-D3FC2ACAC158}"/>
          </ac:spMkLst>
        </pc:spChg>
        <pc:spChg chg="add mod">
          <ac:chgData name="Paul Mulraney" userId="86ee26de-8866-43fd-adb1-f3d5a6038bb0" providerId="ADAL" clId="{54F8B579-BCEE-E245-8C29-4FC0720F323B}" dt="2023-09-06T04:02:46.169" v="378"/>
          <ac:spMkLst>
            <pc:docMk/>
            <pc:sldMk cId="0" sldId="348"/>
            <ac:spMk id="29" creationId="{C0B18A77-3B60-2495-22B3-C5F61A71F616}"/>
          </ac:spMkLst>
        </pc:spChg>
        <pc:spChg chg="add mod">
          <ac:chgData name="Paul Mulraney" userId="86ee26de-8866-43fd-adb1-f3d5a6038bb0" providerId="ADAL" clId="{54F8B579-BCEE-E245-8C29-4FC0720F323B}" dt="2023-09-06T04:03:40.984" v="395" actId="14100"/>
          <ac:spMkLst>
            <pc:docMk/>
            <pc:sldMk cId="0" sldId="348"/>
            <ac:spMk id="30" creationId="{E63587F6-DD91-93C8-4989-4CFF732EBA91}"/>
          </ac:spMkLst>
        </pc:spChg>
        <pc:spChg chg="add mod">
          <ac:chgData name="Paul Mulraney" userId="86ee26de-8866-43fd-adb1-f3d5a6038bb0" providerId="ADAL" clId="{54F8B579-BCEE-E245-8C29-4FC0720F323B}" dt="2023-09-06T04:03:25.746" v="391" actId="1035"/>
          <ac:spMkLst>
            <pc:docMk/>
            <pc:sldMk cId="0" sldId="348"/>
            <ac:spMk id="31" creationId="{4A06AD85-06A8-84A9-80CA-9AC2E0FDA1C2}"/>
          </ac:spMkLst>
        </pc:spChg>
        <pc:spChg chg="add mod">
          <ac:chgData name="Paul Mulraney" userId="86ee26de-8866-43fd-adb1-f3d5a6038bb0" providerId="ADAL" clId="{54F8B579-BCEE-E245-8C29-4FC0720F323B}" dt="2023-09-06T04:03:13.093" v="380" actId="14100"/>
          <ac:spMkLst>
            <pc:docMk/>
            <pc:sldMk cId="0" sldId="348"/>
            <ac:spMk id="32" creationId="{1A864AB2-5A9D-DD0B-87D0-A16A50E73DC6}"/>
          </ac:spMkLst>
        </pc:spChg>
        <pc:spChg chg="add mod">
          <ac:chgData name="Paul Mulraney" userId="86ee26de-8866-43fd-adb1-f3d5a6038bb0" providerId="ADAL" clId="{54F8B579-BCEE-E245-8C29-4FC0720F323B}" dt="2023-09-06T04:02:59.387" v="379" actId="14100"/>
          <ac:spMkLst>
            <pc:docMk/>
            <pc:sldMk cId="0" sldId="348"/>
            <ac:spMk id="33" creationId="{769A8353-068B-4286-782D-1D63DB372B0D}"/>
          </ac:spMkLst>
        </pc:spChg>
        <pc:spChg chg="add mod">
          <ac:chgData name="Paul Mulraney" userId="86ee26de-8866-43fd-adb1-f3d5a6038bb0" providerId="ADAL" clId="{54F8B579-BCEE-E245-8C29-4FC0720F323B}" dt="2023-09-06T04:02:46.169" v="378"/>
          <ac:spMkLst>
            <pc:docMk/>
            <pc:sldMk cId="0" sldId="348"/>
            <ac:spMk id="34" creationId="{11E49287-F245-DAC0-B839-B6C97752824E}"/>
          </ac:spMkLst>
        </pc:spChg>
        <pc:spChg chg="add mod">
          <ac:chgData name="Paul Mulraney" userId="86ee26de-8866-43fd-adb1-f3d5a6038bb0" providerId="ADAL" clId="{54F8B579-BCEE-E245-8C29-4FC0720F323B}" dt="2023-09-06T04:07:00.104" v="422" actId="20577"/>
          <ac:spMkLst>
            <pc:docMk/>
            <pc:sldMk cId="0" sldId="348"/>
            <ac:spMk id="35" creationId="{D016BA68-2E91-0BF2-537C-76AE665D5509}"/>
          </ac:spMkLst>
        </pc:spChg>
        <pc:grpChg chg="del mod">
          <ac:chgData name="Paul Mulraney" userId="86ee26de-8866-43fd-adb1-f3d5a6038bb0" providerId="ADAL" clId="{54F8B579-BCEE-E245-8C29-4FC0720F323B}" dt="2023-09-06T04:02:11.786" v="367" actId="165"/>
          <ac:grpSpMkLst>
            <pc:docMk/>
            <pc:sldMk cId="0" sldId="348"/>
            <ac:grpSpMk id="12" creationId="{79AE8315-62D0-8ACA-7317-4DE537491C2C}"/>
          </ac:grpSpMkLst>
        </pc:grpChg>
        <pc:grpChg chg="add del mod">
          <ac:chgData name="Paul Mulraney" userId="86ee26de-8866-43fd-adb1-f3d5a6038bb0" providerId="ADAL" clId="{54F8B579-BCEE-E245-8C29-4FC0720F323B}" dt="2023-09-06T04:01:48.978" v="363" actId="165"/>
          <ac:grpSpMkLst>
            <pc:docMk/>
            <pc:sldMk cId="0" sldId="348"/>
            <ac:grpSpMk id="17" creationId="{E54134B5-671E-4C83-ADFE-0F290595F46E}"/>
          </ac:grpSpMkLst>
        </pc:grpChg>
        <pc:grpChg chg="add del mod">
          <ac:chgData name="Paul Mulraney" userId="86ee26de-8866-43fd-adb1-f3d5a6038bb0" providerId="ADAL" clId="{54F8B579-BCEE-E245-8C29-4FC0720F323B}" dt="2023-09-06T03:59:58.788" v="330"/>
          <ac:grpSpMkLst>
            <pc:docMk/>
            <pc:sldMk cId="0" sldId="348"/>
            <ac:grpSpMk id="18" creationId="{430BB911-DAF9-DF25-E817-3D40F385004B}"/>
          </ac:grpSpMkLst>
        </pc:grpChg>
        <pc:picChg chg="mod topLvl">
          <ac:chgData name="Paul Mulraney" userId="86ee26de-8866-43fd-adb1-f3d5a6038bb0" providerId="ADAL" clId="{54F8B579-BCEE-E245-8C29-4FC0720F323B}" dt="2023-09-06T04:02:37.455" v="377" actId="1076"/>
          <ac:picMkLst>
            <pc:docMk/>
            <pc:sldMk cId="0" sldId="348"/>
            <ac:picMk id="47105" creationId="{00000000-0000-0000-0000-000000000000}"/>
          </ac:picMkLst>
        </pc:picChg>
      </pc:sldChg>
      <pc:sldChg chg="addSp modSp mod modNotesTx">
        <pc:chgData name="Paul Mulraney" userId="86ee26de-8866-43fd-adb1-f3d5a6038bb0" providerId="ADAL" clId="{54F8B579-BCEE-E245-8C29-4FC0720F323B}" dt="2023-09-06T04:49:39.870" v="1343" actId="20577"/>
        <pc:sldMkLst>
          <pc:docMk/>
          <pc:sldMk cId="4204150672" sldId="373"/>
        </pc:sldMkLst>
        <pc:spChg chg="add mod">
          <ac:chgData name="Paul Mulraney" userId="86ee26de-8866-43fd-adb1-f3d5a6038bb0" providerId="ADAL" clId="{54F8B579-BCEE-E245-8C29-4FC0720F323B}" dt="2023-09-06T03:53:40.123" v="233" actId="20577"/>
          <ac:spMkLst>
            <pc:docMk/>
            <pc:sldMk cId="4204150672" sldId="373"/>
            <ac:spMk id="2" creationId="{56F8A277-A616-8028-D53F-189029403892}"/>
          </ac:spMkLst>
        </pc:spChg>
      </pc:sldChg>
      <pc:sldChg chg="modNotesTx">
        <pc:chgData name="Paul Mulraney" userId="86ee26de-8866-43fd-adb1-f3d5a6038bb0" providerId="ADAL" clId="{54F8B579-BCEE-E245-8C29-4FC0720F323B}" dt="2023-09-06T04:08:47.504" v="424" actId="20577"/>
        <pc:sldMkLst>
          <pc:docMk/>
          <pc:sldMk cId="3583843575" sldId="619"/>
        </pc:sldMkLst>
      </pc:sldChg>
      <pc:sldChg chg="addSp modSp mod ord modNotesTx">
        <pc:chgData name="Paul Mulraney" userId="86ee26de-8866-43fd-adb1-f3d5a6038bb0" providerId="ADAL" clId="{54F8B579-BCEE-E245-8C29-4FC0720F323B}" dt="2023-09-07T06:21:11.443" v="1872" actId="5793"/>
        <pc:sldMkLst>
          <pc:docMk/>
          <pc:sldMk cId="2417360720" sldId="622"/>
        </pc:sldMkLst>
        <pc:spChg chg="add mod">
          <ac:chgData name="Paul Mulraney" userId="86ee26de-8866-43fd-adb1-f3d5a6038bb0" providerId="ADAL" clId="{54F8B579-BCEE-E245-8C29-4FC0720F323B}" dt="2023-09-06T04:29:09.510" v="938" actId="1076"/>
          <ac:spMkLst>
            <pc:docMk/>
            <pc:sldMk cId="2417360720" sldId="622"/>
            <ac:spMk id="2" creationId="{447E1414-5C7E-75E3-FB99-F8BB297F1C38}"/>
          </ac:spMkLst>
        </pc:spChg>
      </pc:sldChg>
      <pc:sldChg chg="modNotesTx">
        <pc:chgData name="Paul Mulraney" userId="86ee26de-8866-43fd-adb1-f3d5a6038bb0" providerId="ADAL" clId="{54F8B579-BCEE-E245-8C29-4FC0720F323B}" dt="2023-09-06T04:46:59.117" v="1305" actId="20577"/>
        <pc:sldMkLst>
          <pc:docMk/>
          <pc:sldMk cId="3431423434" sldId="623"/>
        </pc:sldMkLst>
      </pc:sldChg>
      <pc:sldChg chg="modNotesTx">
        <pc:chgData name="Paul Mulraney" userId="86ee26de-8866-43fd-adb1-f3d5a6038bb0" providerId="ADAL" clId="{54F8B579-BCEE-E245-8C29-4FC0720F323B}" dt="2023-09-06T04:58:16.356" v="1435" actId="20577"/>
        <pc:sldMkLst>
          <pc:docMk/>
          <pc:sldMk cId="1930457573" sldId="637"/>
        </pc:sldMkLst>
      </pc:sldChg>
      <pc:sldChg chg="modNotesTx">
        <pc:chgData name="Paul Mulraney" userId="86ee26de-8866-43fd-adb1-f3d5a6038bb0" providerId="ADAL" clId="{54F8B579-BCEE-E245-8C29-4FC0720F323B}" dt="2023-09-06T04:16:51.345" v="578" actId="20577"/>
        <pc:sldMkLst>
          <pc:docMk/>
          <pc:sldMk cId="2019484369" sldId="651"/>
        </pc:sldMkLst>
      </pc:sldChg>
      <pc:sldChg chg="modNotesTx">
        <pc:chgData name="Paul Mulraney" userId="86ee26de-8866-43fd-adb1-f3d5a6038bb0" providerId="ADAL" clId="{54F8B579-BCEE-E245-8C29-4FC0720F323B}" dt="2023-09-06T04:59:22.783" v="1488" actId="20577"/>
        <pc:sldMkLst>
          <pc:docMk/>
          <pc:sldMk cId="635279200" sldId="652"/>
        </pc:sldMkLst>
      </pc:sldChg>
      <pc:sldChg chg="modNotesTx">
        <pc:chgData name="Paul Mulraney" userId="86ee26de-8866-43fd-adb1-f3d5a6038bb0" providerId="ADAL" clId="{54F8B579-BCEE-E245-8C29-4FC0720F323B}" dt="2023-09-06T04:57:37.250" v="1432" actId="20577"/>
        <pc:sldMkLst>
          <pc:docMk/>
          <pc:sldMk cId="645235981" sldId="663"/>
        </pc:sldMkLst>
      </pc:sldChg>
      <pc:sldChg chg="modNotesTx">
        <pc:chgData name="Paul Mulraney" userId="86ee26de-8866-43fd-adb1-f3d5a6038bb0" providerId="ADAL" clId="{54F8B579-BCEE-E245-8C29-4FC0720F323B}" dt="2023-09-06T05:01:25.688" v="1491" actId="20577"/>
        <pc:sldMkLst>
          <pc:docMk/>
          <pc:sldMk cId="1847924968" sldId="671"/>
        </pc:sldMkLst>
      </pc:sldChg>
      <pc:sldChg chg="modNotesTx">
        <pc:chgData name="Paul Mulraney" userId="86ee26de-8866-43fd-adb1-f3d5a6038bb0" providerId="ADAL" clId="{54F8B579-BCEE-E245-8C29-4FC0720F323B}" dt="2023-09-06T04:18:43.565" v="594" actId="20577"/>
        <pc:sldMkLst>
          <pc:docMk/>
          <pc:sldMk cId="4215980510" sldId="673"/>
        </pc:sldMkLst>
      </pc:sldChg>
      <pc:sldChg chg="modNotesTx">
        <pc:chgData name="Paul Mulraney" userId="86ee26de-8866-43fd-adb1-f3d5a6038bb0" providerId="ADAL" clId="{54F8B579-BCEE-E245-8C29-4FC0720F323B}" dt="2023-09-06T04:54:05.153" v="1392" actId="20577"/>
        <pc:sldMkLst>
          <pc:docMk/>
          <pc:sldMk cId="3869673466" sldId="675"/>
        </pc:sldMkLst>
      </pc:sldChg>
      <pc:sldChg chg="modNotesTx">
        <pc:chgData name="Paul Mulraney" userId="86ee26de-8866-43fd-adb1-f3d5a6038bb0" providerId="ADAL" clId="{54F8B579-BCEE-E245-8C29-4FC0720F323B}" dt="2023-09-07T06:21:37.236" v="1878" actId="20577"/>
        <pc:sldMkLst>
          <pc:docMk/>
          <pc:sldMk cId="1992491900" sldId="677"/>
        </pc:sldMkLst>
      </pc:sldChg>
      <pc:sldChg chg="modNotesTx">
        <pc:chgData name="Paul Mulraney" userId="86ee26de-8866-43fd-adb1-f3d5a6038bb0" providerId="ADAL" clId="{54F8B579-BCEE-E245-8C29-4FC0720F323B}" dt="2023-09-06T04:52:39.494" v="1345" actId="20577"/>
        <pc:sldMkLst>
          <pc:docMk/>
          <pc:sldMk cId="772027751" sldId="678"/>
        </pc:sldMkLst>
      </pc:sldChg>
      <pc:sldChg chg="modNotesTx">
        <pc:chgData name="Paul Mulraney" userId="86ee26de-8866-43fd-adb1-f3d5a6038bb0" providerId="ADAL" clId="{54F8B579-BCEE-E245-8C29-4FC0720F323B}" dt="2023-09-06T04:53:02.026" v="1348" actId="20577"/>
        <pc:sldMkLst>
          <pc:docMk/>
          <pc:sldMk cId="1939492833" sldId="679"/>
        </pc:sldMkLst>
      </pc:sldChg>
      <pc:sldChg chg="modNotesTx">
        <pc:chgData name="Paul Mulraney" userId="86ee26de-8866-43fd-adb1-f3d5a6038bb0" providerId="ADAL" clId="{54F8B579-BCEE-E245-8C29-4FC0720F323B}" dt="2023-09-06T04:53:54.710" v="1390" actId="20577"/>
        <pc:sldMkLst>
          <pc:docMk/>
          <pc:sldMk cId="715757045" sldId="682"/>
        </pc:sldMkLst>
      </pc:sldChg>
      <pc:sldChg chg="modNotesTx">
        <pc:chgData name="Paul Mulraney" userId="86ee26de-8866-43fd-adb1-f3d5a6038bb0" providerId="ADAL" clId="{54F8B579-BCEE-E245-8C29-4FC0720F323B}" dt="2023-09-06T04:54:44.408" v="1394" actId="114"/>
        <pc:sldMkLst>
          <pc:docMk/>
          <pc:sldMk cId="3818952139" sldId="684"/>
        </pc:sldMkLst>
      </pc:sldChg>
      <pc:sldChg chg="addSp delSp modSp mod modNotesTx">
        <pc:chgData name="Paul Mulraney" userId="86ee26de-8866-43fd-adb1-f3d5a6038bb0" providerId="ADAL" clId="{54F8B579-BCEE-E245-8C29-4FC0720F323B}" dt="2023-09-06T04:35:38.330" v="975" actId="20577"/>
        <pc:sldMkLst>
          <pc:docMk/>
          <pc:sldMk cId="1792143437" sldId="686"/>
        </pc:sldMkLst>
        <pc:spChg chg="add del mod">
          <ac:chgData name="Paul Mulraney" userId="86ee26de-8866-43fd-adb1-f3d5a6038bb0" providerId="ADAL" clId="{54F8B579-BCEE-E245-8C29-4FC0720F323B}" dt="2023-09-06T04:34:00.662" v="956"/>
          <ac:spMkLst>
            <pc:docMk/>
            <pc:sldMk cId="1792143437" sldId="686"/>
            <ac:spMk id="2" creationId="{ABD6D618-C0F7-FC00-876E-3CC86A632DBA}"/>
          </ac:spMkLst>
        </pc:spChg>
        <pc:spChg chg="mod">
          <ac:chgData name="Paul Mulraney" userId="86ee26de-8866-43fd-adb1-f3d5a6038bb0" providerId="ADAL" clId="{54F8B579-BCEE-E245-8C29-4FC0720F323B}" dt="2023-09-06T04:33:17.420" v="939" actId="1076"/>
          <ac:spMkLst>
            <pc:docMk/>
            <pc:sldMk cId="1792143437" sldId="686"/>
            <ac:spMk id="9" creationId="{5AC8DFD8-481A-A207-9503-078615378CEA}"/>
          </ac:spMkLst>
        </pc:spChg>
        <pc:picChg chg="mod modCrop">
          <ac:chgData name="Paul Mulraney" userId="86ee26de-8866-43fd-adb1-f3d5a6038bb0" providerId="ADAL" clId="{54F8B579-BCEE-E245-8C29-4FC0720F323B}" dt="2023-09-06T04:33:57.881" v="954" actId="1038"/>
          <ac:picMkLst>
            <pc:docMk/>
            <pc:sldMk cId="1792143437" sldId="686"/>
            <ac:picMk id="4" creationId="{CB12F137-353B-97CB-75A2-0F0E90C8B317}"/>
          </ac:picMkLst>
        </pc:picChg>
        <pc:picChg chg="mod">
          <ac:chgData name="Paul Mulraney" userId="86ee26de-8866-43fd-adb1-f3d5a6038bb0" providerId="ADAL" clId="{54F8B579-BCEE-E245-8C29-4FC0720F323B}" dt="2023-09-06T04:33:17.420" v="939" actId="1076"/>
          <ac:picMkLst>
            <pc:docMk/>
            <pc:sldMk cId="1792143437" sldId="686"/>
            <ac:picMk id="6" creationId="{9CE827AC-54A9-70B5-9220-73A84857F3A6}"/>
          </ac:picMkLst>
        </pc:picChg>
        <pc:picChg chg="mod">
          <ac:chgData name="Paul Mulraney" userId="86ee26de-8866-43fd-adb1-f3d5a6038bb0" providerId="ADAL" clId="{54F8B579-BCEE-E245-8C29-4FC0720F323B}" dt="2023-09-06T04:33:17.420" v="939" actId="1076"/>
          <ac:picMkLst>
            <pc:docMk/>
            <pc:sldMk cId="1792143437" sldId="686"/>
            <ac:picMk id="8" creationId="{61AA2431-1E29-54D0-1DDD-E9ED31061987}"/>
          </ac:picMkLst>
        </pc:picChg>
      </pc:sldChg>
      <pc:sldChg chg="modNotesTx">
        <pc:chgData name="Paul Mulraney" userId="86ee26de-8866-43fd-adb1-f3d5a6038bb0" providerId="ADAL" clId="{54F8B579-BCEE-E245-8C29-4FC0720F323B}" dt="2023-09-06T04:36:20.887" v="980" actId="20577"/>
        <pc:sldMkLst>
          <pc:docMk/>
          <pc:sldMk cId="1891632560" sldId="687"/>
        </pc:sldMkLst>
      </pc:sldChg>
      <pc:sldChg chg="modNotesTx">
        <pc:chgData name="Paul Mulraney" userId="86ee26de-8866-43fd-adb1-f3d5a6038bb0" providerId="ADAL" clId="{54F8B579-BCEE-E245-8C29-4FC0720F323B}" dt="2023-09-06T05:02:18.120" v="1496" actId="20577"/>
        <pc:sldMkLst>
          <pc:docMk/>
          <pc:sldMk cId="367265271" sldId="688"/>
        </pc:sldMkLst>
      </pc:sldChg>
      <pc:sldChg chg="modNotesTx">
        <pc:chgData name="Paul Mulraney" userId="86ee26de-8866-43fd-adb1-f3d5a6038bb0" providerId="ADAL" clId="{54F8B579-BCEE-E245-8C29-4FC0720F323B}" dt="2023-09-06T04:21:02.638" v="723" actId="20577"/>
        <pc:sldMkLst>
          <pc:docMk/>
          <pc:sldMk cId="2138139662" sldId="689"/>
        </pc:sldMkLst>
      </pc:sldChg>
      <pc:sldChg chg="modNotesTx">
        <pc:chgData name="Paul Mulraney" userId="86ee26de-8866-43fd-adb1-f3d5a6038bb0" providerId="ADAL" clId="{54F8B579-BCEE-E245-8C29-4FC0720F323B}" dt="2023-09-06T04:42:17.669" v="1235" actId="20577"/>
        <pc:sldMkLst>
          <pc:docMk/>
          <pc:sldMk cId="676818953" sldId="690"/>
        </pc:sldMkLst>
      </pc:sldChg>
      <pc:sldChg chg="modNotesTx">
        <pc:chgData name="Paul Mulraney" userId="86ee26de-8866-43fd-adb1-f3d5a6038bb0" providerId="ADAL" clId="{54F8B579-BCEE-E245-8C29-4FC0720F323B}" dt="2023-09-06T05:03:35.999" v="1503" actId="20577"/>
        <pc:sldMkLst>
          <pc:docMk/>
          <pc:sldMk cId="1707999136" sldId="691"/>
        </pc:sldMkLst>
      </pc:sldChg>
      <pc:sldChg chg="modNotesTx">
        <pc:chgData name="Paul Mulraney" userId="86ee26de-8866-43fd-adb1-f3d5a6038bb0" providerId="ADAL" clId="{54F8B579-BCEE-E245-8C29-4FC0720F323B}" dt="2023-09-06T04:43:10.759" v="1240" actId="20577"/>
        <pc:sldMkLst>
          <pc:docMk/>
          <pc:sldMk cId="3617285325" sldId="692"/>
        </pc:sldMkLst>
      </pc:sldChg>
      <pc:sldChg chg="modNotesTx">
        <pc:chgData name="Paul Mulraney" userId="86ee26de-8866-43fd-adb1-f3d5a6038bb0" providerId="ADAL" clId="{54F8B579-BCEE-E245-8C29-4FC0720F323B}" dt="2023-09-06T05:05:00.458" v="1529" actId="20577"/>
        <pc:sldMkLst>
          <pc:docMk/>
          <pc:sldMk cId="3541305745" sldId="693"/>
        </pc:sldMkLst>
      </pc:sldChg>
      <pc:sldChg chg="modNotesTx">
        <pc:chgData name="Paul Mulraney" userId="86ee26de-8866-43fd-adb1-f3d5a6038bb0" providerId="ADAL" clId="{54F8B579-BCEE-E245-8C29-4FC0720F323B}" dt="2023-09-06T04:44:24.007" v="1258" actId="20577"/>
        <pc:sldMkLst>
          <pc:docMk/>
          <pc:sldMk cId="553449996" sldId="694"/>
        </pc:sldMkLst>
      </pc:sldChg>
      <pc:sldChg chg="modSp mod modNotesTx">
        <pc:chgData name="Paul Mulraney" userId="86ee26de-8866-43fd-adb1-f3d5a6038bb0" providerId="ADAL" clId="{54F8B579-BCEE-E245-8C29-4FC0720F323B}" dt="2023-09-06T04:44:49.037" v="1268" actId="20577"/>
        <pc:sldMkLst>
          <pc:docMk/>
          <pc:sldMk cId="3387297792" sldId="695"/>
        </pc:sldMkLst>
        <pc:spChg chg="mod">
          <ac:chgData name="Paul Mulraney" userId="86ee26de-8866-43fd-adb1-f3d5a6038bb0" providerId="ADAL" clId="{54F8B579-BCEE-E245-8C29-4FC0720F323B}" dt="2023-09-06T04:25:33.657" v="861" actId="20577"/>
          <ac:spMkLst>
            <pc:docMk/>
            <pc:sldMk cId="3387297792" sldId="695"/>
            <ac:spMk id="3" creationId="{35E59E7C-98C5-9762-EB25-9E5F846607D0}"/>
          </ac:spMkLst>
        </pc:spChg>
      </pc:sldChg>
      <pc:sldChg chg="modNotesTx">
        <pc:chgData name="Paul Mulraney" userId="86ee26de-8866-43fd-adb1-f3d5a6038bb0" providerId="ADAL" clId="{54F8B579-BCEE-E245-8C29-4FC0720F323B}" dt="2023-09-06T04:45:33.219" v="1271"/>
        <pc:sldMkLst>
          <pc:docMk/>
          <pc:sldMk cId="3782762501" sldId="696"/>
        </pc:sldMkLst>
      </pc:sldChg>
      <pc:sldChg chg="modSp mod modNotesTx">
        <pc:chgData name="Paul Mulraney" userId="86ee26de-8866-43fd-adb1-f3d5a6038bb0" providerId="ADAL" clId="{54F8B579-BCEE-E245-8C29-4FC0720F323B}" dt="2023-09-06T05:06:47.405" v="1563" actId="20577"/>
        <pc:sldMkLst>
          <pc:docMk/>
          <pc:sldMk cId="4021017942" sldId="697"/>
        </pc:sldMkLst>
        <pc:spChg chg="mod">
          <ac:chgData name="Paul Mulraney" userId="86ee26de-8866-43fd-adb1-f3d5a6038bb0" providerId="ADAL" clId="{54F8B579-BCEE-E245-8C29-4FC0720F323B}" dt="2023-09-06T05:06:47.405" v="1563" actId="20577"/>
          <ac:spMkLst>
            <pc:docMk/>
            <pc:sldMk cId="4021017942" sldId="697"/>
            <ac:spMk id="3" creationId="{35E59E7C-98C5-9762-EB25-9E5F846607D0}"/>
          </ac:spMkLst>
        </pc:spChg>
      </pc:sldChg>
      <pc:sldChg chg="addSp delSp modSp add mod modNotesTx">
        <pc:chgData name="Paul Mulraney" userId="86ee26de-8866-43fd-adb1-f3d5a6038bb0" providerId="ADAL" clId="{54F8B579-BCEE-E245-8C29-4FC0720F323B}" dt="2023-09-06T05:00:32.228" v="1490" actId="20577"/>
        <pc:sldMkLst>
          <pc:docMk/>
          <pc:sldMk cId="4251758661" sldId="698"/>
        </pc:sldMkLst>
        <pc:spChg chg="del">
          <ac:chgData name="Paul Mulraney" userId="86ee26de-8866-43fd-adb1-f3d5a6038bb0" providerId="ADAL" clId="{54F8B579-BCEE-E245-8C29-4FC0720F323B}" dt="2023-09-06T04:34:10.702" v="958" actId="478"/>
          <ac:spMkLst>
            <pc:docMk/>
            <pc:sldMk cId="4251758661" sldId="698"/>
            <ac:spMk id="3" creationId="{35E59E7C-98C5-9762-EB25-9E5F846607D0}"/>
          </ac:spMkLst>
        </pc:spChg>
        <pc:picChg chg="add mod">
          <ac:chgData name="Paul Mulraney" userId="86ee26de-8866-43fd-adb1-f3d5a6038bb0" providerId="ADAL" clId="{54F8B579-BCEE-E245-8C29-4FC0720F323B}" dt="2023-09-06T04:34:28.848" v="961" actId="1076"/>
          <ac:picMkLst>
            <pc:docMk/>
            <pc:sldMk cId="4251758661" sldId="698"/>
            <ac:picMk id="4" creationId="{BF8D2868-C06E-9C91-399C-401712999761}"/>
          </ac:picMkLst>
        </pc:picChg>
      </pc:sldChg>
      <pc:sldChg chg="modSp add mod modNotesTx">
        <pc:chgData name="Paul Mulraney" userId="86ee26de-8866-43fd-adb1-f3d5a6038bb0" providerId="ADAL" clId="{54F8B579-BCEE-E245-8C29-4FC0720F323B}" dt="2023-09-07T06:24:42.563" v="2012" actId="20577"/>
        <pc:sldMkLst>
          <pc:docMk/>
          <pc:sldMk cId="868002331" sldId="699"/>
        </pc:sldMkLst>
        <pc:spChg chg="mod">
          <ac:chgData name="Paul Mulraney" userId="86ee26de-8866-43fd-adb1-f3d5a6038bb0" providerId="ADAL" clId="{54F8B579-BCEE-E245-8C29-4FC0720F323B}" dt="2023-09-07T06:19:32.675" v="1821" actId="403"/>
          <ac:spMkLst>
            <pc:docMk/>
            <pc:sldMk cId="868002331" sldId="699"/>
            <ac:spMk id="3" creationId="{35E59E7C-98C5-9762-EB25-9E5F846607D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6929A9-6C7E-9F40-A376-20377C41302C}" type="datetimeFigureOut">
              <a:rPr lang="en-US" smtClean="0"/>
              <a:t>11/20/23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71236B-E57F-8F4A-8A22-E0E1848B187F}" type="slidenum">
              <a:rPr lang="en-US" smtClean="0"/>
              <a:t>‹#›</a:t>
            </a:fld>
            <a:endParaRPr lang="en-US" dirty="0"/>
          </a:p>
        </p:txBody>
      </p:sp>
    </p:spTree>
    <p:extLst>
      <p:ext uri="{BB962C8B-B14F-4D97-AF65-F5344CB8AC3E}">
        <p14:creationId xmlns:p14="http://schemas.microsoft.com/office/powerpoint/2010/main" val="572752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71236B-E57F-8F4A-8A22-E0E1848B187F}" type="slidenum">
              <a:rPr lang="en-US" smtClean="0"/>
              <a:t>1</a:t>
            </a:fld>
            <a:endParaRPr lang="en-US" dirty="0"/>
          </a:p>
        </p:txBody>
      </p:sp>
    </p:spTree>
    <p:extLst>
      <p:ext uri="{BB962C8B-B14F-4D97-AF65-F5344CB8AC3E}">
        <p14:creationId xmlns:p14="http://schemas.microsoft.com/office/powerpoint/2010/main" val="2434335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71236B-E57F-8F4A-8A22-E0E1848B187F}" type="slidenum">
              <a:rPr lang="en-US" smtClean="0"/>
              <a:t>10</a:t>
            </a:fld>
            <a:endParaRPr lang="en-US" dirty="0"/>
          </a:p>
        </p:txBody>
      </p:sp>
    </p:spTree>
    <p:extLst>
      <p:ext uri="{BB962C8B-B14F-4D97-AF65-F5344CB8AC3E}">
        <p14:creationId xmlns:p14="http://schemas.microsoft.com/office/powerpoint/2010/main" val="3645214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Helvetica" pitchFamily="2" charset="0"/>
                <a:ea typeface="Times New Roman" panose="02020603050405020304" pitchFamily="18" charset="0"/>
                <a:cs typeface="Calibri" panose="020F0502020204030204" pitchFamily="34" charset="0"/>
              </a:rPr>
              <a:t>I was amazed to find real lives lived in such similar ways to those in Zeitlin’s vernacular fantasy, right on my doorstep.</a:t>
            </a:r>
            <a:endParaRPr lang="en-GB" sz="1800" dirty="0">
              <a:effectLst/>
              <a:latin typeface="Times New Roman" panose="02020603050405020304" pitchFamily="18" charset="0"/>
              <a:ea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A171236B-E57F-8F4A-8A22-E0E1848B187F}" type="slidenum">
              <a:rPr lang="en-US" smtClean="0"/>
              <a:t>11</a:t>
            </a:fld>
            <a:endParaRPr lang="en-US" dirty="0"/>
          </a:p>
        </p:txBody>
      </p:sp>
    </p:spTree>
    <p:extLst>
      <p:ext uri="{BB962C8B-B14F-4D97-AF65-F5344CB8AC3E}">
        <p14:creationId xmlns:p14="http://schemas.microsoft.com/office/powerpoint/2010/main" val="3610311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71236B-E57F-8F4A-8A22-E0E1848B187F}" type="slidenum">
              <a:rPr lang="en-US" smtClean="0"/>
              <a:t>12</a:t>
            </a:fld>
            <a:endParaRPr lang="en-US" dirty="0"/>
          </a:p>
        </p:txBody>
      </p:sp>
    </p:spTree>
    <p:extLst>
      <p:ext uri="{BB962C8B-B14F-4D97-AF65-F5344CB8AC3E}">
        <p14:creationId xmlns:p14="http://schemas.microsoft.com/office/powerpoint/2010/main" val="2071823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71236B-E57F-8F4A-8A22-E0E1848B187F}" type="slidenum">
              <a:rPr lang="en-US" smtClean="0"/>
              <a:t>13</a:t>
            </a:fld>
            <a:endParaRPr lang="en-US" dirty="0"/>
          </a:p>
        </p:txBody>
      </p:sp>
    </p:spTree>
    <p:extLst>
      <p:ext uri="{BB962C8B-B14F-4D97-AF65-F5344CB8AC3E}">
        <p14:creationId xmlns:p14="http://schemas.microsoft.com/office/powerpoint/2010/main" val="3749215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71236B-E57F-8F4A-8A22-E0E1848B187F}" type="slidenum">
              <a:rPr lang="en-US" smtClean="0"/>
              <a:t>2</a:t>
            </a:fld>
            <a:endParaRPr lang="en-US" dirty="0"/>
          </a:p>
        </p:txBody>
      </p:sp>
    </p:spTree>
    <p:extLst>
      <p:ext uri="{BB962C8B-B14F-4D97-AF65-F5344CB8AC3E}">
        <p14:creationId xmlns:p14="http://schemas.microsoft.com/office/powerpoint/2010/main" val="1313662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71236B-E57F-8F4A-8A22-E0E1848B187F}" type="slidenum">
              <a:rPr lang="en-US" smtClean="0"/>
              <a:t>3</a:t>
            </a:fld>
            <a:endParaRPr lang="en-US" dirty="0"/>
          </a:p>
        </p:txBody>
      </p:sp>
    </p:spTree>
    <p:extLst>
      <p:ext uri="{BB962C8B-B14F-4D97-AF65-F5344CB8AC3E}">
        <p14:creationId xmlns:p14="http://schemas.microsoft.com/office/powerpoint/2010/main" val="3032503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solidFill>
                <a:srgbClr val="000000"/>
              </a:solidFill>
              <a:effectLst/>
              <a:highlight>
                <a:srgbClr val="FFFF00"/>
              </a:highlight>
              <a:latin typeface="Helvetica" pitchFamily="2" charset="0"/>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A171236B-E57F-8F4A-8A22-E0E1848B187F}" type="slidenum">
              <a:rPr lang="en-US" smtClean="0"/>
              <a:t>4</a:t>
            </a:fld>
            <a:endParaRPr lang="en-US" dirty="0"/>
          </a:p>
        </p:txBody>
      </p:sp>
    </p:spTree>
    <p:extLst>
      <p:ext uri="{BB962C8B-B14F-4D97-AF65-F5344CB8AC3E}">
        <p14:creationId xmlns:p14="http://schemas.microsoft.com/office/powerpoint/2010/main" val="2169730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solidFill>
                  <a:srgbClr val="000000"/>
                </a:solidFill>
                <a:effectLst/>
                <a:latin typeface="Helvetica" pitchFamily="2" charset="0"/>
                <a:ea typeface="Times New Roman" panose="02020603050405020304" pitchFamily="18" charset="0"/>
                <a:cs typeface="Calibri" panose="020F0502020204030204" pitchFamily="34" charset="0"/>
              </a:rPr>
              <a:t> </a:t>
            </a:r>
            <a:endParaRPr lang="en-US" dirty="0"/>
          </a:p>
        </p:txBody>
      </p:sp>
      <p:sp>
        <p:nvSpPr>
          <p:cNvPr id="4" name="Slide Number Placeholder 3"/>
          <p:cNvSpPr>
            <a:spLocks noGrp="1"/>
          </p:cNvSpPr>
          <p:nvPr>
            <p:ph type="sldNum" sz="quarter" idx="5"/>
          </p:nvPr>
        </p:nvSpPr>
        <p:spPr/>
        <p:txBody>
          <a:bodyPr/>
          <a:lstStyle/>
          <a:p>
            <a:fld id="{A171236B-E57F-8F4A-8A22-E0E1848B187F}" type="slidenum">
              <a:rPr lang="en-US" smtClean="0"/>
              <a:t>5</a:t>
            </a:fld>
            <a:endParaRPr lang="en-US" dirty="0"/>
          </a:p>
        </p:txBody>
      </p:sp>
    </p:spTree>
    <p:extLst>
      <p:ext uri="{BB962C8B-B14F-4D97-AF65-F5344CB8AC3E}">
        <p14:creationId xmlns:p14="http://schemas.microsoft.com/office/powerpoint/2010/main" val="2144943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71236B-E57F-8F4A-8A22-E0E1848B187F}" type="slidenum">
              <a:rPr lang="en-US" smtClean="0"/>
              <a:t>6</a:t>
            </a:fld>
            <a:endParaRPr lang="en-US" dirty="0"/>
          </a:p>
        </p:txBody>
      </p:sp>
    </p:spTree>
    <p:extLst>
      <p:ext uri="{BB962C8B-B14F-4D97-AF65-F5344CB8AC3E}">
        <p14:creationId xmlns:p14="http://schemas.microsoft.com/office/powerpoint/2010/main" val="2125175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71236B-E57F-8F4A-8A22-E0E1848B187F}" type="slidenum">
              <a:rPr lang="en-US" smtClean="0"/>
              <a:t>7</a:t>
            </a:fld>
            <a:endParaRPr lang="en-US" dirty="0"/>
          </a:p>
        </p:txBody>
      </p:sp>
    </p:spTree>
    <p:extLst>
      <p:ext uri="{BB962C8B-B14F-4D97-AF65-F5344CB8AC3E}">
        <p14:creationId xmlns:p14="http://schemas.microsoft.com/office/powerpoint/2010/main" val="2531230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171236B-E57F-8F4A-8A22-E0E1848B187F}" type="slidenum">
              <a:rPr lang="en-US" smtClean="0"/>
              <a:t>8</a:t>
            </a:fld>
            <a:endParaRPr lang="en-US" dirty="0"/>
          </a:p>
        </p:txBody>
      </p:sp>
    </p:spTree>
    <p:extLst>
      <p:ext uri="{BB962C8B-B14F-4D97-AF65-F5344CB8AC3E}">
        <p14:creationId xmlns:p14="http://schemas.microsoft.com/office/powerpoint/2010/main" val="2588214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71236B-E57F-8F4A-8A22-E0E1848B187F}" type="slidenum">
              <a:rPr lang="en-US" smtClean="0"/>
              <a:t>9</a:t>
            </a:fld>
            <a:endParaRPr lang="en-US" dirty="0"/>
          </a:p>
        </p:txBody>
      </p:sp>
    </p:spTree>
    <p:extLst>
      <p:ext uri="{BB962C8B-B14F-4D97-AF65-F5344CB8AC3E}">
        <p14:creationId xmlns:p14="http://schemas.microsoft.com/office/powerpoint/2010/main" val="2234081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4.wdp"/><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edit Master subtitle style</a:t>
            </a:r>
            <a:endParaRPr lang="en-US"/>
          </a:p>
        </p:txBody>
      </p:sp>
      <p:sp>
        <p:nvSpPr>
          <p:cNvPr id="6" name="Slide Number Placeholder 5"/>
          <p:cNvSpPr>
            <a:spLocks noGrp="1"/>
          </p:cNvSpPr>
          <p:nvPr>
            <p:ph type="sldNum" sz="quarter" idx="12"/>
          </p:nvPr>
        </p:nvSpPr>
        <p:spPr/>
        <p:txBody>
          <a:bodyPr/>
          <a:lstStyle/>
          <a:p>
            <a:fld id="{09D455E2-23F4-2C4F-8EEF-DDDAABF33405}" type="slidenum">
              <a:rPr lang="en-US" smtClean="0"/>
              <a:t>‹#›</a:t>
            </a:fld>
            <a:endParaRPr lang="en-US" dirty="0"/>
          </a:p>
        </p:txBody>
      </p:sp>
    </p:spTree>
    <p:extLst>
      <p:ext uri="{BB962C8B-B14F-4D97-AF65-F5344CB8AC3E}">
        <p14:creationId xmlns:p14="http://schemas.microsoft.com/office/powerpoint/2010/main" val="2478103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Slide Number Placeholder 5"/>
          <p:cNvSpPr>
            <a:spLocks noGrp="1"/>
          </p:cNvSpPr>
          <p:nvPr>
            <p:ph type="sldNum" sz="quarter" idx="12"/>
          </p:nvPr>
        </p:nvSpPr>
        <p:spPr/>
        <p:txBody>
          <a:bodyPr/>
          <a:lstStyle/>
          <a:p>
            <a:fld id="{09D455E2-23F4-2C4F-8EEF-DDDAABF33405}" type="slidenum">
              <a:rPr lang="en-US" smtClean="0"/>
              <a:t>‹#›</a:t>
            </a:fld>
            <a:endParaRPr lang="en-US" dirty="0"/>
          </a:p>
        </p:txBody>
      </p:sp>
    </p:spTree>
    <p:extLst>
      <p:ext uri="{BB962C8B-B14F-4D97-AF65-F5344CB8AC3E}">
        <p14:creationId xmlns:p14="http://schemas.microsoft.com/office/powerpoint/2010/main" val="335654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p:cNvSpPr>
            <a:spLocks noGrp="1"/>
          </p:cNvSpPr>
          <p:nvPr>
            <p:ph type="sldNum" sz="quarter" idx="12"/>
          </p:nvPr>
        </p:nvSpPr>
        <p:spPr/>
        <p:txBody>
          <a:bodyPr/>
          <a:lstStyle/>
          <a:p>
            <a:fld id="{09D455E2-23F4-2C4F-8EEF-DDDAABF33405}" type="slidenum">
              <a:rPr lang="en-US" smtClean="0"/>
              <a:t>‹#›</a:t>
            </a:fld>
            <a:endParaRPr lang="en-US" dirty="0"/>
          </a:p>
        </p:txBody>
      </p:sp>
    </p:spTree>
    <p:extLst>
      <p:ext uri="{BB962C8B-B14F-4D97-AF65-F5344CB8AC3E}">
        <p14:creationId xmlns:p14="http://schemas.microsoft.com/office/powerpoint/2010/main" val="1715678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rgbClr val="FFFFFF"/>
                </a:solidFill>
              </a:defRPr>
            </a:lvl1pPr>
          </a:lstStyle>
          <a:p>
            <a:fld id="{09D455E2-23F4-2C4F-8EEF-DDDAABF33405}" type="slidenum">
              <a:rPr lang="en-US" smtClean="0"/>
              <a:pPr/>
              <a:t>‹#›</a:t>
            </a:fld>
            <a:endParaRPr lang="en-US" dirty="0"/>
          </a:p>
        </p:txBody>
      </p:sp>
      <p:pic>
        <p:nvPicPr>
          <p:cNvPr id="2" name="Picture 1" descr="flogo.png">
            <a:extLst>
              <a:ext uri="{FF2B5EF4-FFF2-40B4-BE49-F238E27FC236}">
                <a16:creationId xmlns:a16="http://schemas.microsoft.com/office/drawing/2014/main" id="{AC5429B4-D1E1-04E3-2CF1-5C33C43B6809}"/>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hotocopy trans="0"/>
                    </a14:imgEffect>
                  </a14:imgLayer>
                </a14:imgProps>
              </a:ext>
              <a:ext uri="{28A0092B-C50C-407E-A947-70E740481C1C}">
                <a14:useLocalDpi xmlns:a14="http://schemas.microsoft.com/office/drawing/2010/main" val="0"/>
              </a:ext>
            </a:extLst>
          </a:blip>
          <a:stretch>
            <a:fillRect/>
          </a:stretch>
        </p:blipFill>
        <p:spPr>
          <a:xfrm>
            <a:off x="142461" y="6331631"/>
            <a:ext cx="389845" cy="389845"/>
          </a:xfrm>
          <a:prstGeom prst="rect">
            <a:avLst/>
          </a:prstGeom>
        </p:spPr>
      </p:pic>
      <p:pic>
        <p:nvPicPr>
          <p:cNvPr id="5" name="Picture 4">
            <a:extLst>
              <a:ext uri="{FF2B5EF4-FFF2-40B4-BE49-F238E27FC236}">
                <a16:creationId xmlns:a16="http://schemas.microsoft.com/office/drawing/2014/main" id="{BB074900-9514-60A2-1E69-1A8B811F6F29}"/>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colorTemperature colorTemp="1500"/>
                    </a14:imgEffect>
                    <a14:imgEffect>
                      <a14:saturation sat="0"/>
                    </a14:imgEffect>
                  </a14:imgLayer>
                </a14:imgProps>
              </a:ext>
            </a:extLst>
          </a:blip>
          <a:stretch>
            <a:fillRect/>
          </a:stretch>
        </p:blipFill>
        <p:spPr>
          <a:xfrm>
            <a:off x="700178" y="6335787"/>
            <a:ext cx="1658709" cy="405800"/>
          </a:xfrm>
          <a:prstGeom prst="rect">
            <a:avLst/>
          </a:prstGeom>
          <a:noFill/>
        </p:spPr>
      </p:pic>
    </p:spTree>
    <p:extLst>
      <p:ext uri="{BB962C8B-B14F-4D97-AF65-F5344CB8AC3E}">
        <p14:creationId xmlns:p14="http://schemas.microsoft.com/office/powerpoint/2010/main" val="3338750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 name="Title 1"/>
          <p:cNvSpPr>
            <a:spLocks noGrp="1"/>
          </p:cNvSpPr>
          <p:nvPr>
            <p:ph type="title"/>
          </p:nvPr>
        </p:nvSpPr>
        <p:spPr/>
        <p:txBody>
          <a:bodyPr/>
          <a:lstStyle/>
          <a:p>
            <a:r>
              <a:rPr lang="en-GB"/>
              <a:t>Click to edit Master title style</a:t>
            </a:r>
            <a:endParaRPr lang="en-US" dirty="0"/>
          </a:p>
        </p:txBody>
      </p:sp>
      <p:sp>
        <p:nvSpPr>
          <p:cNvPr id="6" name="Slide Number Placeholder 5"/>
          <p:cNvSpPr>
            <a:spLocks noGrp="1"/>
          </p:cNvSpPr>
          <p:nvPr>
            <p:ph type="sldNum" sz="quarter" idx="12"/>
          </p:nvPr>
        </p:nvSpPr>
        <p:spPr/>
        <p:txBody>
          <a:bodyPr/>
          <a:lstStyle/>
          <a:p>
            <a:fld id="{09D455E2-23F4-2C4F-8EEF-DDDAABF33405}" type="slidenum">
              <a:rPr lang="en-US" smtClean="0"/>
              <a:t>‹#›</a:t>
            </a:fld>
            <a:endParaRPr lang="en-US" dirty="0"/>
          </a:p>
        </p:txBody>
      </p:sp>
    </p:spTree>
    <p:extLst>
      <p:ext uri="{BB962C8B-B14F-4D97-AF65-F5344CB8AC3E}">
        <p14:creationId xmlns:p14="http://schemas.microsoft.com/office/powerpoint/2010/main" val="52615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GB"/>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GB"/>
              <a:t>Click to edit Master text styles</a:t>
            </a:r>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09D455E2-23F4-2C4F-8EEF-DDDAABF33405}" type="slidenum">
              <a:rPr lang="en-US" smtClean="0"/>
              <a:t>‹#›</a:t>
            </a:fld>
            <a:endParaRPr lang="en-US" dirty="0"/>
          </a:p>
        </p:txBody>
      </p:sp>
    </p:spTree>
    <p:extLst>
      <p:ext uri="{BB962C8B-B14F-4D97-AF65-F5344CB8AC3E}">
        <p14:creationId xmlns:p14="http://schemas.microsoft.com/office/powerpoint/2010/main" val="186687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Slide Number Placeholder 6"/>
          <p:cNvSpPr>
            <a:spLocks noGrp="1"/>
          </p:cNvSpPr>
          <p:nvPr>
            <p:ph type="sldNum" sz="quarter" idx="12"/>
          </p:nvPr>
        </p:nvSpPr>
        <p:spPr/>
        <p:txBody>
          <a:bodyPr/>
          <a:lstStyle/>
          <a:p>
            <a:fld id="{09D455E2-23F4-2C4F-8EEF-DDDAABF33405}" type="slidenum">
              <a:rPr lang="en-US" smtClean="0"/>
              <a:t>‹#›</a:t>
            </a:fld>
            <a:endParaRPr lang="en-US" dirty="0"/>
          </a:p>
        </p:txBody>
      </p:sp>
    </p:spTree>
    <p:extLst>
      <p:ext uri="{BB962C8B-B14F-4D97-AF65-F5344CB8AC3E}">
        <p14:creationId xmlns:p14="http://schemas.microsoft.com/office/powerpoint/2010/main" val="1782744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Slide Number Placeholder 8"/>
          <p:cNvSpPr>
            <a:spLocks noGrp="1"/>
          </p:cNvSpPr>
          <p:nvPr>
            <p:ph type="sldNum" sz="quarter" idx="12"/>
          </p:nvPr>
        </p:nvSpPr>
        <p:spPr/>
        <p:txBody>
          <a:bodyPr/>
          <a:lstStyle/>
          <a:p>
            <a:fld id="{09D455E2-23F4-2C4F-8EEF-DDDAABF33405}" type="slidenum">
              <a:rPr lang="en-US" smtClean="0"/>
              <a:t>‹#›</a:t>
            </a:fld>
            <a:endParaRPr lang="en-US" dirty="0"/>
          </a:p>
        </p:txBody>
      </p:sp>
    </p:spTree>
    <p:extLst>
      <p:ext uri="{BB962C8B-B14F-4D97-AF65-F5344CB8AC3E}">
        <p14:creationId xmlns:p14="http://schemas.microsoft.com/office/powerpoint/2010/main" val="25961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5" name="Slide Number Placeholder 4"/>
          <p:cNvSpPr>
            <a:spLocks noGrp="1"/>
          </p:cNvSpPr>
          <p:nvPr>
            <p:ph type="sldNum" sz="quarter" idx="12"/>
          </p:nvPr>
        </p:nvSpPr>
        <p:spPr/>
        <p:txBody>
          <a:bodyPr/>
          <a:lstStyle/>
          <a:p>
            <a:fld id="{09D455E2-23F4-2C4F-8EEF-DDDAABF33405}" type="slidenum">
              <a:rPr lang="en-US" smtClean="0"/>
              <a:t>‹#›</a:t>
            </a:fld>
            <a:endParaRPr lang="en-US" dirty="0"/>
          </a:p>
        </p:txBody>
      </p:sp>
    </p:spTree>
    <p:extLst>
      <p:ext uri="{BB962C8B-B14F-4D97-AF65-F5344CB8AC3E}">
        <p14:creationId xmlns:p14="http://schemas.microsoft.com/office/powerpoint/2010/main" val="1643815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9D455E2-23F4-2C4F-8EEF-DDDAABF33405}" type="slidenum">
              <a:rPr lang="en-US" smtClean="0"/>
              <a:t>‹#›</a:t>
            </a:fld>
            <a:endParaRPr lang="en-US" dirty="0"/>
          </a:p>
        </p:txBody>
      </p:sp>
    </p:spTree>
    <p:extLst>
      <p:ext uri="{BB962C8B-B14F-4D97-AF65-F5344CB8AC3E}">
        <p14:creationId xmlns:p14="http://schemas.microsoft.com/office/powerpoint/2010/main" val="3303522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GB"/>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GB"/>
              <a:t>Click to edit Master text styles</a:t>
            </a:r>
          </a:p>
        </p:txBody>
      </p:sp>
      <p:sp>
        <p:nvSpPr>
          <p:cNvPr id="7" name="Slide Number Placeholder 6"/>
          <p:cNvSpPr>
            <a:spLocks noGrp="1"/>
          </p:cNvSpPr>
          <p:nvPr>
            <p:ph type="sldNum" sz="quarter" idx="12"/>
          </p:nvPr>
        </p:nvSpPr>
        <p:spPr/>
        <p:txBody>
          <a:bodyPr/>
          <a:lstStyle/>
          <a:p>
            <a:fld id="{09D455E2-23F4-2C4F-8EEF-DDDAABF33405}" type="slidenum">
              <a:rPr lang="en-US" smtClean="0"/>
              <a:t>‹#›</a:t>
            </a:fld>
            <a:endParaRPr lang="en-US" dirty="0"/>
          </a:p>
        </p:txBody>
      </p:sp>
    </p:spTree>
    <p:extLst>
      <p:ext uri="{BB962C8B-B14F-4D97-AF65-F5344CB8AC3E}">
        <p14:creationId xmlns:p14="http://schemas.microsoft.com/office/powerpoint/2010/main" val="3317568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GB" dirty="0"/>
              <a:t>Click icon to add picture</a:t>
            </a:r>
            <a:endParaRPr lang="en-US"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GB"/>
              <a:t>Click to edit Master text styles</a:t>
            </a:r>
          </a:p>
        </p:txBody>
      </p:sp>
      <p:sp>
        <p:nvSpPr>
          <p:cNvPr id="7" name="Slide Number Placeholder 6"/>
          <p:cNvSpPr>
            <a:spLocks noGrp="1"/>
          </p:cNvSpPr>
          <p:nvPr>
            <p:ph type="sldNum" sz="quarter" idx="12"/>
          </p:nvPr>
        </p:nvSpPr>
        <p:spPr/>
        <p:txBody>
          <a:bodyPr/>
          <a:lstStyle/>
          <a:p>
            <a:fld id="{09D455E2-23F4-2C4F-8EEF-DDDAABF33405}" type="slidenum">
              <a:rPr lang="en-US" smtClean="0"/>
              <a:t>‹#›</a:t>
            </a:fld>
            <a:endParaRPr lang="en-US" dirty="0"/>
          </a:p>
        </p:txBody>
      </p:sp>
    </p:spTree>
    <p:extLst>
      <p:ext uri="{BB962C8B-B14F-4D97-AF65-F5344CB8AC3E}">
        <p14:creationId xmlns:p14="http://schemas.microsoft.com/office/powerpoint/2010/main" val="686773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microsoft.com/office/2007/relationships/hdphoto" Target="../media/hdphoto2.wdp"/><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Slide Number Placeholder 5"/>
          <p:cNvSpPr>
            <a:spLocks noGrp="1"/>
          </p:cNvSpPr>
          <p:nvPr>
            <p:ph type="sldNum" sz="quarter" idx="4"/>
          </p:nvPr>
        </p:nvSpPr>
        <p:spPr>
          <a:xfrm>
            <a:off x="8737600" y="6312934"/>
            <a:ext cx="2844800" cy="365125"/>
          </a:xfrm>
          <a:prstGeom prst="rect">
            <a:avLst/>
          </a:prstGeom>
        </p:spPr>
        <p:txBody>
          <a:bodyPr vert="horz" lIns="91440" tIns="45720" rIns="91440" bIns="45720" rtlCol="0" anchor="ctr"/>
          <a:lstStyle>
            <a:lvl1pPr algn="r">
              <a:defRPr sz="1600">
                <a:solidFill>
                  <a:srgbClr val="FFFFFF"/>
                </a:solidFill>
              </a:defRPr>
            </a:lvl1pPr>
          </a:lstStyle>
          <a:p>
            <a:fld id="{09D455E2-23F4-2C4F-8EEF-DDDAABF33405}" type="slidenum">
              <a:rPr lang="en-US" smtClean="0"/>
              <a:pPr/>
              <a:t>‹#›</a:t>
            </a:fld>
            <a:endParaRPr lang="en-US" dirty="0"/>
          </a:p>
        </p:txBody>
      </p:sp>
      <p:pic>
        <p:nvPicPr>
          <p:cNvPr id="4" name="Picture 3" descr="flogo.png"/>
          <p:cNvPicPr>
            <a:picLocks noChangeAspect="1"/>
          </p:cNvPicPr>
          <p:nvPr/>
        </p:nvPicPr>
        <p:blipFill>
          <a:blip r:embed="rId14">
            <a:extLst>
              <a:ext uri="{BEBA8EAE-BF5A-486C-A8C5-ECC9F3942E4B}">
                <a14:imgProps xmlns:a14="http://schemas.microsoft.com/office/drawing/2010/main">
                  <a14:imgLayer r:embed="rId15">
                    <a14:imgEffect>
                      <a14:artisticPhotocopy trans="0"/>
                    </a14:imgEffect>
                  </a14:imgLayer>
                </a14:imgProps>
              </a:ext>
              <a:ext uri="{28A0092B-C50C-407E-A947-70E740481C1C}">
                <a14:useLocalDpi xmlns:a14="http://schemas.microsoft.com/office/drawing/2010/main" val="0"/>
              </a:ext>
            </a:extLst>
          </a:blip>
          <a:stretch>
            <a:fillRect/>
          </a:stretch>
        </p:blipFill>
        <p:spPr>
          <a:xfrm>
            <a:off x="142461" y="6331631"/>
            <a:ext cx="389845" cy="389845"/>
          </a:xfrm>
          <a:prstGeom prst="rect">
            <a:avLst/>
          </a:prstGeom>
        </p:spPr>
      </p:pic>
      <p:pic>
        <p:nvPicPr>
          <p:cNvPr id="5" name="Picture 4">
            <a:extLst>
              <a:ext uri="{FF2B5EF4-FFF2-40B4-BE49-F238E27FC236}">
                <a16:creationId xmlns:a16="http://schemas.microsoft.com/office/drawing/2014/main" id="{6B45A07A-3A3D-C0F0-5E61-DB0AD5E948A1}"/>
              </a:ext>
            </a:extLst>
          </p:cNvPr>
          <p:cNvPicPr>
            <a:picLocks noChangeAspect="1"/>
          </p:cNvPicPr>
          <p:nvPr userDrawn="1"/>
        </p:nvPicPr>
        <p:blipFill>
          <a:blip r:embed="rId16">
            <a:lum bright="70000" contrast="-70000"/>
            <a:extLst>
              <a:ext uri="{BEBA8EAE-BF5A-486C-A8C5-ECC9F3942E4B}">
                <a14:imgProps xmlns:a14="http://schemas.microsoft.com/office/drawing/2010/main">
                  <a14:imgLayer r:embed="rId17">
                    <a14:imgEffect>
                      <a14:colorTemperature colorTemp="1500"/>
                    </a14:imgEffect>
                    <a14:imgEffect>
                      <a14:saturation sat="0"/>
                    </a14:imgEffect>
                  </a14:imgLayer>
                </a14:imgProps>
              </a:ext>
            </a:extLst>
          </a:blip>
          <a:stretch>
            <a:fillRect/>
          </a:stretch>
        </p:blipFill>
        <p:spPr>
          <a:xfrm>
            <a:off x="700178" y="6335787"/>
            <a:ext cx="1658709" cy="405800"/>
          </a:xfrm>
          <a:prstGeom prst="rect">
            <a:avLst/>
          </a:prstGeom>
          <a:noFill/>
        </p:spPr>
      </p:pic>
    </p:spTree>
    <p:extLst>
      <p:ext uri="{BB962C8B-B14F-4D97-AF65-F5344CB8AC3E}">
        <p14:creationId xmlns:p14="http://schemas.microsoft.com/office/powerpoint/2010/main" val="268031841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hf hdr="0" ftr="0" dt="0"/>
  <p:txStyles>
    <p:titleStyle>
      <a:lvl1pPr algn="ctr" defTabSz="609585" rtl="0" eaLnBrk="1" latinLnBrk="0" hangingPunct="1">
        <a:spcBef>
          <a:spcPct val="0"/>
        </a:spcBef>
        <a:buNone/>
        <a:defRPr sz="5867" b="1" kern="1200">
          <a:solidFill>
            <a:schemeClr val="bg2"/>
          </a:solidFill>
          <a:latin typeface="Bebas Neue Bold" panose="020B0606020202050201" pitchFamily="34" charset="77"/>
          <a:ea typeface="+mj-ea"/>
          <a:cs typeface="+mj-cs"/>
        </a:defRPr>
      </a:lvl1pPr>
    </p:titleStyle>
    <p:bodyStyle>
      <a:lvl1pPr marL="457189" indent="-457189" algn="l" defTabSz="609585" rtl="0" eaLnBrk="1" latinLnBrk="0" hangingPunct="1">
        <a:spcBef>
          <a:spcPct val="20000"/>
        </a:spcBef>
        <a:buFont typeface="Arial"/>
        <a:buChar char="•"/>
        <a:defRPr sz="4267" b="0" i="0" kern="1200">
          <a:solidFill>
            <a:schemeClr val="bg2"/>
          </a:solidFill>
          <a:latin typeface="Bebas Neue Pro Exp Md" panose="020B0406020202050201" pitchFamily="34" charset="77"/>
          <a:ea typeface="+mn-ea"/>
          <a:cs typeface="Bebas Neue Pro Exp Md" panose="020B0406020202050201" pitchFamily="34" charset="77"/>
        </a:defRPr>
      </a:lvl1pPr>
      <a:lvl2pPr marL="990575" indent="-380990" algn="l" defTabSz="609585" rtl="0" eaLnBrk="1" latinLnBrk="0" hangingPunct="1">
        <a:spcBef>
          <a:spcPct val="20000"/>
        </a:spcBef>
        <a:buFont typeface="Arial"/>
        <a:buChar char="–"/>
        <a:defRPr sz="3733" b="0" i="0" kern="1200">
          <a:solidFill>
            <a:schemeClr val="tx1"/>
          </a:solidFill>
          <a:latin typeface="Bebas Neue Pro Exp Md" panose="020B0406020202050201" pitchFamily="34" charset="77"/>
          <a:ea typeface="+mn-ea"/>
          <a:cs typeface="Bebas Neue Pro Exp Md" panose="020B0406020202050201" pitchFamily="34" charset="77"/>
        </a:defRPr>
      </a:lvl2pPr>
      <a:lvl3pPr marL="1523962" indent="-304792" algn="l" defTabSz="609585" rtl="0" eaLnBrk="1" latinLnBrk="0" hangingPunct="1">
        <a:spcBef>
          <a:spcPct val="20000"/>
        </a:spcBef>
        <a:buFont typeface="Arial"/>
        <a:buChar char="•"/>
        <a:defRPr sz="3200" b="0" i="0" kern="1200">
          <a:solidFill>
            <a:schemeClr val="tx1"/>
          </a:solidFill>
          <a:latin typeface="Bebas Neue Pro Exp Md" panose="020B0406020202050201" pitchFamily="34" charset="77"/>
          <a:ea typeface="+mn-ea"/>
          <a:cs typeface="Bebas Neue Pro Exp Md" panose="020B0406020202050201" pitchFamily="34" charset="77"/>
        </a:defRPr>
      </a:lvl3pPr>
      <a:lvl4pPr marL="2133547" indent="-304792" algn="l" defTabSz="609585" rtl="0" eaLnBrk="1" latinLnBrk="0" hangingPunct="1">
        <a:spcBef>
          <a:spcPct val="20000"/>
        </a:spcBef>
        <a:buFont typeface="Arial"/>
        <a:buChar char="–"/>
        <a:defRPr sz="2667" b="0" i="0" kern="1200">
          <a:solidFill>
            <a:schemeClr val="tx1"/>
          </a:solidFill>
          <a:latin typeface="Bebas Neue Pro Exp Md" panose="020B0406020202050201" pitchFamily="34" charset="77"/>
          <a:ea typeface="+mn-ea"/>
          <a:cs typeface="Bebas Neue Pro Exp Md" panose="020B0406020202050201" pitchFamily="34" charset="77"/>
        </a:defRPr>
      </a:lvl4pPr>
      <a:lvl5pPr marL="2743131" indent="-304792" algn="l" defTabSz="609585" rtl="0" eaLnBrk="1" latinLnBrk="0" hangingPunct="1">
        <a:spcBef>
          <a:spcPct val="20000"/>
        </a:spcBef>
        <a:buFont typeface="Arial"/>
        <a:buChar char="»"/>
        <a:defRPr sz="2667" b="0" i="0" kern="1200">
          <a:solidFill>
            <a:schemeClr val="tx1"/>
          </a:solidFill>
          <a:latin typeface="Bebas Neue Pro Exp Md" panose="020B0406020202050201" pitchFamily="34" charset="77"/>
          <a:ea typeface="+mn-ea"/>
          <a:cs typeface="Bebas Neue Pro Exp Md" panose="020B0406020202050201" pitchFamily="34" charset="77"/>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7" Type="http://schemas.microsoft.com/office/2007/relationships/hdphoto" Target="../media/hdphoto6.wdp"/><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png"/><Relationship Id="rId5" Type="http://schemas.microsoft.com/office/2007/relationships/hdphoto" Target="../media/hdphoto5.wdp"/><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microsoft.com/office/2007/relationships/hdphoto" Target="../media/hdphoto12.wdp"/><Relationship Id="rId5" Type="http://schemas.openxmlformats.org/officeDocument/2006/relationships/image" Target="../media/image2.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microsoft.com/office/2007/relationships/hdphoto" Target="../media/hdphoto13.wdp"/><Relationship Id="rId5" Type="http://schemas.openxmlformats.org/officeDocument/2006/relationships/image" Target="../media/image2.pn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microsoft.com/office/2007/relationships/hdphoto" Target="../media/hdphoto13.wdp"/><Relationship Id="rId11" Type="http://schemas.openxmlformats.org/officeDocument/2006/relationships/image" Target="../media/image25.png"/><Relationship Id="rId5" Type="http://schemas.openxmlformats.org/officeDocument/2006/relationships/image" Target="../media/image2.png"/><Relationship Id="rId10" Type="http://schemas.openxmlformats.org/officeDocument/2006/relationships/image" Target="../media/image24.png"/><Relationship Id="rId4" Type="http://schemas.microsoft.com/office/2007/relationships/hdphoto" Target="../media/hdphoto5.wdp"/><Relationship Id="rId9" Type="http://schemas.openxmlformats.org/officeDocument/2006/relationships/image" Target="../media/image23.png"/><Relationship Id="rId14"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7" Type="http://schemas.microsoft.com/office/2007/relationships/hdphoto" Target="../media/hdphoto7.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5" Type="http://schemas.microsoft.com/office/2007/relationships/hdphoto" Target="../media/hdphoto5.wdp"/><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microsoft.com/office/2007/relationships/hdphoto" Target="../media/hdphoto8.wdp"/><Relationship Id="rId5" Type="http://schemas.openxmlformats.org/officeDocument/2006/relationships/image" Target="../media/image2.png"/><Relationship Id="rId4" Type="http://schemas.microsoft.com/office/2007/relationships/hdphoto" Target="../media/hdphoto5.wdp"/></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7" Type="http://schemas.microsoft.com/office/2007/relationships/hdphoto" Target="../media/hdphoto9.wdp"/><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png"/><Relationship Id="rId5" Type="http://schemas.microsoft.com/office/2007/relationships/hdphoto" Target="../media/hdphoto5.wdp"/><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hyperlink" Target="https://vimeo.com/732154383" TargetMode="External"/><Relationship Id="rId3" Type="http://schemas.openxmlformats.org/officeDocument/2006/relationships/image" Target="../media/image1.png"/><Relationship Id="rId7"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microsoft.com/office/2007/relationships/hdphoto" Target="../media/hdphoto10.wdp"/><Relationship Id="rId5" Type="http://schemas.openxmlformats.org/officeDocument/2006/relationships/image" Target="../media/image2.png"/><Relationship Id="rId10" Type="http://schemas.openxmlformats.org/officeDocument/2006/relationships/hyperlink" Target="https://www.facebook.com/fromtheriverfilm" TargetMode="External"/><Relationship Id="rId4" Type="http://schemas.microsoft.com/office/2007/relationships/hdphoto" Target="../media/hdphoto5.wdp"/><Relationship Id="rId9" Type="http://schemas.openxmlformats.org/officeDocument/2006/relationships/hyperlink" Target="https://www.fromtheriver.co.uk/"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png"/><Relationship Id="rId3" Type="http://schemas.openxmlformats.org/officeDocument/2006/relationships/image" Target="../media/image10.JP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9.xml"/><Relationship Id="rId16" Type="http://schemas.microsoft.com/office/2007/relationships/hdphoto" Target="../media/hdphoto11.wdp"/><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ADE4ABE2-764C-2660-6ED0-2E6781551DFF}"/>
              </a:ext>
              <a:ext uri="{C183D7F6-B498-43B3-948B-1728B52AA6E4}">
                <adec:decorative xmlns:adec="http://schemas.microsoft.com/office/drawing/2017/decorative" val="1"/>
              </a:ext>
            </a:extLst>
          </p:cNvPr>
          <p:cNvPicPr>
            <a:picLocks noChangeAspect="1"/>
          </p:cNvPicPr>
          <p:nvPr/>
        </p:nvPicPr>
        <p:blipFill>
          <a:blip r:embed="rId3"/>
          <a:srcRect l="472" r="47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DB46D2DD-5DE4-1498-C1B5-B210A8A84BA5}"/>
              </a:ext>
              <a:ext uri="{C183D7F6-B498-43B3-948B-1728B52AA6E4}">
                <adec:decorative xmlns:adec="http://schemas.microsoft.com/office/drawing/2017/decorative" val="1"/>
              </a:ext>
            </a:extLst>
          </p:cNvPr>
          <p:cNvPicPr>
            <a:picLocks noChangeAspect="1"/>
          </p:cNvPicPr>
          <p:nvPr/>
        </p:nvPicPr>
        <p:blipFill>
          <a:blip r:embed="rId4">
            <a:extLst>
              <a:ext uri="{BEBA8EAE-BF5A-486C-A8C5-ECC9F3942E4B}">
                <a14:imgProps xmlns:a14="http://schemas.microsoft.com/office/drawing/2010/main">
                  <a14:imgLayer r:embed="rId5">
                    <a14:imgEffect>
                      <a14:artisticPhotocopy trans="0"/>
                    </a14:imgEffect>
                  </a14:imgLayer>
                </a14:imgProps>
              </a:ext>
              <a:ext uri="{28A0092B-C50C-407E-A947-70E740481C1C}">
                <a14:useLocalDpi xmlns:a14="http://schemas.microsoft.com/office/drawing/2010/main" val="0"/>
              </a:ext>
            </a:extLst>
          </a:blip>
          <a:stretch>
            <a:fillRect/>
          </a:stretch>
        </p:blipFill>
        <p:spPr>
          <a:xfrm>
            <a:off x="142461" y="6331631"/>
            <a:ext cx="389845" cy="389845"/>
          </a:xfrm>
          <a:prstGeom prst="rect">
            <a:avLst/>
          </a:prstGeom>
        </p:spPr>
      </p:pic>
      <p:pic>
        <p:nvPicPr>
          <p:cNvPr id="2" name="Picture 1">
            <a:extLst>
              <a:ext uri="{FF2B5EF4-FFF2-40B4-BE49-F238E27FC236}">
                <a16:creationId xmlns:a16="http://schemas.microsoft.com/office/drawing/2014/main" id="{B94988DF-7F98-F7B2-D937-E76BCF734415}"/>
              </a:ext>
              <a:ext uri="{C183D7F6-B498-43B3-948B-1728B52AA6E4}">
                <adec:decorative xmlns:adec="http://schemas.microsoft.com/office/drawing/2017/decorative" val="1"/>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colorTemperature colorTemp="1500"/>
                    </a14:imgEffect>
                    <a14:imgEffect>
                      <a14:saturation sat="0"/>
                    </a14:imgEffect>
                  </a14:imgLayer>
                </a14:imgProps>
              </a:ext>
            </a:extLst>
          </a:blip>
          <a:stretch>
            <a:fillRect/>
          </a:stretch>
        </p:blipFill>
        <p:spPr>
          <a:xfrm>
            <a:off x="700178" y="6335787"/>
            <a:ext cx="1658709" cy="405800"/>
          </a:xfrm>
          <a:prstGeom prst="rect">
            <a:avLst/>
          </a:prstGeom>
          <a:noFill/>
        </p:spPr>
      </p:pic>
      <p:sp>
        <p:nvSpPr>
          <p:cNvPr id="9" name="SLide number">
            <a:extLst>
              <a:ext uri="{FF2B5EF4-FFF2-40B4-BE49-F238E27FC236}">
                <a16:creationId xmlns:a16="http://schemas.microsoft.com/office/drawing/2014/main" id="{E52FB393-C976-FE7F-4C36-6BD43461D271}"/>
              </a:ext>
            </a:extLst>
          </p:cNvPr>
          <p:cNvSpPr>
            <a:spLocks noGrp="1"/>
          </p:cNvSpPr>
          <p:nvPr>
            <p:ph type="sldNum" sz="quarter" idx="10"/>
          </p:nvPr>
        </p:nvSpPr>
        <p:spPr/>
        <p:txBody>
          <a:bodyPr/>
          <a:lstStyle/>
          <a:p>
            <a:fld id="{09D455E2-23F4-2C4F-8EEF-DDDAABF33405}" type="slidenum">
              <a:rPr lang="en-US" smtClean="0"/>
              <a:pPr/>
              <a:t>1</a:t>
            </a:fld>
            <a:endParaRPr lang="en-US" dirty="0"/>
          </a:p>
        </p:txBody>
      </p:sp>
      <p:sp>
        <p:nvSpPr>
          <p:cNvPr id="7" name="TextBox 6">
            <a:extLst>
              <a:ext uri="{FF2B5EF4-FFF2-40B4-BE49-F238E27FC236}">
                <a16:creationId xmlns:a16="http://schemas.microsoft.com/office/drawing/2014/main" id="{1BD8232A-7989-E6A5-B147-BB530A34A61A}"/>
              </a:ext>
            </a:extLst>
          </p:cNvPr>
          <p:cNvSpPr txBox="1"/>
          <p:nvPr/>
        </p:nvSpPr>
        <p:spPr>
          <a:xfrm>
            <a:off x="700178" y="2113574"/>
            <a:ext cx="10529797" cy="3539430"/>
          </a:xfrm>
          <a:prstGeom prst="rect">
            <a:avLst/>
          </a:prstGeom>
          <a:noFill/>
        </p:spPr>
        <p:txBody>
          <a:bodyPr wrap="square" rtlCol="0">
            <a:spAutoFit/>
          </a:bodyPr>
          <a:lstStyle/>
          <a:p>
            <a:pPr lvl="0">
              <a:defRPr/>
            </a:pPr>
            <a:r>
              <a:rPr lang="en-GB" sz="3200" dirty="0">
                <a:solidFill>
                  <a:srgbClr val="FFFFFF"/>
                </a:solidFill>
                <a:latin typeface="Avenir Book" panose="02000503020000020003" pitchFamily="2" charset="0"/>
                <a:ea typeface="Calibri" panose="020F0502020204030204" pitchFamily="34" charset="0"/>
                <a:cs typeface="Arial" panose="020B0604020202020204" pitchFamily="34" charset="0"/>
              </a:rPr>
              <a:t>A documentary short filmed in Cornwall in 2021/22. The film has screened - followed by Q&amp;As and panel discussions - at international film festivals, community events and academic conferences throughout 2022/23. </a:t>
            </a:r>
          </a:p>
          <a:p>
            <a:pPr lvl="0">
              <a:defRPr/>
            </a:pPr>
            <a:endParaRPr lang="en-GB" sz="3200" dirty="0">
              <a:solidFill>
                <a:srgbClr val="FFFFFF"/>
              </a:solidFill>
              <a:latin typeface="Avenir Book" panose="02000503020000020003" pitchFamily="2" charset="0"/>
              <a:ea typeface="Calibri" panose="020F0502020204030204" pitchFamily="34" charset="0"/>
              <a:cs typeface="Arial" panose="020B0604020202020204" pitchFamily="34" charset="0"/>
            </a:endParaRPr>
          </a:p>
          <a:p>
            <a:pPr lvl="0">
              <a:defRPr/>
            </a:pPr>
            <a:r>
              <a:rPr lang="en-GB" sz="3200" dirty="0">
                <a:solidFill>
                  <a:srgbClr val="FFFFFF"/>
                </a:solidFill>
                <a:latin typeface="Rockwell" panose="02060603020205020403" pitchFamily="18" charset="77"/>
                <a:ea typeface="Calibri" panose="020F0502020204030204" pitchFamily="34" charset="0"/>
                <a:cs typeface="Arial" panose="020B0604020202020204" pitchFamily="34" charset="0"/>
              </a:rPr>
              <a:t>Paul Mulraney</a:t>
            </a:r>
          </a:p>
          <a:p>
            <a:pPr lvl="0">
              <a:defRPr/>
            </a:pPr>
            <a:r>
              <a:rPr lang="en-GB" sz="3200" dirty="0">
                <a:solidFill>
                  <a:srgbClr val="FFFFFF"/>
                </a:solidFill>
                <a:latin typeface="Avenir Book" panose="02000503020000020003" pitchFamily="2" charset="0"/>
              </a:rPr>
              <a:t>Research Theme - Practice: Research and Impact </a:t>
            </a:r>
            <a:endParaRPr lang="en-US" sz="3200" dirty="0"/>
          </a:p>
        </p:txBody>
      </p:sp>
      <p:sp>
        <p:nvSpPr>
          <p:cNvPr id="3" name="Title 2">
            <a:extLst>
              <a:ext uri="{FF2B5EF4-FFF2-40B4-BE49-F238E27FC236}">
                <a16:creationId xmlns:a16="http://schemas.microsoft.com/office/drawing/2014/main" id="{DAFD3183-71B6-709C-9505-256641AFE4EE}"/>
              </a:ext>
            </a:extLst>
          </p:cNvPr>
          <p:cNvSpPr txBox="1">
            <a:spLocks noGrp="1"/>
          </p:cNvSpPr>
          <p:nvPr>
            <p:ph type="title" idx="4294967295"/>
          </p:nvPr>
        </p:nvSpPr>
        <p:spPr>
          <a:xfrm>
            <a:off x="674767" y="667024"/>
            <a:ext cx="10907633" cy="218521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300" normalizeH="0" baseline="0" noProof="0" dirty="0">
                <a:ln>
                  <a:noFill/>
                </a:ln>
                <a:solidFill>
                  <a:srgbClr val="FFFFFF"/>
                </a:solidFill>
                <a:effectLst/>
                <a:uLnTx/>
                <a:uFillTx/>
                <a:latin typeface="+mj-lt"/>
                <a:ea typeface="Calibri" panose="020F0502020204030204" pitchFamily="34" charset="0"/>
                <a:cs typeface="Arial" panose="020B0604020202020204" pitchFamily="34" charset="0"/>
              </a:rPr>
              <a:t>From the River</a:t>
            </a:r>
            <a:endParaRPr kumimoji="0" lang="en-GB" sz="3200" b="0" i="0" u="none" strike="noStrike" kern="1200" cap="none" spc="0" normalizeH="0" baseline="0" noProof="0" dirty="0">
              <a:ln>
                <a:noFill/>
              </a:ln>
              <a:solidFill>
                <a:srgbClr val="FFFFFF"/>
              </a:solidFill>
              <a:effectLst/>
              <a:uLnTx/>
              <a:uFillTx/>
              <a:latin typeface="Rockwell" panose="02060603020205020403" pitchFamily="18" charset="77"/>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76242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4E4C5D-8415-82D0-D754-2325DE960DF9}"/>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Slide Number Placeholder 17">
            <a:extLst>
              <a:ext uri="{FF2B5EF4-FFF2-40B4-BE49-F238E27FC236}">
                <a16:creationId xmlns:a16="http://schemas.microsoft.com/office/drawing/2014/main" id="{EF1FAF49-E4A1-74C7-58DB-27C64FCB87A4}"/>
              </a:ext>
            </a:extLst>
          </p:cNvPr>
          <p:cNvSpPr>
            <a:spLocks noGrp="1"/>
          </p:cNvSpPr>
          <p:nvPr>
            <p:ph type="sldNum" sz="quarter" idx="10"/>
          </p:nvPr>
        </p:nvSpPr>
        <p:spPr/>
        <p:txBody>
          <a:bodyPr/>
          <a:lstStyle/>
          <a:p>
            <a:fld id="{09D455E2-23F4-2C4F-8EEF-DDDAABF33405}" type="slidenum">
              <a:rPr lang="en-US" smtClean="0"/>
              <a:pPr/>
              <a:t>10</a:t>
            </a:fld>
            <a:endParaRPr lang="en-US" dirty="0"/>
          </a:p>
        </p:txBody>
      </p:sp>
      <p:pic>
        <p:nvPicPr>
          <p:cNvPr id="19" name="Picture 18">
            <a:extLst>
              <a:ext uri="{FF2B5EF4-FFF2-40B4-BE49-F238E27FC236}">
                <a16:creationId xmlns:a16="http://schemas.microsoft.com/office/drawing/2014/main" id="{02A6D789-CB88-F7A3-5B93-19208B1773EA}"/>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artisticPhotocopy trans="0"/>
                    </a14:imgEffect>
                  </a14:imgLayer>
                </a14:imgProps>
              </a:ext>
              <a:ext uri="{28A0092B-C50C-407E-A947-70E740481C1C}">
                <a14:useLocalDpi xmlns:a14="http://schemas.microsoft.com/office/drawing/2010/main" val="0"/>
              </a:ext>
            </a:extLst>
          </a:blip>
          <a:stretch>
            <a:fillRect/>
          </a:stretch>
        </p:blipFill>
        <p:spPr>
          <a:xfrm>
            <a:off x="142461" y="6331631"/>
            <a:ext cx="389845" cy="389845"/>
          </a:xfrm>
          <a:prstGeom prst="rect">
            <a:avLst/>
          </a:prstGeom>
        </p:spPr>
      </p:pic>
      <p:pic>
        <p:nvPicPr>
          <p:cNvPr id="20" name="Picture 19">
            <a:extLst>
              <a:ext uri="{FF2B5EF4-FFF2-40B4-BE49-F238E27FC236}">
                <a16:creationId xmlns:a16="http://schemas.microsoft.com/office/drawing/2014/main" id="{1B8FCF2A-D36F-9659-5134-91C216B57CF4}"/>
              </a:ext>
              <a:ext uri="{C183D7F6-B498-43B3-948B-1728B52AA6E4}">
                <adec:decorative xmlns:adec="http://schemas.microsoft.com/office/drawing/2017/decorative" val="1"/>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colorTemperature colorTemp="1500"/>
                    </a14:imgEffect>
                    <a14:imgEffect>
                      <a14:saturation sat="0"/>
                    </a14:imgEffect>
                  </a14:imgLayer>
                </a14:imgProps>
              </a:ext>
            </a:extLst>
          </a:blip>
          <a:stretch>
            <a:fillRect/>
          </a:stretch>
        </p:blipFill>
        <p:spPr>
          <a:xfrm>
            <a:off x="700178" y="6335787"/>
            <a:ext cx="1658709" cy="405800"/>
          </a:xfrm>
          <a:prstGeom prst="rect">
            <a:avLst/>
          </a:prstGeom>
          <a:noFill/>
        </p:spPr>
      </p:pic>
      <p:sp>
        <p:nvSpPr>
          <p:cNvPr id="15" name="Text Placeholder 2">
            <a:extLst>
              <a:ext uri="{FF2B5EF4-FFF2-40B4-BE49-F238E27FC236}">
                <a16:creationId xmlns:a16="http://schemas.microsoft.com/office/drawing/2014/main" id="{22DA5B78-D2A5-6E38-A09A-562CFD3AC4B2}"/>
              </a:ext>
            </a:extLst>
          </p:cNvPr>
          <p:cNvSpPr txBox="1">
            <a:spLocks/>
          </p:cNvSpPr>
          <p:nvPr/>
        </p:nvSpPr>
        <p:spPr>
          <a:xfrm>
            <a:off x="644769" y="5752526"/>
            <a:ext cx="11277413" cy="566416"/>
          </a:xfrm>
          <a:prstGeom prst="rect">
            <a:avLst/>
          </a:prstGeom>
        </p:spPr>
        <p:txBody>
          <a:bodyPr/>
          <a:lstStyle>
            <a:lvl1pPr marL="285750" indent="-285750" algn="l" defTabSz="609585" rtl="0" eaLnBrk="1" latinLnBrk="0" hangingPunct="1">
              <a:spcBef>
                <a:spcPct val="20000"/>
              </a:spcBef>
              <a:buFontTx/>
              <a:buChar char="-"/>
              <a:defRPr sz="1800" b="0" i="0" kern="1200">
                <a:solidFill>
                  <a:schemeClr val="bg2"/>
                </a:solidFill>
                <a:latin typeface="Bebas Neue Pro Exp Md" panose="020B0406020202050201" pitchFamily="34" charset="77"/>
                <a:ea typeface="+mn-ea"/>
                <a:cs typeface="Bebas Neue Pro Exp Md" panose="020B0406020202050201" pitchFamily="34" charset="77"/>
              </a:defRPr>
            </a:lvl1pPr>
            <a:lvl2pPr marL="990575" indent="-380990" algn="l" defTabSz="609585" rtl="0" eaLnBrk="1" latinLnBrk="0" hangingPunct="1">
              <a:spcBef>
                <a:spcPct val="20000"/>
              </a:spcBef>
              <a:buFont typeface="Arial"/>
              <a:buChar char="–"/>
              <a:defRPr sz="3733" b="0" i="0" kern="1200">
                <a:solidFill>
                  <a:schemeClr val="tx1"/>
                </a:solidFill>
                <a:latin typeface="Bebas Neue Pro Exp Md" panose="020B0406020202050201" pitchFamily="34" charset="77"/>
                <a:ea typeface="+mn-ea"/>
                <a:cs typeface="Bebas Neue Pro Exp Md" panose="020B0406020202050201" pitchFamily="34" charset="77"/>
              </a:defRPr>
            </a:lvl2pPr>
            <a:lvl3pPr marL="1523962" indent="-304792" algn="l" defTabSz="609585" rtl="0" eaLnBrk="1" latinLnBrk="0" hangingPunct="1">
              <a:spcBef>
                <a:spcPct val="20000"/>
              </a:spcBef>
              <a:buFont typeface="Arial"/>
              <a:buChar char="•"/>
              <a:defRPr sz="3200" b="0" i="0" kern="1200">
                <a:solidFill>
                  <a:schemeClr val="tx1"/>
                </a:solidFill>
                <a:latin typeface="Bebas Neue Pro Exp Md" panose="020B0406020202050201" pitchFamily="34" charset="77"/>
                <a:ea typeface="+mn-ea"/>
                <a:cs typeface="Bebas Neue Pro Exp Md" panose="020B0406020202050201" pitchFamily="34" charset="77"/>
              </a:defRPr>
            </a:lvl3pPr>
            <a:lvl4pPr marL="2133547" indent="-304792" algn="l" defTabSz="609585" rtl="0" eaLnBrk="1" latinLnBrk="0" hangingPunct="1">
              <a:spcBef>
                <a:spcPct val="20000"/>
              </a:spcBef>
              <a:buFont typeface="Arial"/>
              <a:buChar char="–"/>
              <a:defRPr sz="2667" b="0" i="0" kern="1200">
                <a:solidFill>
                  <a:schemeClr val="tx1"/>
                </a:solidFill>
                <a:latin typeface="Bebas Neue Pro Exp Md" panose="020B0406020202050201" pitchFamily="34" charset="77"/>
                <a:ea typeface="+mn-ea"/>
                <a:cs typeface="Bebas Neue Pro Exp Md" panose="020B0406020202050201" pitchFamily="34" charset="77"/>
              </a:defRPr>
            </a:lvl4pPr>
            <a:lvl5pPr marL="2743131" indent="-304792" algn="l" defTabSz="609585" rtl="0" eaLnBrk="1" latinLnBrk="0" hangingPunct="1">
              <a:spcBef>
                <a:spcPct val="20000"/>
              </a:spcBef>
              <a:buFont typeface="Arial"/>
              <a:buChar char="»"/>
              <a:defRPr sz="2667" b="0" i="0" kern="1200">
                <a:solidFill>
                  <a:schemeClr val="tx1"/>
                </a:solidFill>
                <a:latin typeface="Bebas Neue Pro Exp Md" panose="020B0406020202050201" pitchFamily="34" charset="77"/>
                <a:ea typeface="+mn-ea"/>
                <a:cs typeface="Bebas Neue Pro Exp Md" panose="020B0406020202050201" pitchFamily="34" charset="77"/>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GB" sz="1600" dirty="0">
                <a:solidFill>
                  <a:srgbClr val="FFFFFF"/>
                </a:solidFill>
                <a:effectLst/>
                <a:latin typeface="Avenir Book" panose="02000503020000020003" pitchFamily="2" charset="0"/>
                <a:ea typeface="Calibri" panose="020F0502020204030204" pitchFamily="34" charset="0"/>
                <a:cs typeface="Arial" panose="020B0604020202020204" pitchFamily="34" charset="0"/>
              </a:rPr>
              <a:t>| UK Dissemination | </a:t>
            </a:r>
            <a:r>
              <a:rPr lang="en-GB" sz="1600" dirty="0">
                <a:solidFill>
                  <a:schemeClr val="accent1">
                    <a:lumMod val="40000"/>
                    <a:lumOff val="60000"/>
                  </a:schemeClr>
                </a:solidFill>
                <a:effectLst/>
                <a:latin typeface="Avenir Book" panose="02000503020000020003" pitchFamily="2" charset="0"/>
                <a:ea typeface="Calibri" panose="020F0502020204030204" pitchFamily="34" charset="0"/>
                <a:cs typeface="Arial" panose="020B0604020202020204" pitchFamily="34" charset="0"/>
              </a:rPr>
              <a:t>Community Dissemination </a:t>
            </a:r>
            <a:r>
              <a:rPr lang="en-GB" sz="1600" dirty="0">
                <a:solidFill>
                  <a:srgbClr val="FFFFFF"/>
                </a:solidFill>
                <a:effectLst/>
                <a:latin typeface="Avenir Book" panose="02000503020000020003" pitchFamily="2" charset="0"/>
                <a:ea typeface="Calibri" panose="020F0502020204030204" pitchFamily="34" charset="0"/>
                <a:cs typeface="Arial" panose="020B0604020202020204" pitchFamily="34" charset="0"/>
              </a:rPr>
              <a:t>| </a:t>
            </a:r>
            <a:r>
              <a:rPr lang="en-GB" sz="1600" dirty="0">
                <a:solidFill>
                  <a:schemeClr val="accent3">
                    <a:lumMod val="60000"/>
                    <a:lumOff val="40000"/>
                  </a:schemeClr>
                </a:solidFill>
                <a:effectLst/>
                <a:latin typeface="Avenir Book" panose="02000503020000020003" pitchFamily="2" charset="0"/>
                <a:ea typeface="Calibri" panose="020F0502020204030204" pitchFamily="34" charset="0"/>
                <a:cs typeface="Arial" panose="020B0604020202020204" pitchFamily="34" charset="0"/>
              </a:rPr>
              <a:t>International Dissemination </a:t>
            </a:r>
            <a:r>
              <a:rPr lang="en-GB" sz="1600" dirty="0">
                <a:solidFill>
                  <a:srgbClr val="FFFFFF"/>
                </a:solidFill>
                <a:effectLst/>
                <a:latin typeface="Avenir Book" panose="02000503020000020003" pitchFamily="2" charset="0"/>
                <a:ea typeface="Calibri" panose="020F0502020204030204" pitchFamily="34" charset="0"/>
                <a:cs typeface="Arial" panose="020B0604020202020204" pitchFamily="34" charset="0"/>
              </a:rPr>
              <a:t>| </a:t>
            </a:r>
            <a:endParaRPr lang="en-US" sz="1600" dirty="0">
              <a:solidFill>
                <a:srgbClr val="FFFFFF"/>
              </a:solidFill>
              <a:latin typeface="Avenir Book" panose="02000503020000020003" pitchFamily="2" charset="0"/>
            </a:endParaRPr>
          </a:p>
        </p:txBody>
      </p:sp>
      <p:sp>
        <p:nvSpPr>
          <p:cNvPr id="13" name="Text Placeholder 2">
            <a:extLst>
              <a:ext uri="{FF2B5EF4-FFF2-40B4-BE49-F238E27FC236}">
                <a16:creationId xmlns:a16="http://schemas.microsoft.com/office/drawing/2014/main" id="{80FBCD43-CAA9-A110-F123-BF2C216F8CE3}"/>
              </a:ext>
            </a:extLst>
          </p:cNvPr>
          <p:cNvSpPr txBox="1">
            <a:spLocks/>
          </p:cNvSpPr>
          <p:nvPr/>
        </p:nvSpPr>
        <p:spPr>
          <a:xfrm>
            <a:off x="304987" y="1332722"/>
            <a:ext cx="11277413" cy="3817926"/>
          </a:xfrm>
          <a:prstGeom prst="rect">
            <a:avLst/>
          </a:prstGeom>
        </p:spPr>
        <p:txBody>
          <a:bodyPr/>
          <a:lstStyle>
            <a:lvl1pPr marL="285750" indent="-285750" algn="l" defTabSz="609585" rtl="0" eaLnBrk="1" latinLnBrk="0" hangingPunct="1">
              <a:spcBef>
                <a:spcPct val="20000"/>
              </a:spcBef>
              <a:buFontTx/>
              <a:buChar char="-"/>
              <a:defRPr sz="1800" b="0" i="0" kern="1200">
                <a:solidFill>
                  <a:schemeClr val="bg2"/>
                </a:solidFill>
                <a:latin typeface="Bebas Neue Pro Exp Md" panose="020B0406020202050201" pitchFamily="34" charset="77"/>
                <a:ea typeface="+mn-ea"/>
                <a:cs typeface="Bebas Neue Pro Exp Md" panose="020B0406020202050201" pitchFamily="34" charset="77"/>
              </a:defRPr>
            </a:lvl1pPr>
            <a:lvl2pPr marL="990575" indent="-380990" algn="l" defTabSz="609585" rtl="0" eaLnBrk="1" latinLnBrk="0" hangingPunct="1">
              <a:spcBef>
                <a:spcPct val="20000"/>
              </a:spcBef>
              <a:buFont typeface="Arial"/>
              <a:buChar char="–"/>
              <a:defRPr sz="3733" b="0" i="0" kern="1200">
                <a:solidFill>
                  <a:schemeClr val="tx1"/>
                </a:solidFill>
                <a:latin typeface="Bebas Neue Pro Exp Md" panose="020B0406020202050201" pitchFamily="34" charset="77"/>
                <a:ea typeface="+mn-ea"/>
                <a:cs typeface="Bebas Neue Pro Exp Md" panose="020B0406020202050201" pitchFamily="34" charset="77"/>
              </a:defRPr>
            </a:lvl2pPr>
            <a:lvl3pPr marL="1523962" indent="-304792" algn="l" defTabSz="609585" rtl="0" eaLnBrk="1" latinLnBrk="0" hangingPunct="1">
              <a:spcBef>
                <a:spcPct val="20000"/>
              </a:spcBef>
              <a:buFont typeface="Arial"/>
              <a:buChar char="•"/>
              <a:defRPr sz="3200" b="0" i="0" kern="1200">
                <a:solidFill>
                  <a:schemeClr val="tx1"/>
                </a:solidFill>
                <a:latin typeface="Bebas Neue Pro Exp Md" panose="020B0406020202050201" pitchFamily="34" charset="77"/>
                <a:ea typeface="+mn-ea"/>
                <a:cs typeface="Bebas Neue Pro Exp Md" panose="020B0406020202050201" pitchFamily="34" charset="77"/>
              </a:defRPr>
            </a:lvl3pPr>
            <a:lvl4pPr marL="2133547" indent="-304792" algn="l" defTabSz="609585" rtl="0" eaLnBrk="1" latinLnBrk="0" hangingPunct="1">
              <a:spcBef>
                <a:spcPct val="20000"/>
              </a:spcBef>
              <a:buFont typeface="Arial"/>
              <a:buChar char="–"/>
              <a:defRPr sz="2667" b="0" i="0" kern="1200">
                <a:solidFill>
                  <a:schemeClr val="tx1"/>
                </a:solidFill>
                <a:latin typeface="Bebas Neue Pro Exp Md" panose="020B0406020202050201" pitchFamily="34" charset="77"/>
                <a:ea typeface="+mn-ea"/>
                <a:cs typeface="Bebas Neue Pro Exp Md" panose="020B0406020202050201" pitchFamily="34" charset="77"/>
              </a:defRPr>
            </a:lvl4pPr>
            <a:lvl5pPr marL="2743131" indent="-304792" algn="l" defTabSz="609585" rtl="0" eaLnBrk="1" latinLnBrk="0" hangingPunct="1">
              <a:spcBef>
                <a:spcPct val="20000"/>
              </a:spcBef>
              <a:buFont typeface="Arial"/>
              <a:buChar char="»"/>
              <a:defRPr sz="2667" b="0" i="0" kern="1200">
                <a:solidFill>
                  <a:schemeClr val="tx1"/>
                </a:solidFill>
                <a:latin typeface="Bebas Neue Pro Exp Md" panose="020B0406020202050201" pitchFamily="34" charset="77"/>
                <a:ea typeface="+mn-ea"/>
                <a:cs typeface="Bebas Neue Pro Exp Md" panose="020B0406020202050201" pitchFamily="34" charset="77"/>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GB" sz="1600" i="1" dirty="0">
                <a:effectLst/>
                <a:latin typeface="Avenir Book" panose="02000503020000020003" pitchFamily="2" charset="0"/>
                <a:ea typeface="Calibri" panose="020F0502020204030204" pitchFamily="34" charset="0"/>
                <a:cs typeface="Arial" panose="020B0604020202020204" pitchFamily="34" charset="0"/>
              </a:rPr>
              <a:t>From the River </a:t>
            </a:r>
            <a:r>
              <a:rPr lang="en-GB" sz="1600" dirty="0">
                <a:effectLst/>
                <a:latin typeface="Avenir Book" panose="02000503020000020003" pitchFamily="2" charset="0"/>
                <a:ea typeface="Calibri" panose="020F0502020204030204" pitchFamily="34" charset="0"/>
                <a:cs typeface="Arial" panose="020B0604020202020204" pitchFamily="34" charset="0"/>
              </a:rPr>
              <a:t>has screened to over 1000 people in cinemas, lecture theatres and community spaces around the world:</a:t>
            </a:r>
          </a:p>
          <a:p>
            <a:pPr marL="342900" indent="-342900">
              <a:buFont typeface="Symbol" pitchFamily="2" charset="2"/>
              <a:buChar char=""/>
            </a:pPr>
            <a:r>
              <a:rPr lang="en-GB" sz="1600" dirty="0">
                <a:solidFill>
                  <a:srgbClr val="FFFFFF"/>
                </a:solidFill>
                <a:effectLst/>
                <a:latin typeface="Avenir Book" panose="02000503020000020003" pitchFamily="2" charset="0"/>
                <a:ea typeface="Calibri" panose="020F0502020204030204" pitchFamily="34" charset="0"/>
                <a:cs typeface="Arial" panose="020B0604020202020204" pitchFamily="34" charset="0"/>
              </a:rPr>
              <a:t>Screening and Q&amp;A: </a:t>
            </a:r>
            <a:r>
              <a:rPr lang="en-GB" sz="1600" i="1" dirty="0">
                <a:solidFill>
                  <a:srgbClr val="FFFFFF"/>
                </a:solidFill>
                <a:effectLst/>
                <a:latin typeface="Avenir Book" panose="02000503020000020003" pitchFamily="2" charset="0"/>
                <a:ea typeface="Calibri" panose="020F0502020204030204" pitchFamily="34" charset="0"/>
                <a:cs typeface="Arial" panose="020B0604020202020204" pitchFamily="34" charset="0"/>
              </a:rPr>
              <a:t>Leisure Studies Association Conference</a:t>
            </a:r>
            <a:r>
              <a:rPr lang="en-GB" sz="1600" dirty="0">
                <a:solidFill>
                  <a:srgbClr val="FFFFFF"/>
                </a:solidFill>
                <a:effectLst/>
                <a:latin typeface="Avenir Book" panose="02000503020000020003" pitchFamily="2" charset="0"/>
                <a:ea typeface="Calibri" panose="020F0502020204030204" pitchFamily="34" charset="0"/>
                <a:cs typeface="Arial" panose="020B0604020202020204" pitchFamily="34" charset="0"/>
              </a:rPr>
              <a:t>, Falmouth University (July 2022)</a:t>
            </a:r>
          </a:p>
          <a:p>
            <a:pPr marL="342900" indent="-342900">
              <a:buFont typeface="Symbol" pitchFamily="2" charset="2"/>
              <a:buChar char=""/>
            </a:pPr>
            <a:r>
              <a:rPr lang="en-GB" sz="1600" dirty="0">
                <a:solidFill>
                  <a:srgbClr val="FFFFFF"/>
                </a:solidFill>
                <a:effectLst/>
                <a:latin typeface="Avenir Book" panose="02000503020000020003" pitchFamily="2" charset="0"/>
                <a:ea typeface="Calibri" panose="020F0502020204030204" pitchFamily="34" charset="0"/>
                <a:cs typeface="Arial" panose="020B0604020202020204" pitchFamily="34" charset="0"/>
              </a:rPr>
              <a:t>Screening and Q&amp;A: </a:t>
            </a:r>
            <a:r>
              <a:rPr lang="en-GB" sz="1600" i="1" dirty="0">
                <a:solidFill>
                  <a:srgbClr val="FFFFFF"/>
                </a:solidFill>
                <a:effectLst/>
                <a:latin typeface="Avenir Book" panose="02000503020000020003" pitchFamily="2" charset="0"/>
                <a:ea typeface="Calibri" panose="020F0502020204030204" pitchFamily="34" charset="0"/>
                <a:cs typeface="Arial" panose="020B0604020202020204" pitchFamily="34" charset="0"/>
              </a:rPr>
              <a:t>Cornwall Film Festival</a:t>
            </a:r>
            <a:r>
              <a:rPr lang="en-GB" sz="1600" i="1" dirty="0">
                <a:solidFill>
                  <a:srgbClr val="FFFFFF"/>
                </a:solidFill>
                <a:latin typeface="Avenir Book" panose="02000503020000020003" pitchFamily="2" charset="0"/>
                <a:ea typeface="Calibri" panose="020F0502020204030204" pitchFamily="34" charset="0"/>
                <a:cs typeface="Arial" panose="020B0604020202020204" pitchFamily="34" charset="0"/>
              </a:rPr>
              <a:t> </a:t>
            </a:r>
            <a:r>
              <a:rPr lang="en-GB" sz="1600" dirty="0">
                <a:solidFill>
                  <a:srgbClr val="FFFFFF"/>
                </a:solidFill>
                <a:effectLst/>
                <a:latin typeface="Avenir Book" panose="02000503020000020003" pitchFamily="2" charset="0"/>
                <a:ea typeface="Calibri" panose="020F0502020204030204" pitchFamily="34" charset="0"/>
                <a:cs typeface="Arial" panose="020B0604020202020204" pitchFamily="34" charset="0"/>
              </a:rPr>
              <a:t>(November 2022) – Premiered in </a:t>
            </a:r>
            <a:r>
              <a:rPr lang="en-GB" sz="1600" i="1" dirty="0">
                <a:solidFill>
                  <a:srgbClr val="FFFFFF"/>
                </a:solidFill>
                <a:effectLst/>
                <a:latin typeface="Avenir Book" panose="02000503020000020003" pitchFamily="2" charset="0"/>
                <a:ea typeface="Calibri" panose="020F0502020204030204" pitchFamily="34" charset="0"/>
                <a:cs typeface="Arial" panose="020B0604020202020204" pitchFamily="34" charset="0"/>
              </a:rPr>
              <a:t>Waterways</a:t>
            </a:r>
            <a:r>
              <a:rPr lang="en-GB" sz="1600" dirty="0">
                <a:solidFill>
                  <a:srgbClr val="FFFFFF"/>
                </a:solidFill>
                <a:effectLst/>
                <a:latin typeface="Avenir Book" panose="02000503020000020003" pitchFamily="2" charset="0"/>
                <a:ea typeface="Calibri" panose="020F0502020204030204" pitchFamily="34" charset="0"/>
                <a:cs typeface="Arial" panose="020B0604020202020204" pitchFamily="34" charset="0"/>
              </a:rPr>
              <a:t>, double-</a:t>
            </a:r>
            <a:r>
              <a:rPr lang="en-GB" sz="1600" dirty="0">
                <a:solidFill>
                  <a:srgbClr val="FFFFFF"/>
                </a:solidFill>
                <a:latin typeface="Avenir Book" panose="02000503020000020003" pitchFamily="2" charset="0"/>
                <a:ea typeface="Calibri" panose="020F0502020204030204" pitchFamily="34" charset="0"/>
                <a:cs typeface="Arial" panose="020B0604020202020204" pitchFamily="34" charset="0"/>
              </a:rPr>
              <a:t>bill special </a:t>
            </a:r>
            <a:r>
              <a:rPr lang="en-GB" sz="1600" dirty="0">
                <a:solidFill>
                  <a:srgbClr val="FFFFFF"/>
                </a:solidFill>
                <a:effectLst/>
                <a:latin typeface="Avenir Book" panose="02000503020000020003" pitchFamily="2" charset="0"/>
                <a:ea typeface="Calibri" panose="020F0502020204030204" pitchFamily="34" charset="0"/>
                <a:cs typeface="Arial" panose="020B0604020202020204" pitchFamily="34" charset="0"/>
              </a:rPr>
              <a:t>screening</a:t>
            </a:r>
          </a:p>
          <a:p>
            <a:pPr marL="342900" indent="-342900">
              <a:buFont typeface="Symbol" pitchFamily="2" charset="2"/>
              <a:buChar char=""/>
            </a:pPr>
            <a:r>
              <a:rPr lang="en-GB" sz="1600" dirty="0">
                <a:solidFill>
                  <a:schemeClr val="accent1">
                    <a:lumMod val="40000"/>
                    <a:lumOff val="60000"/>
                  </a:schemeClr>
                </a:solidFill>
                <a:effectLst/>
                <a:latin typeface="Avenir Book" panose="02000503020000020003" pitchFamily="2" charset="0"/>
                <a:ea typeface="Calibri" panose="020F0502020204030204" pitchFamily="34" charset="0"/>
                <a:cs typeface="Arial" panose="020B0604020202020204" pitchFamily="34" charset="0"/>
              </a:rPr>
              <a:t>Screening and Q&amp;A: </a:t>
            </a:r>
            <a:r>
              <a:rPr lang="en-GB" sz="1600" i="1" dirty="0">
                <a:solidFill>
                  <a:schemeClr val="accent1">
                    <a:lumMod val="40000"/>
                    <a:lumOff val="60000"/>
                  </a:schemeClr>
                </a:solidFill>
                <a:effectLst/>
                <a:latin typeface="Avenir Book" panose="02000503020000020003" pitchFamily="2" charset="0"/>
                <a:ea typeface="Calibri" panose="020F0502020204030204" pitchFamily="34" charset="0"/>
                <a:cs typeface="Arial" panose="020B0604020202020204" pitchFamily="34" charset="0"/>
              </a:rPr>
              <a:t>Flushing Sailing Club </a:t>
            </a:r>
            <a:r>
              <a:rPr lang="en-GB" sz="1600" dirty="0">
                <a:solidFill>
                  <a:schemeClr val="accent1">
                    <a:lumMod val="40000"/>
                    <a:lumOff val="60000"/>
                  </a:schemeClr>
                </a:solidFill>
                <a:effectLst/>
                <a:latin typeface="Avenir Book" panose="02000503020000020003" pitchFamily="2" charset="0"/>
                <a:ea typeface="Calibri" panose="020F0502020204030204" pitchFamily="34" charset="0"/>
                <a:cs typeface="Arial" panose="020B0604020202020204" pitchFamily="34" charset="0"/>
              </a:rPr>
              <a:t>(Dece</a:t>
            </a:r>
            <a:r>
              <a:rPr lang="en-GB" sz="1600" dirty="0">
                <a:solidFill>
                  <a:schemeClr val="accent1">
                    <a:lumMod val="40000"/>
                    <a:lumOff val="60000"/>
                  </a:schemeClr>
                </a:solidFill>
                <a:latin typeface="Avenir Book" panose="02000503020000020003" pitchFamily="2" charset="0"/>
                <a:ea typeface="Calibri" panose="020F0502020204030204" pitchFamily="34" charset="0"/>
                <a:cs typeface="Arial" panose="020B0604020202020204" pitchFamily="34" charset="0"/>
              </a:rPr>
              <a:t>mber</a:t>
            </a:r>
            <a:r>
              <a:rPr lang="en-GB" sz="1600" dirty="0">
                <a:solidFill>
                  <a:schemeClr val="accent1">
                    <a:lumMod val="40000"/>
                    <a:lumOff val="60000"/>
                  </a:schemeClr>
                </a:solidFill>
                <a:effectLst/>
                <a:latin typeface="Avenir Book" panose="02000503020000020003" pitchFamily="2" charset="0"/>
                <a:ea typeface="Calibri" panose="020F0502020204030204" pitchFamily="34" charset="0"/>
                <a:cs typeface="Arial" panose="020B0604020202020204" pitchFamily="34" charset="0"/>
              </a:rPr>
              <a:t> 2022)</a:t>
            </a:r>
          </a:p>
          <a:p>
            <a:pPr marL="342900" indent="-342900">
              <a:buFont typeface="Symbol" pitchFamily="2" charset="2"/>
              <a:buChar char=""/>
            </a:pPr>
            <a:r>
              <a:rPr lang="en-GB" sz="1600" dirty="0">
                <a:solidFill>
                  <a:schemeClr val="accent1">
                    <a:lumMod val="40000"/>
                    <a:lumOff val="60000"/>
                  </a:schemeClr>
                </a:solidFill>
                <a:effectLst/>
                <a:latin typeface="Avenir Book" panose="02000503020000020003" pitchFamily="2" charset="0"/>
                <a:ea typeface="Calibri" panose="020F0502020204030204" pitchFamily="34" charset="0"/>
                <a:cs typeface="Arial" panose="020B0604020202020204" pitchFamily="34" charset="0"/>
              </a:rPr>
              <a:t>Screening and Q&amp;A: </a:t>
            </a:r>
            <a:r>
              <a:rPr lang="en-GB" sz="1600" i="1" dirty="0">
                <a:solidFill>
                  <a:schemeClr val="accent1">
                    <a:lumMod val="40000"/>
                    <a:lumOff val="60000"/>
                  </a:schemeClr>
                </a:solidFill>
                <a:effectLst/>
                <a:latin typeface="Avenir Book" panose="02000503020000020003" pitchFamily="2" charset="0"/>
                <a:ea typeface="Calibri" panose="020F0502020204030204" pitchFamily="34" charset="0"/>
                <a:cs typeface="Arial" panose="020B0604020202020204" pitchFamily="34" charset="0"/>
              </a:rPr>
              <a:t>Royal Cornwall Yacht Club </a:t>
            </a:r>
            <a:r>
              <a:rPr lang="en-GB" sz="1600" dirty="0">
                <a:solidFill>
                  <a:schemeClr val="accent1">
                    <a:lumMod val="40000"/>
                    <a:lumOff val="60000"/>
                  </a:schemeClr>
                </a:solidFill>
                <a:effectLst/>
                <a:latin typeface="Avenir Book" panose="02000503020000020003" pitchFamily="2" charset="0"/>
                <a:ea typeface="Calibri" panose="020F0502020204030204" pitchFamily="34" charset="0"/>
                <a:cs typeface="Arial" panose="020B0604020202020204" pitchFamily="34" charset="0"/>
              </a:rPr>
              <a:t>(Dece</a:t>
            </a:r>
            <a:r>
              <a:rPr lang="en-GB" sz="1600" dirty="0">
                <a:solidFill>
                  <a:schemeClr val="accent1">
                    <a:lumMod val="40000"/>
                    <a:lumOff val="60000"/>
                  </a:schemeClr>
                </a:solidFill>
                <a:latin typeface="Avenir Book" panose="02000503020000020003" pitchFamily="2" charset="0"/>
                <a:ea typeface="Calibri" panose="020F0502020204030204" pitchFamily="34" charset="0"/>
                <a:cs typeface="Arial" panose="020B0604020202020204" pitchFamily="34" charset="0"/>
              </a:rPr>
              <a:t>mber</a:t>
            </a:r>
            <a:r>
              <a:rPr lang="en-GB" sz="1600" dirty="0">
                <a:solidFill>
                  <a:schemeClr val="accent1">
                    <a:lumMod val="40000"/>
                    <a:lumOff val="60000"/>
                  </a:schemeClr>
                </a:solidFill>
                <a:effectLst/>
                <a:latin typeface="Avenir Book" panose="02000503020000020003" pitchFamily="2" charset="0"/>
                <a:ea typeface="Calibri" panose="020F0502020204030204" pitchFamily="34" charset="0"/>
                <a:cs typeface="Arial" panose="020B0604020202020204" pitchFamily="34" charset="0"/>
              </a:rPr>
              <a:t> 2022)</a:t>
            </a:r>
          </a:p>
          <a:p>
            <a:pPr marL="342900" indent="-342900">
              <a:buFont typeface="Symbol" pitchFamily="2" charset="2"/>
              <a:buChar char=""/>
            </a:pPr>
            <a:r>
              <a:rPr lang="en-GB" sz="1600" dirty="0">
                <a:solidFill>
                  <a:schemeClr val="accent3">
                    <a:lumMod val="60000"/>
                    <a:lumOff val="40000"/>
                  </a:schemeClr>
                </a:solidFill>
                <a:effectLst/>
                <a:latin typeface="Avenir Book" panose="02000503020000020003" pitchFamily="2" charset="0"/>
                <a:ea typeface="Calibri" panose="020F0502020204030204" pitchFamily="34" charset="0"/>
                <a:cs typeface="Arial" panose="020B0604020202020204" pitchFamily="34" charset="0"/>
              </a:rPr>
              <a:t>Screening: </a:t>
            </a:r>
            <a:r>
              <a:rPr lang="en-GB" sz="1600" i="1" dirty="0">
                <a:solidFill>
                  <a:schemeClr val="accent3">
                    <a:lumMod val="60000"/>
                    <a:lumOff val="40000"/>
                  </a:schemeClr>
                </a:solidFill>
                <a:effectLst/>
                <a:latin typeface="Avenir Book" panose="02000503020000020003" pitchFamily="2" charset="0"/>
                <a:ea typeface="Calibri" panose="020F0502020204030204" pitchFamily="34" charset="0"/>
                <a:cs typeface="Arial" panose="020B0604020202020204" pitchFamily="34" charset="0"/>
              </a:rPr>
              <a:t>Fastnet Film Festival</a:t>
            </a:r>
            <a:r>
              <a:rPr lang="en-GB" sz="1600" dirty="0">
                <a:solidFill>
                  <a:schemeClr val="accent3">
                    <a:lumMod val="60000"/>
                    <a:lumOff val="40000"/>
                  </a:schemeClr>
                </a:solidFill>
                <a:effectLst/>
                <a:latin typeface="Avenir Book" panose="02000503020000020003" pitchFamily="2" charset="0"/>
                <a:ea typeface="Calibri" panose="020F0502020204030204" pitchFamily="34" charset="0"/>
                <a:cs typeface="Arial" panose="020B0604020202020204" pitchFamily="34" charset="0"/>
              </a:rPr>
              <a:t>, Cork, Ireland  (May 2023)</a:t>
            </a:r>
          </a:p>
          <a:p>
            <a:pPr marL="342900" lvl="0" indent="-342900">
              <a:buFont typeface="Symbol" pitchFamily="2" charset="2"/>
              <a:buChar char=""/>
            </a:pPr>
            <a:r>
              <a:rPr lang="en-GB" sz="1600" dirty="0">
                <a:solidFill>
                  <a:srgbClr val="FFFFFF"/>
                </a:solidFill>
                <a:effectLst/>
                <a:latin typeface="Avenir Book" panose="02000503020000020003" pitchFamily="2" charset="0"/>
                <a:ea typeface="Calibri" panose="020F0502020204030204" pitchFamily="34" charset="0"/>
                <a:cs typeface="Arial" panose="020B0604020202020204" pitchFamily="34" charset="0"/>
              </a:rPr>
              <a:t>Screening: </a:t>
            </a:r>
            <a:r>
              <a:rPr lang="en-GB" sz="1600" i="1" dirty="0">
                <a:solidFill>
                  <a:srgbClr val="FFFFFF"/>
                </a:solidFill>
                <a:effectLst/>
                <a:latin typeface="Avenir Book" panose="02000503020000020003" pitchFamily="2" charset="0"/>
                <a:ea typeface="Calibri" panose="020F0502020204030204" pitchFamily="34" charset="0"/>
                <a:cs typeface="Arial" panose="020B0604020202020204" pitchFamily="34" charset="0"/>
              </a:rPr>
              <a:t>Haunted Landscapes Conference</a:t>
            </a:r>
            <a:r>
              <a:rPr lang="en-GB" sz="1600" dirty="0">
                <a:solidFill>
                  <a:srgbClr val="FFFFFF"/>
                </a:solidFill>
                <a:effectLst/>
                <a:latin typeface="Avenir Book" panose="02000503020000020003" pitchFamily="2" charset="0"/>
                <a:ea typeface="Calibri" panose="020F0502020204030204" pitchFamily="34" charset="0"/>
                <a:cs typeface="Arial" panose="020B0604020202020204" pitchFamily="34" charset="0"/>
              </a:rPr>
              <a:t>, Falmouth University (July 2023)</a:t>
            </a:r>
          </a:p>
          <a:p>
            <a:pPr marL="342900" indent="-342900">
              <a:buFont typeface="Symbol" pitchFamily="2" charset="2"/>
              <a:buChar char=""/>
            </a:pPr>
            <a:r>
              <a:rPr lang="en-GB" sz="1600" dirty="0">
                <a:solidFill>
                  <a:schemeClr val="accent3">
                    <a:lumMod val="60000"/>
                    <a:lumOff val="40000"/>
                  </a:schemeClr>
                </a:solidFill>
                <a:effectLst/>
                <a:latin typeface="Avenir Book" panose="02000503020000020003" pitchFamily="2" charset="0"/>
                <a:ea typeface="Calibri" panose="020F0502020204030204" pitchFamily="34" charset="0"/>
                <a:cs typeface="Arial" panose="020B0604020202020204" pitchFamily="34" charset="0"/>
              </a:rPr>
              <a:t>Screening: </a:t>
            </a:r>
            <a:r>
              <a:rPr lang="en-GB" sz="1600" i="1" dirty="0">
                <a:solidFill>
                  <a:schemeClr val="accent3">
                    <a:lumMod val="60000"/>
                    <a:lumOff val="40000"/>
                  </a:schemeClr>
                </a:solidFill>
                <a:effectLst/>
                <a:latin typeface="Avenir Book" panose="02000503020000020003" pitchFamily="2" charset="0"/>
                <a:ea typeface="Calibri" panose="020F0502020204030204" pitchFamily="34" charset="0"/>
                <a:cs typeface="Arial" panose="020B0604020202020204" pitchFamily="34" charset="0"/>
              </a:rPr>
              <a:t>No Coast Film Festival</a:t>
            </a:r>
            <a:r>
              <a:rPr lang="en-GB" sz="1600" dirty="0">
                <a:solidFill>
                  <a:schemeClr val="accent3">
                    <a:lumMod val="60000"/>
                    <a:lumOff val="40000"/>
                  </a:schemeClr>
                </a:solidFill>
                <a:effectLst/>
                <a:latin typeface="Avenir Book" panose="02000503020000020003" pitchFamily="2" charset="0"/>
                <a:ea typeface="Calibri" panose="020F0502020204030204" pitchFamily="34" charset="0"/>
                <a:cs typeface="Arial" panose="020B0604020202020204" pitchFamily="34" charset="0"/>
              </a:rPr>
              <a:t>, Kansas, US (August 2023)</a:t>
            </a:r>
          </a:p>
          <a:p>
            <a:pPr marL="342900" lvl="0" indent="-342900">
              <a:buFont typeface="Symbol" pitchFamily="2" charset="2"/>
              <a:buChar char=""/>
            </a:pPr>
            <a:r>
              <a:rPr lang="en-GB" sz="1600" dirty="0">
                <a:solidFill>
                  <a:schemeClr val="accent3">
                    <a:lumMod val="60000"/>
                    <a:lumOff val="40000"/>
                  </a:schemeClr>
                </a:solidFill>
                <a:effectLst/>
                <a:latin typeface="Avenir Book" panose="02000503020000020003" pitchFamily="2" charset="0"/>
                <a:ea typeface="Calibri" panose="020F0502020204030204" pitchFamily="34" charset="0"/>
                <a:cs typeface="Arial" panose="020B0604020202020204" pitchFamily="34" charset="0"/>
              </a:rPr>
              <a:t>Screening, Q&amp;A and Paper: </a:t>
            </a:r>
            <a:r>
              <a:rPr lang="en-GB" sz="1600" i="1" dirty="0">
                <a:solidFill>
                  <a:schemeClr val="accent3">
                    <a:lumMod val="60000"/>
                    <a:lumOff val="40000"/>
                  </a:schemeClr>
                </a:solidFill>
                <a:effectLst/>
                <a:latin typeface="Avenir Book" panose="02000503020000020003" pitchFamily="2" charset="0"/>
                <a:ea typeface="Calibri" panose="020F0502020204030204" pitchFamily="34" charset="0"/>
                <a:cs typeface="Arial" panose="020B0604020202020204" pitchFamily="34" charset="0"/>
              </a:rPr>
              <a:t>Visible Evidence Conference</a:t>
            </a:r>
            <a:r>
              <a:rPr lang="en-GB" sz="1600" dirty="0">
                <a:solidFill>
                  <a:schemeClr val="accent3">
                    <a:lumMod val="60000"/>
                    <a:lumOff val="40000"/>
                  </a:schemeClr>
                </a:solidFill>
                <a:effectLst/>
                <a:latin typeface="Avenir Book" panose="02000503020000020003" pitchFamily="2" charset="0"/>
                <a:ea typeface="Calibri" panose="020F0502020204030204" pitchFamily="34" charset="0"/>
                <a:cs typeface="Arial" panose="020B0604020202020204" pitchFamily="34" charset="0"/>
              </a:rPr>
              <a:t>, Udine, Italy (September 2023)</a:t>
            </a:r>
          </a:p>
          <a:p>
            <a:pPr marL="342900" indent="-342900">
              <a:buFont typeface="Symbol" pitchFamily="2" charset="2"/>
              <a:buChar char=""/>
            </a:pPr>
            <a:r>
              <a:rPr lang="en-GB" sz="1600" dirty="0">
                <a:solidFill>
                  <a:srgbClr val="FFFFFF"/>
                </a:solidFill>
                <a:effectLst/>
                <a:latin typeface="Avenir Book" panose="02000503020000020003" pitchFamily="2" charset="0"/>
                <a:ea typeface="Calibri" panose="020F0502020204030204" pitchFamily="34" charset="0"/>
                <a:cs typeface="Arial" panose="020B0604020202020204" pitchFamily="34" charset="0"/>
              </a:rPr>
              <a:t>Screening: </a:t>
            </a:r>
            <a:r>
              <a:rPr lang="en-GB" sz="1600" i="1" dirty="0">
                <a:solidFill>
                  <a:srgbClr val="FFFFFF"/>
                </a:solidFill>
                <a:effectLst/>
                <a:latin typeface="Avenir Book" panose="02000503020000020003" pitchFamily="2" charset="0"/>
                <a:ea typeface="Calibri" panose="020F0502020204030204" pitchFamily="34" charset="0"/>
                <a:cs typeface="Arial" panose="020B0604020202020204" pitchFamily="34" charset="0"/>
              </a:rPr>
              <a:t>Lowestoft Film Festival</a:t>
            </a:r>
            <a:r>
              <a:rPr lang="en-GB" sz="1600" dirty="0">
                <a:solidFill>
                  <a:srgbClr val="FFFFFF"/>
                </a:solidFill>
                <a:effectLst/>
                <a:latin typeface="Avenir Book" panose="02000503020000020003" pitchFamily="2" charset="0"/>
                <a:ea typeface="Calibri" panose="020F0502020204030204" pitchFamily="34" charset="0"/>
                <a:cs typeface="Arial" panose="020B0604020202020204" pitchFamily="34" charset="0"/>
              </a:rPr>
              <a:t>, UK (October 2023)</a:t>
            </a:r>
          </a:p>
          <a:p>
            <a:pPr marL="342900" indent="-342900">
              <a:buFont typeface="Symbol" pitchFamily="2" charset="2"/>
              <a:buChar char=""/>
            </a:pPr>
            <a:r>
              <a:rPr lang="en-GB" sz="1600" dirty="0">
                <a:solidFill>
                  <a:schemeClr val="accent1">
                    <a:lumMod val="40000"/>
                    <a:lumOff val="60000"/>
                  </a:schemeClr>
                </a:solidFill>
                <a:effectLst/>
                <a:latin typeface="Avenir Book" panose="02000503020000020003" pitchFamily="2" charset="0"/>
                <a:ea typeface="Calibri" panose="020F0502020204030204" pitchFamily="34" charset="0"/>
                <a:cs typeface="Arial" panose="020B0604020202020204" pitchFamily="34" charset="0"/>
              </a:rPr>
              <a:t>Screening and Q&amp;A: </a:t>
            </a:r>
            <a:r>
              <a:rPr lang="en-GB" sz="1600" i="1" dirty="0">
                <a:solidFill>
                  <a:schemeClr val="accent1">
                    <a:lumMod val="40000"/>
                    <a:lumOff val="60000"/>
                  </a:schemeClr>
                </a:solidFill>
                <a:effectLst/>
                <a:latin typeface="Avenir Book" panose="02000503020000020003" pitchFamily="2" charset="0"/>
                <a:ea typeface="Calibri" panose="020F0502020204030204" pitchFamily="34" charset="0"/>
                <a:cs typeface="Arial" panose="020B0604020202020204" pitchFamily="34" charset="0"/>
              </a:rPr>
              <a:t>Porthtowan Ocean Film Festival</a:t>
            </a:r>
            <a:r>
              <a:rPr lang="en-GB" sz="1600" i="1" dirty="0">
                <a:solidFill>
                  <a:schemeClr val="accent1">
                    <a:lumMod val="40000"/>
                    <a:lumOff val="60000"/>
                  </a:schemeClr>
                </a:solidFill>
                <a:latin typeface="Avenir Book" panose="02000503020000020003" pitchFamily="2" charset="0"/>
                <a:ea typeface="Calibri" panose="020F0502020204030204" pitchFamily="34" charset="0"/>
                <a:cs typeface="Arial" panose="020B0604020202020204" pitchFamily="34" charset="0"/>
              </a:rPr>
              <a:t> </a:t>
            </a:r>
            <a:r>
              <a:rPr lang="en-GB" sz="1600" dirty="0">
                <a:solidFill>
                  <a:schemeClr val="accent1">
                    <a:lumMod val="40000"/>
                    <a:lumOff val="60000"/>
                  </a:schemeClr>
                </a:solidFill>
                <a:effectLst/>
                <a:latin typeface="Avenir Book" panose="02000503020000020003" pitchFamily="2" charset="0"/>
                <a:ea typeface="Calibri" panose="020F0502020204030204" pitchFamily="34" charset="0"/>
                <a:cs typeface="Arial" panose="020B0604020202020204" pitchFamily="34" charset="0"/>
              </a:rPr>
              <a:t>(November 2023)</a:t>
            </a:r>
          </a:p>
          <a:p>
            <a:pPr marL="342900" lvl="0" indent="-342900">
              <a:buFont typeface="Symbol" pitchFamily="2" charset="2"/>
              <a:buChar char=""/>
            </a:pPr>
            <a:r>
              <a:rPr lang="en-GB" sz="1600" dirty="0">
                <a:solidFill>
                  <a:schemeClr val="accent3">
                    <a:lumMod val="60000"/>
                    <a:lumOff val="40000"/>
                  </a:schemeClr>
                </a:solidFill>
                <a:effectLst/>
                <a:latin typeface="Avenir Book" panose="02000503020000020003" pitchFamily="2" charset="0"/>
                <a:ea typeface="Calibri" panose="020F0502020204030204" pitchFamily="34" charset="0"/>
                <a:cs typeface="Arial" panose="020B0604020202020204" pitchFamily="34" charset="0"/>
              </a:rPr>
              <a:t>Screening and Q&amp;A: </a:t>
            </a:r>
            <a:r>
              <a:rPr lang="en-GB" sz="1600" i="1" dirty="0">
                <a:solidFill>
                  <a:schemeClr val="accent3">
                    <a:lumMod val="60000"/>
                    <a:lumOff val="40000"/>
                  </a:schemeClr>
                </a:solidFill>
                <a:effectLst/>
                <a:latin typeface="Avenir Book" panose="02000503020000020003" pitchFamily="2" charset="0"/>
                <a:ea typeface="Calibri" panose="020F0502020204030204" pitchFamily="34" charset="0"/>
                <a:cs typeface="Arial" panose="020B0604020202020204" pitchFamily="34" charset="0"/>
              </a:rPr>
              <a:t>This is England Film Festival</a:t>
            </a:r>
            <a:r>
              <a:rPr lang="en-GB" sz="1600" dirty="0">
                <a:solidFill>
                  <a:schemeClr val="accent3">
                    <a:lumMod val="60000"/>
                    <a:lumOff val="40000"/>
                  </a:schemeClr>
                </a:solidFill>
                <a:effectLst/>
                <a:latin typeface="Avenir Book" panose="02000503020000020003" pitchFamily="2" charset="0"/>
                <a:ea typeface="Calibri" panose="020F0502020204030204" pitchFamily="34" charset="0"/>
                <a:cs typeface="Arial" panose="020B0604020202020204" pitchFamily="34" charset="0"/>
              </a:rPr>
              <a:t>, Roeun, France (November 2023)</a:t>
            </a:r>
          </a:p>
          <a:p>
            <a:pPr marL="342900" indent="-342900">
              <a:buFont typeface="Symbol" pitchFamily="2" charset="2"/>
              <a:buChar char=""/>
            </a:pPr>
            <a:r>
              <a:rPr lang="en-GB" sz="1600" dirty="0">
                <a:solidFill>
                  <a:schemeClr val="accent3">
                    <a:lumMod val="60000"/>
                    <a:lumOff val="40000"/>
                  </a:schemeClr>
                </a:solidFill>
                <a:effectLst/>
                <a:latin typeface="Avenir Book" panose="02000503020000020003" pitchFamily="2" charset="0"/>
                <a:ea typeface="Calibri" panose="020F0502020204030204" pitchFamily="34" charset="0"/>
                <a:cs typeface="Arial" panose="020B0604020202020204" pitchFamily="34" charset="0"/>
              </a:rPr>
              <a:t>Screening: </a:t>
            </a:r>
            <a:r>
              <a:rPr lang="en-GB" sz="1600" i="1" dirty="0">
                <a:solidFill>
                  <a:schemeClr val="accent3">
                    <a:lumMod val="60000"/>
                    <a:lumOff val="40000"/>
                  </a:schemeClr>
                </a:solidFill>
                <a:effectLst/>
                <a:latin typeface="Avenir Book" panose="02000503020000020003" pitchFamily="2" charset="0"/>
                <a:ea typeface="Calibri" panose="020F0502020204030204" pitchFamily="34" charset="0"/>
                <a:cs typeface="Arial" panose="020B0604020202020204" pitchFamily="34" charset="0"/>
              </a:rPr>
              <a:t>Still Voices Film Festival</a:t>
            </a:r>
            <a:r>
              <a:rPr lang="en-GB" sz="1600" dirty="0">
                <a:solidFill>
                  <a:schemeClr val="accent3">
                    <a:lumMod val="60000"/>
                    <a:lumOff val="40000"/>
                  </a:schemeClr>
                </a:solidFill>
                <a:effectLst/>
                <a:latin typeface="Avenir Book" panose="02000503020000020003" pitchFamily="2" charset="0"/>
                <a:ea typeface="Calibri" panose="020F0502020204030204" pitchFamily="34" charset="0"/>
                <a:cs typeface="Arial" panose="020B0604020202020204" pitchFamily="34" charset="0"/>
              </a:rPr>
              <a:t>, Co. Longford, Ireland  (November 2023)</a:t>
            </a:r>
          </a:p>
          <a:p>
            <a:pPr marL="342900" lvl="0" indent="-342900">
              <a:buFont typeface="Symbol" pitchFamily="2" charset="2"/>
              <a:buChar char=""/>
            </a:pPr>
            <a:r>
              <a:rPr lang="en-GB" sz="1600" dirty="0">
                <a:solidFill>
                  <a:schemeClr val="accent3">
                    <a:lumMod val="60000"/>
                    <a:lumOff val="40000"/>
                  </a:schemeClr>
                </a:solidFill>
                <a:effectLst/>
                <a:latin typeface="Avenir Book" panose="02000503020000020003" pitchFamily="2" charset="0"/>
                <a:ea typeface="Calibri" panose="020F0502020204030204" pitchFamily="34" charset="0"/>
                <a:cs typeface="Arial" panose="020B0604020202020204" pitchFamily="34" charset="0"/>
              </a:rPr>
              <a:t>Digital distribution: </a:t>
            </a:r>
            <a:r>
              <a:rPr lang="en-GB" sz="1600" i="1" dirty="0">
                <a:solidFill>
                  <a:schemeClr val="accent3">
                    <a:lumMod val="60000"/>
                    <a:lumOff val="40000"/>
                  </a:schemeClr>
                </a:solidFill>
                <a:effectLst/>
                <a:latin typeface="Avenir Book" panose="02000503020000020003" pitchFamily="2" charset="0"/>
                <a:ea typeface="Calibri" panose="020F0502020204030204" pitchFamily="34" charset="0"/>
                <a:cs typeface="Arial" panose="020B0604020202020204" pitchFamily="34" charset="0"/>
              </a:rPr>
              <a:t>Waterbear</a:t>
            </a:r>
            <a:r>
              <a:rPr lang="en-GB" sz="1600" dirty="0">
                <a:solidFill>
                  <a:schemeClr val="accent3">
                    <a:lumMod val="60000"/>
                    <a:lumOff val="40000"/>
                  </a:schemeClr>
                </a:solidFill>
                <a:effectLst/>
                <a:latin typeface="Avenir Book" panose="02000503020000020003" pitchFamily="2" charset="0"/>
                <a:ea typeface="Calibri" panose="020F0502020204030204" pitchFamily="34" charset="0"/>
                <a:cs typeface="Arial" panose="020B0604020202020204" pitchFamily="34" charset="0"/>
              </a:rPr>
              <a:t> (January 2024)</a:t>
            </a:r>
          </a:p>
        </p:txBody>
      </p:sp>
      <p:sp>
        <p:nvSpPr>
          <p:cNvPr id="21" name="Title 20">
            <a:extLst>
              <a:ext uri="{FF2B5EF4-FFF2-40B4-BE49-F238E27FC236}">
                <a16:creationId xmlns:a16="http://schemas.microsoft.com/office/drawing/2014/main" id="{054704D2-C235-1634-A572-DECA15439173}"/>
              </a:ext>
            </a:extLst>
          </p:cNvPr>
          <p:cNvSpPr txBox="1">
            <a:spLocks noGrp="1"/>
          </p:cNvSpPr>
          <p:nvPr>
            <p:ph type="title" idx="4294967295"/>
          </p:nvPr>
        </p:nvSpPr>
        <p:spPr>
          <a:xfrm>
            <a:off x="281836" y="489909"/>
            <a:ext cx="5617938"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FFFF"/>
                </a:solidFill>
                <a:effectLst/>
                <a:uLnTx/>
                <a:uFillTx/>
                <a:latin typeface="+mn-lt"/>
                <a:ea typeface="+mn-ea"/>
                <a:cs typeface="+mn-cs"/>
              </a:rPr>
              <a:t>Dissemination (cont.)</a:t>
            </a:r>
          </a:p>
        </p:txBody>
      </p:sp>
    </p:spTree>
    <p:extLst>
      <p:ext uri="{BB962C8B-B14F-4D97-AF65-F5344CB8AC3E}">
        <p14:creationId xmlns:p14="http://schemas.microsoft.com/office/powerpoint/2010/main" val="2449858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The director speaks at the film’s premiere at The Poly, Cornwall Film Festival, 2022&#10;">
            <a:extLst>
              <a:ext uri="{FF2B5EF4-FFF2-40B4-BE49-F238E27FC236}">
                <a16:creationId xmlns:a16="http://schemas.microsoft.com/office/drawing/2014/main" id="{9EF99D85-E3D4-0D70-E8BC-EFF11317417C}"/>
              </a:ext>
            </a:extLst>
          </p:cNvPr>
          <p:cNvPicPr>
            <a:picLocks noGrp="1" noChangeAspect="1"/>
          </p:cNvPicPr>
          <p:nvPr>
            <p:ph type="pic" idx="4294967295"/>
          </p:nvPr>
        </p:nvPicPr>
        <p:blipFill>
          <a:blip r:embed="rId3"/>
          <a:srcRect t="12500" b="12500"/>
          <a:stretch/>
        </p:blipFill>
        <p:spPr>
          <a:xfrm>
            <a:off x="0" y="-14661"/>
            <a:ext cx="12218064" cy="6872661"/>
          </a:xfrm>
        </p:spPr>
      </p:pic>
      <p:sp>
        <p:nvSpPr>
          <p:cNvPr id="3" name="Title 2" descr="The director speaks at the film’s premiere at The Poly, Cornwall Film Festival, 2022&#13;&#10;">
            <a:extLst>
              <a:ext uri="{FF2B5EF4-FFF2-40B4-BE49-F238E27FC236}">
                <a16:creationId xmlns:a16="http://schemas.microsoft.com/office/drawing/2014/main" id="{5ADE0040-BCE3-4F87-F320-06BBFF985F74}"/>
              </a:ext>
            </a:extLst>
          </p:cNvPr>
          <p:cNvSpPr txBox="1">
            <a:spLocks noGrp="1"/>
          </p:cNvSpPr>
          <p:nvPr>
            <p:ph type="title" idx="4294967295"/>
          </p:nvPr>
        </p:nvSpPr>
        <p:spPr>
          <a:xfrm>
            <a:off x="0" y="6347021"/>
            <a:ext cx="12192000" cy="307777"/>
          </a:xfrm>
          <a:prstGeom prst="rect">
            <a:avLst/>
          </a:prstGeom>
          <a:solidFill>
            <a:srgbClr val="100D14">
              <a:alpha val="59886"/>
            </a:srgbClr>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2"/>
                </a:solidFill>
                <a:effectLst/>
                <a:uLnTx/>
                <a:uFillTx/>
                <a:latin typeface="Avenir Book" panose="02000503020000020003" pitchFamily="2" charset="0"/>
                <a:ea typeface="+mn-ea"/>
                <a:cs typeface="+mn-cs"/>
              </a:rPr>
              <a:t>The director speaks at the film’s premiere at The Poly, Cornwall Film Festival, 2022</a:t>
            </a:r>
          </a:p>
        </p:txBody>
      </p:sp>
      <p:sp>
        <p:nvSpPr>
          <p:cNvPr id="2" name="Slide Number Placeholder 1">
            <a:extLst>
              <a:ext uri="{FF2B5EF4-FFF2-40B4-BE49-F238E27FC236}">
                <a16:creationId xmlns:a16="http://schemas.microsoft.com/office/drawing/2014/main" id="{85F8FE8D-AF2C-2622-7A8F-E1133AC8D00C}"/>
              </a:ext>
            </a:extLst>
          </p:cNvPr>
          <p:cNvSpPr>
            <a:spLocks noGrp="1"/>
          </p:cNvSpPr>
          <p:nvPr>
            <p:ph type="sldNum" sz="quarter" idx="10"/>
          </p:nvPr>
        </p:nvSpPr>
        <p:spPr/>
        <p:txBody>
          <a:bodyPr/>
          <a:lstStyle/>
          <a:p>
            <a:fld id="{09D455E2-23F4-2C4F-8EEF-DDDAABF33405}" type="slidenum">
              <a:rPr lang="en-US" smtClean="0"/>
              <a:pPr/>
              <a:t>11</a:t>
            </a:fld>
            <a:endParaRPr lang="en-US" dirty="0"/>
          </a:p>
        </p:txBody>
      </p:sp>
    </p:spTree>
    <p:extLst>
      <p:ext uri="{BB962C8B-B14F-4D97-AF65-F5344CB8AC3E}">
        <p14:creationId xmlns:p14="http://schemas.microsoft.com/office/powerpoint/2010/main" val="1891632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4E4C5D-8415-82D0-D754-2325DE960DF9}"/>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Slide Number Placeholder 17">
            <a:extLst>
              <a:ext uri="{FF2B5EF4-FFF2-40B4-BE49-F238E27FC236}">
                <a16:creationId xmlns:a16="http://schemas.microsoft.com/office/drawing/2014/main" id="{EF1FAF49-E4A1-74C7-58DB-27C64FCB87A4}"/>
              </a:ext>
            </a:extLst>
          </p:cNvPr>
          <p:cNvSpPr>
            <a:spLocks noGrp="1"/>
          </p:cNvSpPr>
          <p:nvPr>
            <p:ph type="sldNum" sz="quarter" idx="10"/>
          </p:nvPr>
        </p:nvSpPr>
        <p:spPr/>
        <p:txBody>
          <a:bodyPr/>
          <a:lstStyle/>
          <a:p>
            <a:fld id="{09D455E2-23F4-2C4F-8EEF-DDDAABF33405}" type="slidenum">
              <a:rPr lang="en-US" smtClean="0"/>
              <a:pPr/>
              <a:t>12</a:t>
            </a:fld>
            <a:endParaRPr lang="en-US" dirty="0"/>
          </a:p>
        </p:txBody>
      </p:sp>
      <p:pic>
        <p:nvPicPr>
          <p:cNvPr id="19" name="Picture 18">
            <a:extLst>
              <a:ext uri="{FF2B5EF4-FFF2-40B4-BE49-F238E27FC236}">
                <a16:creationId xmlns:a16="http://schemas.microsoft.com/office/drawing/2014/main" id="{02A6D789-CB88-F7A3-5B93-19208B1773EA}"/>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artisticPhotocopy trans="0"/>
                    </a14:imgEffect>
                  </a14:imgLayer>
                </a14:imgProps>
              </a:ext>
              <a:ext uri="{28A0092B-C50C-407E-A947-70E740481C1C}">
                <a14:useLocalDpi xmlns:a14="http://schemas.microsoft.com/office/drawing/2010/main" val="0"/>
              </a:ext>
            </a:extLst>
          </a:blip>
          <a:stretch>
            <a:fillRect/>
          </a:stretch>
        </p:blipFill>
        <p:spPr>
          <a:xfrm>
            <a:off x="142461" y="6331631"/>
            <a:ext cx="389845" cy="389845"/>
          </a:xfrm>
          <a:prstGeom prst="rect">
            <a:avLst/>
          </a:prstGeom>
        </p:spPr>
      </p:pic>
      <p:pic>
        <p:nvPicPr>
          <p:cNvPr id="20" name="Picture 19">
            <a:extLst>
              <a:ext uri="{FF2B5EF4-FFF2-40B4-BE49-F238E27FC236}">
                <a16:creationId xmlns:a16="http://schemas.microsoft.com/office/drawing/2014/main" id="{1B8FCF2A-D36F-9659-5134-91C216B57CF4}"/>
              </a:ext>
              <a:ext uri="{C183D7F6-B498-43B3-948B-1728B52AA6E4}">
                <adec:decorative xmlns:adec="http://schemas.microsoft.com/office/drawing/2017/decorative" val="1"/>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colorTemperature colorTemp="1500"/>
                    </a14:imgEffect>
                    <a14:imgEffect>
                      <a14:saturation sat="0"/>
                    </a14:imgEffect>
                  </a14:imgLayer>
                </a14:imgProps>
              </a:ext>
            </a:extLst>
          </a:blip>
          <a:stretch>
            <a:fillRect/>
          </a:stretch>
        </p:blipFill>
        <p:spPr>
          <a:xfrm>
            <a:off x="700178" y="6335787"/>
            <a:ext cx="1658709" cy="405800"/>
          </a:xfrm>
          <a:prstGeom prst="rect">
            <a:avLst/>
          </a:prstGeom>
          <a:noFill/>
        </p:spPr>
      </p:pic>
      <p:sp>
        <p:nvSpPr>
          <p:cNvPr id="3" name="Text Placeholder 2">
            <a:extLst>
              <a:ext uri="{FF2B5EF4-FFF2-40B4-BE49-F238E27FC236}">
                <a16:creationId xmlns:a16="http://schemas.microsoft.com/office/drawing/2014/main" id="{C38753E9-DC86-1A78-F809-9FE6233F2C16}"/>
              </a:ext>
            </a:extLst>
          </p:cNvPr>
          <p:cNvSpPr txBox="1">
            <a:spLocks/>
          </p:cNvSpPr>
          <p:nvPr/>
        </p:nvSpPr>
        <p:spPr>
          <a:xfrm>
            <a:off x="8216890" y="1332721"/>
            <a:ext cx="3759934" cy="4774567"/>
          </a:xfrm>
          <a:prstGeom prst="rect">
            <a:avLst/>
          </a:prstGeom>
        </p:spPr>
        <p:txBody>
          <a:bodyPr/>
          <a:lstStyle>
            <a:lvl1pPr marL="285750" indent="-285750" algn="l" defTabSz="609585" rtl="0" eaLnBrk="1" latinLnBrk="0" hangingPunct="1">
              <a:spcBef>
                <a:spcPct val="20000"/>
              </a:spcBef>
              <a:buFontTx/>
              <a:buChar char="-"/>
              <a:defRPr sz="1800" b="0" i="0" kern="1200">
                <a:solidFill>
                  <a:schemeClr val="bg2"/>
                </a:solidFill>
                <a:latin typeface="Bebas Neue Pro Exp Md" panose="020B0406020202050201" pitchFamily="34" charset="77"/>
                <a:ea typeface="+mn-ea"/>
                <a:cs typeface="Bebas Neue Pro Exp Md" panose="020B0406020202050201" pitchFamily="34" charset="77"/>
              </a:defRPr>
            </a:lvl1pPr>
            <a:lvl2pPr marL="990575" indent="-380990" algn="l" defTabSz="609585" rtl="0" eaLnBrk="1" latinLnBrk="0" hangingPunct="1">
              <a:spcBef>
                <a:spcPct val="20000"/>
              </a:spcBef>
              <a:buFont typeface="Arial"/>
              <a:buChar char="–"/>
              <a:defRPr sz="3733" b="0" i="0" kern="1200">
                <a:solidFill>
                  <a:schemeClr val="tx1"/>
                </a:solidFill>
                <a:latin typeface="Bebas Neue Pro Exp Md" panose="020B0406020202050201" pitchFamily="34" charset="77"/>
                <a:ea typeface="+mn-ea"/>
                <a:cs typeface="Bebas Neue Pro Exp Md" panose="020B0406020202050201" pitchFamily="34" charset="77"/>
              </a:defRPr>
            </a:lvl2pPr>
            <a:lvl3pPr marL="1523962" indent="-304792" algn="l" defTabSz="609585" rtl="0" eaLnBrk="1" latinLnBrk="0" hangingPunct="1">
              <a:spcBef>
                <a:spcPct val="20000"/>
              </a:spcBef>
              <a:buFont typeface="Arial"/>
              <a:buChar char="•"/>
              <a:defRPr sz="3200" b="0" i="0" kern="1200">
                <a:solidFill>
                  <a:schemeClr val="tx1"/>
                </a:solidFill>
                <a:latin typeface="Bebas Neue Pro Exp Md" panose="020B0406020202050201" pitchFamily="34" charset="77"/>
                <a:ea typeface="+mn-ea"/>
                <a:cs typeface="Bebas Neue Pro Exp Md" panose="020B0406020202050201" pitchFamily="34" charset="77"/>
              </a:defRPr>
            </a:lvl3pPr>
            <a:lvl4pPr marL="2133547" indent="-304792" algn="l" defTabSz="609585" rtl="0" eaLnBrk="1" latinLnBrk="0" hangingPunct="1">
              <a:spcBef>
                <a:spcPct val="20000"/>
              </a:spcBef>
              <a:buFont typeface="Arial"/>
              <a:buChar char="–"/>
              <a:defRPr sz="2667" b="0" i="0" kern="1200">
                <a:solidFill>
                  <a:schemeClr val="tx1"/>
                </a:solidFill>
                <a:latin typeface="Bebas Neue Pro Exp Md" panose="020B0406020202050201" pitchFamily="34" charset="77"/>
                <a:ea typeface="+mn-ea"/>
                <a:cs typeface="Bebas Neue Pro Exp Md" panose="020B0406020202050201" pitchFamily="34" charset="77"/>
              </a:defRPr>
            </a:lvl4pPr>
            <a:lvl5pPr marL="2743131" indent="-304792" algn="l" defTabSz="609585" rtl="0" eaLnBrk="1" latinLnBrk="0" hangingPunct="1">
              <a:spcBef>
                <a:spcPct val="20000"/>
              </a:spcBef>
              <a:buFont typeface="Arial"/>
              <a:buChar char="»"/>
              <a:defRPr sz="2667" b="0" i="0" kern="1200">
                <a:solidFill>
                  <a:schemeClr val="tx1"/>
                </a:solidFill>
                <a:latin typeface="Bebas Neue Pro Exp Md" panose="020B0406020202050201" pitchFamily="34" charset="77"/>
                <a:ea typeface="+mn-ea"/>
                <a:cs typeface="Bebas Neue Pro Exp Md" panose="020B0406020202050201" pitchFamily="34" charset="77"/>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GB" sz="1300" dirty="0">
                <a:solidFill>
                  <a:srgbClr val="FFFFFF"/>
                </a:solidFill>
                <a:latin typeface="Rockwell" panose="02060603020205020403" pitchFamily="18" charset="77"/>
              </a:rPr>
              <a:t>”So different, so sensitively balanced and gave a really human perspective to the issues we struggle with. Did one back Lee or see him as an obstacle to environmental improvement? Thinking about it on the way home I thought it was also a study in the power of personality and how standing for something you believe in can tip into bullying.”</a:t>
            </a:r>
          </a:p>
          <a:p>
            <a:pPr marL="0" indent="0">
              <a:buNone/>
            </a:pPr>
            <a:r>
              <a:rPr lang="en-GB" sz="1300" dirty="0">
                <a:solidFill>
                  <a:srgbClr val="FFFFFF"/>
                </a:solidFill>
                <a:latin typeface="Avenir Book" panose="02000503020000020003" pitchFamily="2" charset="0"/>
              </a:rPr>
              <a:t>Rose Barnecut, Feast Cornwall</a:t>
            </a:r>
          </a:p>
          <a:p>
            <a:pPr marL="0" indent="0">
              <a:buNone/>
            </a:pPr>
            <a:endParaRPr lang="en-GB" sz="1300" dirty="0">
              <a:solidFill>
                <a:srgbClr val="FFFFFF"/>
              </a:solidFill>
              <a:latin typeface="Avenir Book" panose="02000503020000020003" pitchFamily="2" charset="0"/>
            </a:endParaRPr>
          </a:p>
          <a:p>
            <a:pPr marL="0" indent="0">
              <a:buNone/>
            </a:pPr>
            <a:r>
              <a:rPr lang="en-GB" sz="1300" dirty="0">
                <a:solidFill>
                  <a:srgbClr val="FFFFFF"/>
                </a:solidFill>
                <a:latin typeface="Rockwell" panose="02060603020205020403" pitchFamily="18" charset="77"/>
              </a:rPr>
              <a:t>“</a:t>
            </a:r>
            <a:r>
              <a:rPr lang="en-GB" sz="1300" b="0" i="0" u="none" strike="noStrike" dirty="0">
                <a:solidFill>
                  <a:srgbClr val="FFFFFF"/>
                </a:solidFill>
                <a:effectLst/>
                <a:latin typeface="Rockwell" panose="02060603020205020403" pitchFamily="18" charset="77"/>
              </a:rPr>
              <a:t>We screened the short film </a:t>
            </a:r>
            <a:r>
              <a:rPr lang="en-GB" sz="1300" b="0" i="1" u="none" strike="noStrike" dirty="0">
                <a:solidFill>
                  <a:srgbClr val="FFFFFF"/>
                </a:solidFill>
                <a:effectLst/>
                <a:latin typeface="Rockwell" panose="02060603020205020403" pitchFamily="18" charset="77"/>
              </a:rPr>
              <a:t>From The River</a:t>
            </a:r>
            <a:r>
              <a:rPr lang="en-GB" sz="1300" i="1" dirty="0">
                <a:solidFill>
                  <a:srgbClr val="FFFFFF"/>
                </a:solidFill>
                <a:latin typeface="Rockwell" panose="02060603020205020403" pitchFamily="18" charset="77"/>
              </a:rPr>
              <a:t> </a:t>
            </a:r>
            <a:r>
              <a:rPr lang="en-GB" sz="1300" dirty="0">
                <a:solidFill>
                  <a:srgbClr val="FFFFFF"/>
                </a:solidFill>
                <a:latin typeface="Rockwell" panose="02060603020205020403" pitchFamily="18" charset="77"/>
              </a:rPr>
              <a:t>… </a:t>
            </a:r>
            <a:r>
              <a:rPr lang="en-GB" sz="1300" b="0" i="0" u="none" strike="noStrike" dirty="0">
                <a:solidFill>
                  <a:srgbClr val="FFFFFF"/>
                </a:solidFill>
                <a:effectLst/>
                <a:latin typeface="Rockwell" panose="02060603020205020403" pitchFamily="18" charset="77"/>
              </a:rPr>
              <a:t>together with a Q&amp;A.  Paul provided interesting, insightful commentary about his process as a filmmaker, how he works with interviewees and how the project developed, we covered different processes in the documentary field about scripted and unscripted work and working with vulnerable contributors. It was a very popular event … we are happy to be able to link audiences with filmmakers of this quality.”</a:t>
            </a:r>
          </a:p>
          <a:p>
            <a:pPr marL="0" indent="0">
              <a:buNone/>
            </a:pPr>
            <a:r>
              <a:rPr lang="en-GB" sz="1300" dirty="0">
                <a:solidFill>
                  <a:srgbClr val="FFFFFF"/>
                </a:solidFill>
                <a:latin typeface="Avenir Book" panose="02000503020000020003" pitchFamily="2" charset="0"/>
              </a:rPr>
              <a:t>Louise Fox (Director, Cornwall Film Festival)</a:t>
            </a:r>
          </a:p>
          <a:p>
            <a:pPr marL="0" indent="0">
              <a:buNone/>
            </a:pPr>
            <a:endParaRPr lang="en-GB" sz="1300" dirty="0">
              <a:solidFill>
                <a:srgbClr val="FFFFFF"/>
              </a:solidFill>
              <a:latin typeface="Avenir Book" panose="02000503020000020003" pitchFamily="2" charset="0"/>
            </a:endParaRPr>
          </a:p>
          <a:p>
            <a:pPr marL="0" indent="0">
              <a:buNone/>
            </a:pPr>
            <a:endParaRPr lang="en-GB" sz="1300" b="0" i="0" u="none" strike="noStrike" dirty="0">
              <a:solidFill>
                <a:srgbClr val="FFFFFF"/>
              </a:solidFill>
              <a:effectLst/>
              <a:latin typeface="Avenir Book" panose="02000503020000020003" pitchFamily="2" charset="0"/>
            </a:endParaRPr>
          </a:p>
          <a:p>
            <a:pPr marL="0" indent="0">
              <a:buNone/>
            </a:pPr>
            <a:endParaRPr lang="en-GB" sz="1300" dirty="0">
              <a:solidFill>
                <a:srgbClr val="FFFFFF"/>
              </a:solidFill>
              <a:latin typeface="Avenir Book" panose="02000503020000020003" pitchFamily="2" charset="0"/>
            </a:endParaRPr>
          </a:p>
          <a:p>
            <a:pPr marL="0" indent="0">
              <a:buNone/>
            </a:pPr>
            <a:endParaRPr lang="en-GB" sz="1300" dirty="0">
              <a:solidFill>
                <a:srgbClr val="FFFFFF"/>
              </a:solidFill>
              <a:latin typeface="Avenir Book" panose="02000503020000020003" pitchFamily="2" charset="0"/>
            </a:endParaRPr>
          </a:p>
          <a:p>
            <a:pPr marL="0" indent="0">
              <a:buNone/>
            </a:pPr>
            <a:endParaRPr lang="en-GB" sz="1300" dirty="0">
              <a:solidFill>
                <a:srgbClr val="FFFFFF"/>
              </a:solidFill>
              <a:latin typeface="Avenir Book" panose="02000503020000020003" pitchFamily="2" charset="0"/>
            </a:endParaRPr>
          </a:p>
        </p:txBody>
      </p:sp>
      <p:sp>
        <p:nvSpPr>
          <p:cNvPr id="6" name="Text Placeholder 2">
            <a:extLst>
              <a:ext uri="{FF2B5EF4-FFF2-40B4-BE49-F238E27FC236}">
                <a16:creationId xmlns:a16="http://schemas.microsoft.com/office/drawing/2014/main" id="{3E8CAD72-8121-C1F8-B8ED-C07CBF7E8ACE}"/>
              </a:ext>
            </a:extLst>
          </p:cNvPr>
          <p:cNvSpPr txBox="1">
            <a:spLocks/>
          </p:cNvSpPr>
          <p:nvPr/>
        </p:nvSpPr>
        <p:spPr>
          <a:xfrm>
            <a:off x="4238534" y="1332720"/>
            <a:ext cx="3781591" cy="4774567"/>
          </a:xfrm>
          <a:prstGeom prst="rect">
            <a:avLst/>
          </a:prstGeom>
        </p:spPr>
        <p:txBody>
          <a:bodyPr/>
          <a:lstStyle>
            <a:lvl1pPr marL="285750" indent="-285750" algn="l" defTabSz="609585" rtl="0" eaLnBrk="1" latinLnBrk="0" hangingPunct="1">
              <a:spcBef>
                <a:spcPct val="20000"/>
              </a:spcBef>
              <a:buFontTx/>
              <a:buChar char="-"/>
              <a:defRPr sz="1800" b="0" i="0" kern="1200">
                <a:solidFill>
                  <a:schemeClr val="bg2"/>
                </a:solidFill>
                <a:latin typeface="Bebas Neue Pro Exp Md" panose="020B0406020202050201" pitchFamily="34" charset="77"/>
                <a:ea typeface="+mn-ea"/>
                <a:cs typeface="Bebas Neue Pro Exp Md" panose="020B0406020202050201" pitchFamily="34" charset="77"/>
              </a:defRPr>
            </a:lvl1pPr>
            <a:lvl2pPr marL="990575" indent="-380990" algn="l" defTabSz="609585" rtl="0" eaLnBrk="1" latinLnBrk="0" hangingPunct="1">
              <a:spcBef>
                <a:spcPct val="20000"/>
              </a:spcBef>
              <a:buFont typeface="Arial"/>
              <a:buChar char="–"/>
              <a:defRPr sz="3733" b="0" i="0" kern="1200">
                <a:solidFill>
                  <a:schemeClr val="tx1"/>
                </a:solidFill>
                <a:latin typeface="Bebas Neue Pro Exp Md" panose="020B0406020202050201" pitchFamily="34" charset="77"/>
                <a:ea typeface="+mn-ea"/>
                <a:cs typeface="Bebas Neue Pro Exp Md" panose="020B0406020202050201" pitchFamily="34" charset="77"/>
              </a:defRPr>
            </a:lvl2pPr>
            <a:lvl3pPr marL="1523962" indent="-304792" algn="l" defTabSz="609585" rtl="0" eaLnBrk="1" latinLnBrk="0" hangingPunct="1">
              <a:spcBef>
                <a:spcPct val="20000"/>
              </a:spcBef>
              <a:buFont typeface="Arial"/>
              <a:buChar char="•"/>
              <a:defRPr sz="3200" b="0" i="0" kern="1200">
                <a:solidFill>
                  <a:schemeClr val="tx1"/>
                </a:solidFill>
                <a:latin typeface="Bebas Neue Pro Exp Md" panose="020B0406020202050201" pitchFamily="34" charset="77"/>
                <a:ea typeface="+mn-ea"/>
                <a:cs typeface="Bebas Neue Pro Exp Md" panose="020B0406020202050201" pitchFamily="34" charset="77"/>
              </a:defRPr>
            </a:lvl3pPr>
            <a:lvl4pPr marL="2133547" indent="-304792" algn="l" defTabSz="609585" rtl="0" eaLnBrk="1" latinLnBrk="0" hangingPunct="1">
              <a:spcBef>
                <a:spcPct val="20000"/>
              </a:spcBef>
              <a:buFont typeface="Arial"/>
              <a:buChar char="–"/>
              <a:defRPr sz="2667" b="0" i="0" kern="1200">
                <a:solidFill>
                  <a:schemeClr val="tx1"/>
                </a:solidFill>
                <a:latin typeface="Bebas Neue Pro Exp Md" panose="020B0406020202050201" pitchFamily="34" charset="77"/>
                <a:ea typeface="+mn-ea"/>
                <a:cs typeface="Bebas Neue Pro Exp Md" panose="020B0406020202050201" pitchFamily="34" charset="77"/>
              </a:defRPr>
            </a:lvl4pPr>
            <a:lvl5pPr marL="2743131" indent="-304792" algn="l" defTabSz="609585" rtl="0" eaLnBrk="1" latinLnBrk="0" hangingPunct="1">
              <a:spcBef>
                <a:spcPct val="20000"/>
              </a:spcBef>
              <a:buFont typeface="Arial"/>
              <a:buChar char="»"/>
              <a:defRPr sz="2667" b="0" i="0" kern="1200">
                <a:solidFill>
                  <a:schemeClr val="tx1"/>
                </a:solidFill>
                <a:latin typeface="Bebas Neue Pro Exp Md" panose="020B0406020202050201" pitchFamily="34" charset="77"/>
                <a:ea typeface="+mn-ea"/>
                <a:cs typeface="Bebas Neue Pro Exp Md" panose="020B0406020202050201" pitchFamily="34" charset="77"/>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l">
              <a:buNone/>
            </a:pPr>
            <a:r>
              <a:rPr lang="en-GB" sz="1300" b="0" i="0" u="none" strike="noStrike" dirty="0">
                <a:solidFill>
                  <a:srgbClr val="FFFFFF"/>
                </a:solidFill>
                <a:effectLst/>
                <a:latin typeface="Rockwell" panose="02060603020205020403" pitchFamily="18" charset="77"/>
              </a:rPr>
              <a:t>“Paul presented </a:t>
            </a:r>
            <a:r>
              <a:rPr lang="en-GB" sz="1300" b="0" i="1" u="none" strike="noStrike" dirty="0">
                <a:solidFill>
                  <a:srgbClr val="FFFFFF"/>
                </a:solidFill>
                <a:effectLst/>
                <a:latin typeface="Rockwell" panose="02060603020205020403" pitchFamily="18" charset="77"/>
              </a:rPr>
              <a:t>From the River</a:t>
            </a:r>
            <a:r>
              <a:rPr lang="en-GB" sz="1300" b="0" i="0" u="none" strike="noStrike" dirty="0">
                <a:solidFill>
                  <a:srgbClr val="FFFFFF"/>
                </a:solidFill>
                <a:effectLst/>
                <a:latin typeface="Rockwell" panose="02060603020205020403" pitchFamily="18" charset="77"/>
              </a:rPr>
              <a:t>, in dialogue with </a:t>
            </a:r>
            <a:r>
              <a:rPr lang="en-GB" sz="1300" b="0" i="1" u="none" strike="noStrike" dirty="0" err="1">
                <a:solidFill>
                  <a:srgbClr val="FFFFFF"/>
                </a:solidFill>
                <a:effectLst/>
                <a:latin typeface="Rockwell" panose="02060603020205020403" pitchFamily="18" charset="77"/>
              </a:rPr>
              <a:t>Iconoplast</a:t>
            </a:r>
            <a:r>
              <a:rPr lang="en-GB" sz="1300" b="0" i="0" u="none" strike="noStrike" dirty="0">
                <a:solidFill>
                  <a:srgbClr val="FFFFFF"/>
                </a:solidFill>
                <a:effectLst/>
                <a:latin typeface="Rockwell" panose="02060603020205020403" pitchFamily="18" charset="77"/>
              </a:rPr>
              <a:t> by Sara Bonaventura, and we discussed with them what “Life During and After the Anthropocene” is, the challenges of coexistence and community building, and the practices of filmmaking and art-based research. It was an intense, inspiring and very engaging exchange…the audience didn’t want us to leave!”</a:t>
            </a:r>
          </a:p>
          <a:p>
            <a:pPr marL="0" indent="0" algn="l">
              <a:buNone/>
            </a:pPr>
            <a:r>
              <a:rPr lang="en-GB" sz="1300" b="0" u="none" strike="noStrike" dirty="0">
                <a:solidFill>
                  <a:srgbClr val="FFFFFF"/>
                </a:solidFill>
                <a:effectLst/>
                <a:latin typeface="Avenir Book" panose="02000503020000020003" pitchFamily="2" charset="0"/>
              </a:rPr>
              <a:t>Maria Ida </a:t>
            </a:r>
            <a:r>
              <a:rPr lang="en-GB" sz="1300" b="0" u="none" strike="noStrike" dirty="0" err="1">
                <a:solidFill>
                  <a:srgbClr val="FFFFFF"/>
                </a:solidFill>
                <a:effectLst/>
                <a:latin typeface="Avenir Book" panose="02000503020000020003" pitchFamily="2" charset="0"/>
              </a:rPr>
              <a:t>Bernabei</a:t>
            </a:r>
            <a:r>
              <a:rPr lang="en-GB" sz="1300" b="0" u="none" strike="noStrike" dirty="0">
                <a:solidFill>
                  <a:srgbClr val="FFFFFF"/>
                </a:solidFill>
                <a:effectLst/>
                <a:latin typeface="Avenir Book" panose="02000503020000020003" pitchFamily="2" charset="0"/>
              </a:rPr>
              <a:t>  (</a:t>
            </a:r>
            <a:r>
              <a:rPr lang="en-GB" sz="1300" b="0" u="none" strike="noStrike" dirty="0" err="1">
                <a:solidFill>
                  <a:srgbClr val="FFFFFF"/>
                </a:solidFill>
                <a:effectLst/>
                <a:latin typeface="Avenir Book" panose="02000503020000020003" pitchFamily="2" charset="0"/>
              </a:rPr>
              <a:t>Ricercatrice</a:t>
            </a:r>
            <a:r>
              <a:rPr lang="en-GB" sz="1300" dirty="0">
                <a:solidFill>
                  <a:srgbClr val="FFFFFF"/>
                </a:solidFill>
                <a:latin typeface="Avenir Book" panose="02000503020000020003" pitchFamily="2" charset="0"/>
              </a:rPr>
              <a:t>,</a:t>
            </a:r>
            <a:r>
              <a:rPr lang="en-GB" sz="1300" b="0" u="none" strike="noStrike" dirty="0">
                <a:solidFill>
                  <a:srgbClr val="FFFFFF"/>
                </a:solidFill>
                <a:effectLst/>
                <a:latin typeface="Avenir Book" panose="02000503020000020003" pitchFamily="2" charset="0"/>
              </a:rPr>
              <a:t> </a:t>
            </a:r>
            <a:r>
              <a:rPr lang="en-GB" sz="1300" b="0" u="none" strike="noStrike" dirty="0" err="1">
                <a:solidFill>
                  <a:srgbClr val="FFFFFF"/>
                </a:solidFill>
                <a:effectLst/>
                <a:latin typeface="Avenir Book" panose="02000503020000020003" pitchFamily="2" charset="0"/>
              </a:rPr>
              <a:t>Università</a:t>
            </a:r>
            <a:r>
              <a:rPr lang="en-GB" sz="1300" b="0" u="none" strike="noStrike" dirty="0">
                <a:solidFill>
                  <a:srgbClr val="FFFFFF"/>
                </a:solidFill>
                <a:effectLst/>
                <a:latin typeface="Avenir Book" panose="02000503020000020003" pitchFamily="2" charset="0"/>
              </a:rPr>
              <a:t> </a:t>
            </a:r>
            <a:r>
              <a:rPr lang="en-GB" sz="1300" b="0" u="none" strike="noStrike" dirty="0" err="1">
                <a:solidFill>
                  <a:srgbClr val="FFFFFF"/>
                </a:solidFill>
                <a:effectLst/>
                <a:latin typeface="Avenir Book" panose="02000503020000020003" pitchFamily="2" charset="0"/>
              </a:rPr>
              <a:t>degli</a:t>
            </a:r>
            <a:r>
              <a:rPr lang="en-GB" sz="1300" b="0" u="none" strike="noStrike" dirty="0">
                <a:solidFill>
                  <a:srgbClr val="FFFFFF"/>
                </a:solidFill>
                <a:effectLst/>
                <a:latin typeface="Avenir Book" panose="02000503020000020003" pitchFamily="2" charset="0"/>
              </a:rPr>
              <a:t> </a:t>
            </a:r>
            <a:r>
              <a:rPr lang="en-GB" sz="1300" b="0" u="none" strike="noStrike" dirty="0" err="1">
                <a:solidFill>
                  <a:srgbClr val="FFFFFF"/>
                </a:solidFill>
                <a:effectLst/>
                <a:latin typeface="Avenir Book" panose="02000503020000020003" pitchFamily="2" charset="0"/>
              </a:rPr>
              <a:t>Studi</a:t>
            </a:r>
            <a:r>
              <a:rPr lang="en-GB" sz="1300" b="0" u="none" strike="noStrike" dirty="0">
                <a:solidFill>
                  <a:srgbClr val="FFFFFF"/>
                </a:solidFill>
                <a:effectLst/>
                <a:latin typeface="Avenir Book" panose="02000503020000020003" pitchFamily="2" charset="0"/>
              </a:rPr>
              <a:t> di Torino/ Panel Host, </a:t>
            </a:r>
            <a:r>
              <a:rPr lang="en-GB" sz="1300" b="0" i="1" u="none" strike="noStrike" dirty="0">
                <a:solidFill>
                  <a:srgbClr val="FFFFFF"/>
                </a:solidFill>
                <a:effectLst/>
                <a:latin typeface="Avenir Book" panose="02000503020000020003" pitchFamily="2" charset="0"/>
              </a:rPr>
              <a:t>Visible Evidence </a:t>
            </a:r>
            <a:r>
              <a:rPr lang="en-GB" sz="1300" b="0" u="none" strike="noStrike" dirty="0">
                <a:solidFill>
                  <a:srgbClr val="FFFFFF"/>
                </a:solidFill>
                <a:effectLst/>
                <a:latin typeface="Avenir Book" panose="02000503020000020003" pitchFamily="2" charset="0"/>
              </a:rPr>
              <a:t>2023</a:t>
            </a:r>
            <a:r>
              <a:rPr lang="en-GB" sz="1300" dirty="0">
                <a:solidFill>
                  <a:srgbClr val="FFFFFF"/>
                </a:solidFill>
                <a:latin typeface="Avenir Book" panose="02000503020000020003" pitchFamily="2" charset="0"/>
              </a:rPr>
              <a:t>)</a:t>
            </a:r>
          </a:p>
          <a:p>
            <a:pPr marL="0" indent="0" algn="l">
              <a:buNone/>
            </a:pPr>
            <a:endParaRPr lang="en-GB" sz="1300" b="0" u="none" strike="noStrike" dirty="0">
              <a:solidFill>
                <a:srgbClr val="FFFFFF"/>
              </a:solidFill>
              <a:effectLst/>
              <a:latin typeface="Avenir Book" panose="02000503020000020003" pitchFamily="2" charset="0"/>
            </a:endParaRPr>
          </a:p>
          <a:p>
            <a:pPr marL="0" indent="0">
              <a:buNone/>
            </a:pPr>
            <a:r>
              <a:rPr lang="en-GB" sz="1300" b="0" i="0" u="none" strike="noStrike" dirty="0">
                <a:solidFill>
                  <a:srgbClr val="FFFFFF"/>
                </a:solidFill>
                <a:effectLst/>
                <a:latin typeface="Rockwell" panose="02060603020205020403" pitchFamily="18" charset="77"/>
              </a:rPr>
              <a:t>“Your film stayed with me. The tone was fabulous. I may have neglected to say how much I liked your talk as well. It was a highlight of </a:t>
            </a:r>
            <a:r>
              <a:rPr lang="en-GB" sz="1300" b="0" i="1" u="none" strike="noStrike" dirty="0">
                <a:solidFill>
                  <a:srgbClr val="FFFFFF"/>
                </a:solidFill>
                <a:effectLst/>
                <a:latin typeface="Rockwell" panose="02060603020205020403" pitchFamily="18" charset="77"/>
              </a:rPr>
              <a:t>Visible Evidence.  </a:t>
            </a:r>
            <a:r>
              <a:rPr lang="en-GB" sz="1300" b="0" i="0" u="none" strike="noStrike" dirty="0">
                <a:solidFill>
                  <a:srgbClr val="FFFFFF"/>
                </a:solidFill>
                <a:effectLst/>
                <a:latin typeface="Rockwell" panose="02060603020205020403" pitchFamily="18" charset="77"/>
              </a:rPr>
              <a:t>Your students are very lucky to have you”</a:t>
            </a:r>
          </a:p>
          <a:p>
            <a:pPr marL="0" indent="0">
              <a:buNone/>
            </a:pPr>
            <a:r>
              <a:rPr lang="en-GB" sz="1300" dirty="0">
                <a:solidFill>
                  <a:srgbClr val="FFFFFF"/>
                </a:solidFill>
                <a:latin typeface="Avenir Book" panose="02000503020000020003" pitchFamily="2" charset="0"/>
              </a:rPr>
              <a:t>Nick Hector (Editor. </a:t>
            </a:r>
            <a:r>
              <a:rPr lang="en-GB" sz="1300" i="1" dirty="0">
                <a:solidFill>
                  <a:srgbClr val="FFFFFF"/>
                </a:solidFill>
                <a:latin typeface="Avenir Book" panose="02000503020000020003" pitchFamily="2" charset="0"/>
              </a:rPr>
              <a:t>Prey</a:t>
            </a:r>
            <a:r>
              <a:rPr lang="en-GB" sz="1300" dirty="0">
                <a:solidFill>
                  <a:srgbClr val="FFFFFF"/>
                </a:solidFill>
                <a:latin typeface="Avenir Book" panose="02000503020000020003" pitchFamily="2" charset="0"/>
              </a:rPr>
              <a:t>, </a:t>
            </a:r>
            <a:r>
              <a:rPr lang="en-GB" sz="1300" i="1" dirty="0">
                <a:solidFill>
                  <a:srgbClr val="FFFFFF"/>
                </a:solidFill>
                <a:latin typeface="Avenir Book" panose="02000503020000020003" pitchFamily="2" charset="0"/>
              </a:rPr>
              <a:t>Sharkwater Extinction / </a:t>
            </a:r>
            <a:r>
              <a:rPr lang="en-GB" sz="1300" dirty="0">
                <a:solidFill>
                  <a:srgbClr val="FFFFFF"/>
                </a:solidFill>
                <a:latin typeface="Avenir Book" panose="02000503020000020003" pitchFamily="2" charset="0"/>
              </a:rPr>
              <a:t>Associate Professor, </a:t>
            </a:r>
            <a:r>
              <a:rPr lang="en-GB" sz="1300" i="1" dirty="0">
                <a:solidFill>
                  <a:srgbClr val="FFFFFF"/>
                </a:solidFill>
                <a:latin typeface="Avenir Book" panose="02000503020000020003" pitchFamily="2" charset="0"/>
              </a:rPr>
              <a:t>University of Windsor</a:t>
            </a:r>
            <a:r>
              <a:rPr lang="en-GB" sz="1300" dirty="0">
                <a:solidFill>
                  <a:srgbClr val="FFFFFF"/>
                </a:solidFill>
                <a:latin typeface="Avenir Book" panose="02000503020000020003" pitchFamily="2" charset="0"/>
              </a:rPr>
              <a:t>)</a:t>
            </a:r>
          </a:p>
          <a:p>
            <a:pPr marL="0" indent="0" algn="l">
              <a:buNone/>
            </a:pPr>
            <a:endParaRPr lang="en-GB" sz="1300" b="0" u="none" strike="noStrike" dirty="0">
              <a:solidFill>
                <a:srgbClr val="FFFFFF"/>
              </a:solidFill>
              <a:effectLst/>
              <a:latin typeface="Avenir Book" panose="02000503020000020003" pitchFamily="2" charset="0"/>
            </a:endParaRPr>
          </a:p>
          <a:p>
            <a:pPr marL="0" indent="0">
              <a:buNone/>
            </a:pPr>
            <a:endParaRPr lang="en-GB" sz="1300" b="0" u="none" strike="noStrike" dirty="0">
              <a:solidFill>
                <a:srgbClr val="FFFFFF"/>
              </a:solidFill>
              <a:effectLst/>
              <a:latin typeface="Avenir Book" panose="02000503020000020003" pitchFamily="2" charset="0"/>
            </a:endParaRPr>
          </a:p>
          <a:p>
            <a:pPr marL="0" indent="0">
              <a:buNone/>
            </a:pPr>
            <a:endParaRPr lang="en-GB" sz="1300" dirty="0">
              <a:solidFill>
                <a:srgbClr val="FFFFFF"/>
              </a:solidFill>
              <a:latin typeface="Avenir Book" panose="02000503020000020003" pitchFamily="2" charset="0"/>
            </a:endParaRPr>
          </a:p>
          <a:p>
            <a:pPr marL="0" indent="0">
              <a:buNone/>
            </a:pPr>
            <a:endParaRPr lang="en-GB" sz="1300" dirty="0">
              <a:solidFill>
                <a:srgbClr val="FFFFFF"/>
              </a:solidFill>
              <a:latin typeface="Avenir Book" panose="02000503020000020003" pitchFamily="2" charset="0"/>
            </a:endParaRPr>
          </a:p>
        </p:txBody>
      </p:sp>
      <p:sp>
        <p:nvSpPr>
          <p:cNvPr id="13" name="Text Placeholder 2">
            <a:extLst>
              <a:ext uri="{FF2B5EF4-FFF2-40B4-BE49-F238E27FC236}">
                <a16:creationId xmlns:a16="http://schemas.microsoft.com/office/drawing/2014/main" id="{80FBCD43-CAA9-A110-F123-BF2C216F8CE3}"/>
              </a:ext>
            </a:extLst>
          </p:cNvPr>
          <p:cNvSpPr txBox="1">
            <a:spLocks/>
          </p:cNvSpPr>
          <p:nvPr/>
        </p:nvSpPr>
        <p:spPr>
          <a:xfrm>
            <a:off x="304987" y="1332721"/>
            <a:ext cx="3781591" cy="4774567"/>
          </a:xfrm>
          <a:prstGeom prst="rect">
            <a:avLst/>
          </a:prstGeom>
        </p:spPr>
        <p:txBody>
          <a:bodyPr/>
          <a:lstStyle>
            <a:lvl1pPr marL="285750" indent="-285750" algn="l" defTabSz="609585" rtl="0" eaLnBrk="1" latinLnBrk="0" hangingPunct="1">
              <a:spcBef>
                <a:spcPct val="20000"/>
              </a:spcBef>
              <a:buFontTx/>
              <a:buChar char="-"/>
              <a:defRPr sz="1800" b="0" i="0" kern="1200">
                <a:solidFill>
                  <a:schemeClr val="bg2"/>
                </a:solidFill>
                <a:latin typeface="Bebas Neue Pro Exp Md" panose="020B0406020202050201" pitchFamily="34" charset="77"/>
                <a:ea typeface="+mn-ea"/>
                <a:cs typeface="Bebas Neue Pro Exp Md" panose="020B0406020202050201" pitchFamily="34" charset="77"/>
              </a:defRPr>
            </a:lvl1pPr>
            <a:lvl2pPr marL="990575" indent="-380990" algn="l" defTabSz="609585" rtl="0" eaLnBrk="1" latinLnBrk="0" hangingPunct="1">
              <a:spcBef>
                <a:spcPct val="20000"/>
              </a:spcBef>
              <a:buFont typeface="Arial"/>
              <a:buChar char="–"/>
              <a:defRPr sz="3733" b="0" i="0" kern="1200">
                <a:solidFill>
                  <a:schemeClr val="tx1"/>
                </a:solidFill>
                <a:latin typeface="Bebas Neue Pro Exp Md" panose="020B0406020202050201" pitchFamily="34" charset="77"/>
                <a:ea typeface="+mn-ea"/>
                <a:cs typeface="Bebas Neue Pro Exp Md" panose="020B0406020202050201" pitchFamily="34" charset="77"/>
              </a:defRPr>
            </a:lvl2pPr>
            <a:lvl3pPr marL="1523962" indent="-304792" algn="l" defTabSz="609585" rtl="0" eaLnBrk="1" latinLnBrk="0" hangingPunct="1">
              <a:spcBef>
                <a:spcPct val="20000"/>
              </a:spcBef>
              <a:buFont typeface="Arial"/>
              <a:buChar char="•"/>
              <a:defRPr sz="3200" b="0" i="0" kern="1200">
                <a:solidFill>
                  <a:schemeClr val="tx1"/>
                </a:solidFill>
                <a:latin typeface="Bebas Neue Pro Exp Md" panose="020B0406020202050201" pitchFamily="34" charset="77"/>
                <a:ea typeface="+mn-ea"/>
                <a:cs typeface="Bebas Neue Pro Exp Md" panose="020B0406020202050201" pitchFamily="34" charset="77"/>
              </a:defRPr>
            </a:lvl3pPr>
            <a:lvl4pPr marL="2133547" indent="-304792" algn="l" defTabSz="609585" rtl="0" eaLnBrk="1" latinLnBrk="0" hangingPunct="1">
              <a:spcBef>
                <a:spcPct val="20000"/>
              </a:spcBef>
              <a:buFont typeface="Arial"/>
              <a:buChar char="–"/>
              <a:defRPr sz="2667" b="0" i="0" kern="1200">
                <a:solidFill>
                  <a:schemeClr val="tx1"/>
                </a:solidFill>
                <a:latin typeface="Bebas Neue Pro Exp Md" panose="020B0406020202050201" pitchFamily="34" charset="77"/>
                <a:ea typeface="+mn-ea"/>
                <a:cs typeface="Bebas Neue Pro Exp Md" panose="020B0406020202050201" pitchFamily="34" charset="77"/>
              </a:defRPr>
            </a:lvl4pPr>
            <a:lvl5pPr marL="2743131" indent="-304792" algn="l" defTabSz="609585" rtl="0" eaLnBrk="1" latinLnBrk="0" hangingPunct="1">
              <a:spcBef>
                <a:spcPct val="20000"/>
              </a:spcBef>
              <a:buFont typeface="Arial"/>
              <a:buChar char="»"/>
              <a:defRPr sz="2667" b="0" i="0" kern="1200">
                <a:solidFill>
                  <a:schemeClr val="tx1"/>
                </a:solidFill>
                <a:latin typeface="Bebas Neue Pro Exp Md" panose="020B0406020202050201" pitchFamily="34" charset="77"/>
                <a:ea typeface="+mn-ea"/>
                <a:cs typeface="Bebas Neue Pro Exp Md" panose="020B0406020202050201" pitchFamily="34" charset="77"/>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GB" sz="1300" b="0" i="0" dirty="0">
                <a:solidFill>
                  <a:srgbClr val="FFFFFF"/>
                </a:solidFill>
                <a:effectLst/>
                <a:latin typeface="Rockwell" panose="02060603020205020403" pitchFamily="18" charset="77"/>
              </a:rPr>
              <a:t>“The panel thought your film has an important environmental and social story to tell which is very pertinent to Cornwall.”</a:t>
            </a:r>
          </a:p>
          <a:p>
            <a:pPr marL="0" indent="0">
              <a:buNone/>
            </a:pPr>
            <a:r>
              <a:rPr lang="en-GB" sz="1300" dirty="0">
                <a:solidFill>
                  <a:srgbClr val="FFFFFF"/>
                </a:solidFill>
                <a:latin typeface="Avenir Book" panose="02000503020000020003" pitchFamily="2" charset="0"/>
              </a:rPr>
              <a:t>Funding Panel, Feast Cornwall </a:t>
            </a:r>
          </a:p>
          <a:p>
            <a:pPr marL="0" indent="0">
              <a:buNone/>
            </a:pPr>
            <a:endParaRPr lang="en-GB" sz="1300" dirty="0">
              <a:solidFill>
                <a:srgbClr val="FFFFFF"/>
              </a:solidFill>
              <a:latin typeface="Avenir Book" panose="02000503020000020003" pitchFamily="2" charset="0"/>
            </a:endParaRPr>
          </a:p>
          <a:p>
            <a:pPr marL="0" indent="0">
              <a:buNone/>
            </a:pPr>
            <a:r>
              <a:rPr lang="en-GB" sz="1300" b="0" i="0" u="none" strike="noStrike" dirty="0">
                <a:solidFill>
                  <a:srgbClr val="FFFFFF"/>
                </a:solidFill>
                <a:effectLst/>
                <a:latin typeface="Rockwell" panose="02060603020205020403" pitchFamily="18" charset="77"/>
              </a:rPr>
              <a:t>“Working on </a:t>
            </a:r>
            <a:r>
              <a:rPr lang="en-GB" sz="1300" b="0" i="1" u="none" strike="noStrike" dirty="0">
                <a:solidFill>
                  <a:srgbClr val="FFFFFF"/>
                </a:solidFill>
                <a:effectLst/>
                <a:latin typeface="Rockwell" panose="02060603020205020403" pitchFamily="18" charset="77"/>
              </a:rPr>
              <a:t>From The River </a:t>
            </a:r>
            <a:r>
              <a:rPr lang="en-GB" sz="1300" b="0" i="0" u="none" strike="noStrike" dirty="0">
                <a:solidFill>
                  <a:srgbClr val="FFFFFF"/>
                </a:solidFill>
                <a:effectLst/>
                <a:latin typeface="Rockwell" panose="02060603020205020403" pitchFamily="18" charset="77"/>
              </a:rPr>
              <a:t>has been a pivotal moment in my creative journey both personally and professionally. It allowed me to combine my two careers of working in boats and working with cameras. It made me look closely at the process of making documentary films and how to approach them visually and ethically, and I had the honour to talk to the students and share my knowledge of working as a marine coordinator within the film industry.”</a:t>
            </a:r>
          </a:p>
          <a:p>
            <a:pPr marL="0" indent="0">
              <a:buNone/>
            </a:pPr>
            <a:r>
              <a:rPr lang="en-GB" sz="1300" dirty="0">
                <a:solidFill>
                  <a:srgbClr val="FFFFFF"/>
                </a:solidFill>
                <a:latin typeface="Avenir Book" panose="02000503020000020003" pitchFamily="2" charset="0"/>
              </a:rPr>
              <a:t>Thom Axon (DoP. </a:t>
            </a:r>
            <a:r>
              <a:rPr lang="en-GB" sz="1300" i="1" dirty="0">
                <a:solidFill>
                  <a:srgbClr val="FFFFFF"/>
                </a:solidFill>
                <a:latin typeface="Avenir Book" panose="02000503020000020003" pitchFamily="2" charset="0"/>
              </a:rPr>
              <a:t>From the River / </a:t>
            </a:r>
            <a:r>
              <a:rPr lang="en-GB" sz="1300" dirty="0">
                <a:solidFill>
                  <a:srgbClr val="FFFFFF"/>
                </a:solidFill>
                <a:latin typeface="Avenir Book" panose="02000503020000020003" pitchFamily="2" charset="0"/>
              </a:rPr>
              <a:t>Marine Coordinator. </a:t>
            </a:r>
            <a:r>
              <a:rPr lang="en-GB" sz="1300" i="1" dirty="0">
                <a:solidFill>
                  <a:srgbClr val="FFFFFF"/>
                </a:solidFill>
                <a:latin typeface="Avenir Book" panose="02000503020000020003" pitchFamily="2" charset="0"/>
              </a:rPr>
              <a:t>Game of Thrones, House of the Dragon, The Heart of the Sea </a:t>
            </a:r>
            <a:r>
              <a:rPr lang="en-GB" sz="1300" dirty="0">
                <a:solidFill>
                  <a:srgbClr val="FFFFFF"/>
                </a:solidFill>
                <a:latin typeface="Avenir Book" panose="02000503020000020003" pitchFamily="2" charset="0"/>
              </a:rPr>
              <a:t>)</a:t>
            </a:r>
          </a:p>
          <a:p>
            <a:pPr marL="0" indent="0">
              <a:buNone/>
            </a:pPr>
            <a:endParaRPr lang="en-GB" sz="1300" dirty="0">
              <a:solidFill>
                <a:srgbClr val="FFFFFF"/>
              </a:solidFill>
              <a:latin typeface="Avenir Book" panose="02000503020000020003" pitchFamily="2" charset="0"/>
            </a:endParaRPr>
          </a:p>
          <a:p>
            <a:pPr marL="0" indent="0">
              <a:buNone/>
            </a:pPr>
            <a:endParaRPr lang="en-GB" sz="1300" dirty="0">
              <a:solidFill>
                <a:srgbClr val="FFFFFF"/>
              </a:solidFill>
              <a:latin typeface="Avenir Book" panose="02000503020000020003" pitchFamily="2" charset="0"/>
            </a:endParaRPr>
          </a:p>
        </p:txBody>
      </p:sp>
      <p:sp>
        <p:nvSpPr>
          <p:cNvPr id="21" name="Title 20">
            <a:extLst>
              <a:ext uri="{FF2B5EF4-FFF2-40B4-BE49-F238E27FC236}">
                <a16:creationId xmlns:a16="http://schemas.microsoft.com/office/drawing/2014/main" id="{054704D2-C235-1634-A572-DECA15439173}"/>
              </a:ext>
            </a:extLst>
          </p:cNvPr>
          <p:cNvSpPr txBox="1">
            <a:spLocks noGrp="1"/>
          </p:cNvSpPr>
          <p:nvPr>
            <p:ph type="title" idx="4294967295"/>
          </p:nvPr>
        </p:nvSpPr>
        <p:spPr>
          <a:xfrm>
            <a:off x="281836" y="489909"/>
            <a:ext cx="5617938"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FFFF"/>
                </a:solidFill>
                <a:effectLst/>
                <a:uLnTx/>
                <a:uFillTx/>
                <a:latin typeface="+mn-lt"/>
                <a:ea typeface="+mn-ea"/>
                <a:cs typeface="+mn-cs"/>
              </a:rPr>
              <a:t>Contextual Evidence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673568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4E4C5D-8415-82D0-D754-2325DE960DF9}"/>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Slide Number Placeholder 17">
            <a:extLst>
              <a:ext uri="{FF2B5EF4-FFF2-40B4-BE49-F238E27FC236}">
                <a16:creationId xmlns:a16="http://schemas.microsoft.com/office/drawing/2014/main" id="{EF1FAF49-E4A1-74C7-58DB-27C64FCB87A4}"/>
              </a:ext>
            </a:extLst>
          </p:cNvPr>
          <p:cNvSpPr>
            <a:spLocks noGrp="1"/>
          </p:cNvSpPr>
          <p:nvPr>
            <p:ph type="sldNum" sz="quarter" idx="10"/>
          </p:nvPr>
        </p:nvSpPr>
        <p:spPr/>
        <p:txBody>
          <a:bodyPr/>
          <a:lstStyle/>
          <a:p>
            <a:fld id="{09D455E2-23F4-2C4F-8EEF-DDDAABF33405}" type="slidenum">
              <a:rPr lang="en-US" smtClean="0"/>
              <a:pPr/>
              <a:t>13</a:t>
            </a:fld>
            <a:endParaRPr lang="en-US" dirty="0"/>
          </a:p>
        </p:txBody>
      </p:sp>
      <p:pic>
        <p:nvPicPr>
          <p:cNvPr id="19" name="Picture 18">
            <a:extLst>
              <a:ext uri="{FF2B5EF4-FFF2-40B4-BE49-F238E27FC236}">
                <a16:creationId xmlns:a16="http://schemas.microsoft.com/office/drawing/2014/main" id="{02A6D789-CB88-F7A3-5B93-19208B1773EA}"/>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artisticPhotocopy trans="0"/>
                    </a14:imgEffect>
                  </a14:imgLayer>
                </a14:imgProps>
              </a:ext>
              <a:ext uri="{28A0092B-C50C-407E-A947-70E740481C1C}">
                <a14:useLocalDpi xmlns:a14="http://schemas.microsoft.com/office/drawing/2010/main" val="0"/>
              </a:ext>
            </a:extLst>
          </a:blip>
          <a:stretch>
            <a:fillRect/>
          </a:stretch>
        </p:blipFill>
        <p:spPr>
          <a:xfrm>
            <a:off x="142461" y="6331631"/>
            <a:ext cx="389845" cy="389845"/>
          </a:xfrm>
          <a:prstGeom prst="rect">
            <a:avLst/>
          </a:prstGeom>
        </p:spPr>
      </p:pic>
      <p:pic>
        <p:nvPicPr>
          <p:cNvPr id="20" name="Picture 19">
            <a:extLst>
              <a:ext uri="{FF2B5EF4-FFF2-40B4-BE49-F238E27FC236}">
                <a16:creationId xmlns:a16="http://schemas.microsoft.com/office/drawing/2014/main" id="{1B8FCF2A-D36F-9659-5134-91C216B57CF4}"/>
              </a:ext>
              <a:ext uri="{C183D7F6-B498-43B3-948B-1728B52AA6E4}">
                <adec:decorative xmlns:adec="http://schemas.microsoft.com/office/drawing/2017/decorative" val="1"/>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colorTemperature colorTemp="1500"/>
                    </a14:imgEffect>
                    <a14:imgEffect>
                      <a14:saturation sat="0"/>
                    </a14:imgEffect>
                  </a14:imgLayer>
                </a14:imgProps>
              </a:ext>
            </a:extLst>
          </a:blip>
          <a:stretch>
            <a:fillRect/>
          </a:stretch>
        </p:blipFill>
        <p:spPr>
          <a:xfrm>
            <a:off x="700178" y="6335787"/>
            <a:ext cx="1658709" cy="405800"/>
          </a:xfrm>
          <a:prstGeom prst="rect">
            <a:avLst/>
          </a:prstGeom>
          <a:noFill/>
        </p:spPr>
      </p:pic>
      <p:sp>
        <p:nvSpPr>
          <p:cNvPr id="21" name="Title 20">
            <a:extLst>
              <a:ext uri="{FF2B5EF4-FFF2-40B4-BE49-F238E27FC236}">
                <a16:creationId xmlns:a16="http://schemas.microsoft.com/office/drawing/2014/main" id="{054704D2-C235-1634-A572-DECA15439173}"/>
              </a:ext>
            </a:extLst>
          </p:cNvPr>
          <p:cNvSpPr txBox="1">
            <a:spLocks noGrp="1"/>
          </p:cNvSpPr>
          <p:nvPr>
            <p:ph type="title" idx="4294967295"/>
          </p:nvPr>
        </p:nvSpPr>
        <p:spPr>
          <a:xfrm>
            <a:off x="281836" y="489909"/>
            <a:ext cx="5617938"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FFFF"/>
                </a:solidFill>
                <a:effectLst/>
                <a:uLnTx/>
                <a:uFillTx/>
                <a:latin typeface="+mn-lt"/>
                <a:ea typeface="+mn-ea"/>
                <a:cs typeface="+mn-cs"/>
              </a:rPr>
              <a:t>Contextual Evidence (cont.)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mn-lt"/>
              <a:ea typeface="+mn-ea"/>
              <a:cs typeface="+mn-cs"/>
            </a:endParaRPr>
          </a:p>
        </p:txBody>
      </p:sp>
      <p:pic>
        <p:nvPicPr>
          <p:cNvPr id="4" name="Picture 3" descr="This is England Programme">
            <a:extLst>
              <a:ext uri="{FF2B5EF4-FFF2-40B4-BE49-F238E27FC236}">
                <a16:creationId xmlns:a16="http://schemas.microsoft.com/office/drawing/2014/main" id="{AA98BB23-C076-BEB8-18D4-D25B3A36AEC0}"/>
              </a:ext>
            </a:extLst>
          </p:cNvPr>
          <p:cNvPicPr>
            <a:picLocks noChangeAspect="1"/>
          </p:cNvPicPr>
          <p:nvPr/>
        </p:nvPicPr>
        <p:blipFill>
          <a:blip r:embed="rId7"/>
          <a:stretch>
            <a:fillRect/>
          </a:stretch>
        </p:blipFill>
        <p:spPr>
          <a:xfrm>
            <a:off x="281836" y="1080403"/>
            <a:ext cx="4301315" cy="2761658"/>
          </a:xfrm>
          <a:prstGeom prst="rect">
            <a:avLst/>
          </a:prstGeom>
        </p:spPr>
      </p:pic>
      <p:pic>
        <p:nvPicPr>
          <p:cNvPr id="7" name="Picture 6" descr="No Coast Programme">
            <a:extLst>
              <a:ext uri="{FF2B5EF4-FFF2-40B4-BE49-F238E27FC236}">
                <a16:creationId xmlns:a16="http://schemas.microsoft.com/office/drawing/2014/main" id="{E88D764B-0771-FC77-4696-0C0AFF7EEAF5}"/>
              </a:ext>
            </a:extLst>
          </p:cNvPr>
          <p:cNvPicPr>
            <a:picLocks noChangeAspect="1"/>
          </p:cNvPicPr>
          <p:nvPr/>
        </p:nvPicPr>
        <p:blipFill>
          <a:blip r:embed="rId8"/>
          <a:stretch>
            <a:fillRect/>
          </a:stretch>
        </p:blipFill>
        <p:spPr>
          <a:xfrm>
            <a:off x="281837" y="3980335"/>
            <a:ext cx="4301315" cy="755344"/>
          </a:xfrm>
          <a:prstGeom prst="rect">
            <a:avLst/>
          </a:prstGeom>
        </p:spPr>
      </p:pic>
      <p:pic>
        <p:nvPicPr>
          <p:cNvPr id="10" name="Picture 9" descr="No Coast Programme&#10;">
            <a:extLst>
              <a:ext uri="{FF2B5EF4-FFF2-40B4-BE49-F238E27FC236}">
                <a16:creationId xmlns:a16="http://schemas.microsoft.com/office/drawing/2014/main" id="{B35E2C7A-56F1-F6AD-3144-3B9505FA17AB}"/>
              </a:ext>
            </a:extLst>
          </p:cNvPr>
          <p:cNvPicPr>
            <a:picLocks noChangeAspect="1"/>
          </p:cNvPicPr>
          <p:nvPr/>
        </p:nvPicPr>
        <p:blipFill>
          <a:blip r:embed="rId9"/>
          <a:stretch>
            <a:fillRect/>
          </a:stretch>
        </p:blipFill>
        <p:spPr>
          <a:xfrm>
            <a:off x="307231" y="4708474"/>
            <a:ext cx="4275921" cy="1480728"/>
          </a:xfrm>
          <a:prstGeom prst="rect">
            <a:avLst/>
          </a:prstGeom>
        </p:spPr>
      </p:pic>
      <p:pic>
        <p:nvPicPr>
          <p:cNvPr id="12" name="Picture 11" descr="Cornwall Film Festival programme">
            <a:extLst>
              <a:ext uri="{FF2B5EF4-FFF2-40B4-BE49-F238E27FC236}">
                <a16:creationId xmlns:a16="http://schemas.microsoft.com/office/drawing/2014/main" id="{27B4892D-FB6E-F6B5-ACD5-CE2A374F2E06}"/>
              </a:ext>
            </a:extLst>
          </p:cNvPr>
          <p:cNvPicPr>
            <a:picLocks noChangeAspect="1"/>
          </p:cNvPicPr>
          <p:nvPr/>
        </p:nvPicPr>
        <p:blipFill>
          <a:blip r:embed="rId10"/>
          <a:stretch>
            <a:fillRect/>
          </a:stretch>
        </p:blipFill>
        <p:spPr>
          <a:xfrm>
            <a:off x="4722398" y="3968180"/>
            <a:ext cx="1878410" cy="2670206"/>
          </a:xfrm>
          <a:prstGeom prst="rect">
            <a:avLst/>
          </a:prstGeom>
        </p:spPr>
      </p:pic>
      <p:pic>
        <p:nvPicPr>
          <p:cNvPr id="15" name="Picture 14" descr="Cornwall Film Festival programme">
            <a:extLst>
              <a:ext uri="{FF2B5EF4-FFF2-40B4-BE49-F238E27FC236}">
                <a16:creationId xmlns:a16="http://schemas.microsoft.com/office/drawing/2014/main" id="{C015F773-972B-2D07-4409-4BFCAA5F681B}"/>
              </a:ext>
            </a:extLst>
          </p:cNvPr>
          <p:cNvPicPr>
            <a:picLocks noChangeAspect="1"/>
          </p:cNvPicPr>
          <p:nvPr/>
        </p:nvPicPr>
        <p:blipFill>
          <a:blip r:embed="rId11"/>
          <a:stretch>
            <a:fillRect/>
          </a:stretch>
        </p:blipFill>
        <p:spPr>
          <a:xfrm>
            <a:off x="6592330" y="3966707"/>
            <a:ext cx="1865775" cy="2670206"/>
          </a:xfrm>
          <a:prstGeom prst="rect">
            <a:avLst/>
          </a:prstGeom>
        </p:spPr>
      </p:pic>
      <p:pic>
        <p:nvPicPr>
          <p:cNvPr id="25" name="Picture 24" descr="Still Voices programme&#10;&#10;">
            <a:extLst>
              <a:ext uri="{FF2B5EF4-FFF2-40B4-BE49-F238E27FC236}">
                <a16:creationId xmlns:a16="http://schemas.microsoft.com/office/drawing/2014/main" id="{AD4DC6E9-86C9-648D-F8E6-71B665806156}"/>
              </a:ext>
            </a:extLst>
          </p:cNvPr>
          <p:cNvPicPr>
            <a:picLocks noChangeAspect="1"/>
          </p:cNvPicPr>
          <p:nvPr/>
        </p:nvPicPr>
        <p:blipFill>
          <a:blip r:embed="rId12"/>
          <a:stretch>
            <a:fillRect/>
          </a:stretch>
        </p:blipFill>
        <p:spPr>
          <a:xfrm>
            <a:off x="4740030" y="1207175"/>
            <a:ext cx="1860701" cy="2634886"/>
          </a:xfrm>
          <a:prstGeom prst="rect">
            <a:avLst/>
          </a:prstGeom>
        </p:spPr>
      </p:pic>
      <p:pic>
        <p:nvPicPr>
          <p:cNvPr id="29" name="Picture 28" descr="Still Voices programme&#10;&#10;">
            <a:extLst>
              <a:ext uri="{FF2B5EF4-FFF2-40B4-BE49-F238E27FC236}">
                <a16:creationId xmlns:a16="http://schemas.microsoft.com/office/drawing/2014/main" id="{ECD7565F-CCAD-64C3-825C-B9B994CE880A}"/>
              </a:ext>
            </a:extLst>
          </p:cNvPr>
          <p:cNvPicPr>
            <a:picLocks noChangeAspect="1"/>
          </p:cNvPicPr>
          <p:nvPr/>
        </p:nvPicPr>
        <p:blipFill>
          <a:blip r:embed="rId13"/>
          <a:stretch>
            <a:fillRect/>
          </a:stretch>
        </p:blipFill>
        <p:spPr>
          <a:xfrm>
            <a:off x="6596826" y="1207175"/>
            <a:ext cx="1861280" cy="2634886"/>
          </a:xfrm>
          <a:prstGeom prst="rect">
            <a:avLst/>
          </a:prstGeom>
        </p:spPr>
      </p:pic>
      <p:pic>
        <p:nvPicPr>
          <p:cNvPr id="3" name="Picture 2" descr="The director at the This is England festival in Rouen">
            <a:extLst>
              <a:ext uri="{FF2B5EF4-FFF2-40B4-BE49-F238E27FC236}">
                <a16:creationId xmlns:a16="http://schemas.microsoft.com/office/drawing/2014/main" id="{1BAE6547-232E-2D19-D1F6-E7DEDA7CD1EA}"/>
              </a:ext>
            </a:extLst>
          </p:cNvPr>
          <p:cNvPicPr>
            <a:picLocks noChangeAspect="1"/>
          </p:cNvPicPr>
          <p:nvPr/>
        </p:nvPicPr>
        <p:blipFill>
          <a:blip r:embed="rId14"/>
          <a:stretch>
            <a:fillRect/>
          </a:stretch>
        </p:blipFill>
        <p:spPr>
          <a:xfrm>
            <a:off x="8546870" y="1208756"/>
            <a:ext cx="3452635" cy="4775484"/>
          </a:xfrm>
          <a:prstGeom prst="rect">
            <a:avLst/>
          </a:prstGeom>
        </p:spPr>
      </p:pic>
    </p:spTree>
    <p:extLst>
      <p:ext uri="{BB962C8B-B14F-4D97-AF65-F5344CB8AC3E}">
        <p14:creationId xmlns:p14="http://schemas.microsoft.com/office/powerpoint/2010/main" val="2171630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3" descr="A body of water with a building in the background&#10;&#10;">
            <a:extLst>
              <a:ext uri="{FF2B5EF4-FFF2-40B4-BE49-F238E27FC236}">
                <a16:creationId xmlns:a16="http://schemas.microsoft.com/office/drawing/2014/main" id="{B2E5B08D-C5F2-0470-6BE7-FF216C15DDCF}"/>
              </a:ext>
              <a:ext uri="{C183D7F6-B498-43B3-948B-1728B52AA6E4}">
                <adec:decorative xmlns:adec="http://schemas.microsoft.com/office/drawing/2017/decorative" val="0"/>
              </a:ext>
            </a:extLst>
          </p:cNvPr>
          <p:cNvPicPr>
            <a:picLocks noChangeAspect="1"/>
          </p:cNvPicPr>
          <p:nvPr/>
        </p:nvPicPr>
        <p:blipFill>
          <a:blip r:embed="rId3"/>
          <a:srcRect l="420" r="420"/>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02A7AFA2-E541-65C8-AA02-0B4C7AE95552}"/>
              </a:ext>
              <a:ext uri="{C183D7F6-B498-43B3-948B-1728B52AA6E4}">
                <adec:decorative xmlns:adec="http://schemas.microsoft.com/office/drawing/2017/decorative" val="1"/>
              </a:ext>
            </a:extLst>
          </p:cNvPr>
          <p:cNvPicPr>
            <a:picLocks noChangeAspect="1"/>
          </p:cNvPicPr>
          <p:nvPr/>
        </p:nvPicPr>
        <p:blipFill>
          <a:blip r:embed="rId4">
            <a:extLst>
              <a:ext uri="{BEBA8EAE-BF5A-486C-A8C5-ECC9F3942E4B}">
                <a14:imgProps xmlns:a14="http://schemas.microsoft.com/office/drawing/2010/main">
                  <a14:imgLayer r:embed="rId5">
                    <a14:imgEffect>
                      <a14:artisticPhotocopy trans="0"/>
                    </a14:imgEffect>
                  </a14:imgLayer>
                </a14:imgProps>
              </a:ext>
              <a:ext uri="{28A0092B-C50C-407E-A947-70E740481C1C}">
                <a14:useLocalDpi xmlns:a14="http://schemas.microsoft.com/office/drawing/2010/main" val="0"/>
              </a:ext>
            </a:extLst>
          </a:blip>
          <a:stretch>
            <a:fillRect/>
          </a:stretch>
        </p:blipFill>
        <p:spPr>
          <a:xfrm>
            <a:off x="142461" y="6331631"/>
            <a:ext cx="389845" cy="389845"/>
          </a:xfrm>
          <a:prstGeom prst="rect">
            <a:avLst/>
          </a:prstGeom>
        </p:spPr>
      </p:pic>
      <p:pic>
        <p:nvPicPr>
          <p:cNvPr id="5" name="Picture 4">
            <a:extLst>
              <a:ext uri="{FF2B5EF4-FFF2-40B4-BE49-F238E27FC236}">
                <a16:creationId xmlns:a16="http://schemas.microsoft.com/office/drawing/2014/main" id="{BB7815EC-DBD1-0C15-E7DF-EA016DC6C3B9}"/>
              </a:ext>
              <a:ext uri="{C183D7F6-B498-43B3-948B-1728B52AA6E4}">
                <adec:decorative xmlns:adec="http://schemas.microsoft.com/office/drawing/2017/decorative" val="1"/>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colorTemperature colorTemp="1500"/>
                    </a14:imgEffect>
                    <a14:imgEffect>
                      <a14:saturation sat="0"/>
                    </a14:imgEffect>
                  </a14:imgLayer>
                </a14:imgProps>
              </a:ext>
            </a:extLst>
          </a:blip>
          <a:stretch>
            <a:fillRect/>
          </a:stretch>
        </p:blipFill>
        <p:spPr>
          <a:xfrm>
            <a:off x="700178" y="6335787"/>
            <a:ext cx="1658709" cy="405800"/>
          </a:xfrm>
          <a:prstGeom prst="rect">
            <a:avLst/>
          </a:prstGeom>
          <a:noFill/>
        </p:spPr>
      </p:pic>
      <p:sp>
        <p:nvSpPr>
          <p:cNvPr id="24" name="Slide Number Placeholder 23">
            <a:extLst>
              <a:ext uri="{FF2B5EF4-FFF2-40B4-BE49-F238E27FC236}">
                <a16:creationId xmlns:a16="http://schemas.microsoft.com/office/drawing/2014/main" id="{882B3D06-9333-D62E-5ECB-D73CE0F44109}"/>
              </a:ext>
            </a:extLst>
          </p:cNvPr>
          <p:cNvSpPr>
            <a:spLocks noGrp="1"/>
          </p:cNvSpPr>
          <p:nvPr>
            <p:ph type="sldNum" sz="quarter" idx="12"/>
          </p:nvPr>
        </p:nvSpPr>
        <p:spPr/>
        <p:txBody>
          <a:bodyPr/>
          <a:lstStyle/>
          <a:p>
            <a:fld id="{09D455E2-23F4-2C4F-8EEF-DDDAABF33405}" type="slidenum">
              <a:rPr lang="en-US" smtClean="0"/>
              <a:t>2</a:t>
            </a:fld>
            <a:endParaRPr lang="en-US" dirty="0"/>
          </a:p>
        </p:txBody>
      </p:sp>
      <p:sp>
        <p:nvSpPr>
          <p:cNvPr id="7" name="Rectangle 6">
            <a:extLst>
              <a:ext uri="{FF2B5EF4-FFF2-40B4-BE49-F238E27FC236}">
                <a16:creationId xmlns:a16="http://schemas.microsoft.com/office/drawing/2014/main" id="{7643D088-8EFA-30C5-FBF1-1526FE988D69}"/>
              </a:ext>
              <a:ext uri="{C183D7F6-B498-43B3-948B-1728B52AA6E4}">
                <adec:decorative xmlns:adec="http://schemas.microsoft.com/office/drawing/2017/decorative" val="1"/>
              </a:ext>
            </a:extLst>
          </p:cNvPr>
          <p:cNvSpPr/>
          <p:nvPr/>
        </p:nvSpPr>
        <p:spPr>
          <a:xfrm>
            <a:off x="4050805" y="4335517"/>
            <a:ext cx="1669576" cy="1046794"/>
          </a:xfrm>
          <a:prstGeom prst="rect">
            <a:avLst/>
          </a:prstGeom>
          <a:solidFill>
            <a:srgbClr val="FFFFFF">
              <a:alpha val="22000"/>
            </a:srgbClr>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D4ED3AEF-5C62-A0BE-F9B3-0F4EE7DE8AE2}"/>
              </a:ext>
              <a:ext uri="{C183D7F6-B498-43B3-948B-1728B52AA6E4}">
                <adec:decorative xmlns:adec="http://schemas.microsoft.com/office/drawing/2017/decorative" val="1"/>
              </a:ext>
            </a:extLst>
          </p:cNvPr>
          <p:cNvSpPr/>
          <p:nvPr/>
        </p:nvSpPr>
        <p:spPr>
          <a:xfrm>
            <a:off x="7654788" y="2508973"/>
            <a:ext cx="1669576" cy="1046794"/>
          </a:xfrm>
          <a:prstGeom prst="rect">
            <a:avLst/>
          </a:prstGeom>
          <a:solidFill>
            <a:srgbClr val="FFFFFF">
              <a:alpha val="22000"/>
            </a:srgbClr>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E26BD50E-E6BB-84B2-BFD6-5463EAC4C1D5}"/>
              </a:ext>
              <a:ext uri="{C183D7F6-B498-43B3-948B-1728B52AA6E4}">
                <adec:decorative xmlns:adec="http://schemas.microsoft.com/office/drawing/2017/decorative" val="1"/>
              </a:ext>
            </a:extLst>
          </p:cNvPr>
          <p:cNvSpPr/>
          <p:nvPr/>
        </p:nvSpPr>
        <p:spPr>
          <a:xfrm>
            <a:off x="5261212" y="2508973"/>
            <a:ext cx="1669576" cy="1046794"/>
          </a:xfrm>
          <a:prstGeom prst="rect">
            <a:avLst/>
          </a:prstGeom>
          <a:solidFill>
            <a:srgbClr val="FFFFFF">
              <a:alpha val="22000"/>
            </a:srgbClr>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6B75D70-DFC8-5DE4-20B9-A89487F2EDDC}"/>
              </a:ext>
              <a:ext uri="{C183D7F6-B498-43B3-948B-1728B52AA6E4}">
                <adec:decorative xmlns:adec="http://schemas.microsoft.com/office/drawing/2017/decorative" val="1"/>
              </a:ext>
            </a:extLst>
          </p:cNvPr>
          <p:cNvSpPr/>
          <p:nvPr/>
        </p:nvSpPr>
        <p:spPr>
          <a:xfrm>
            <a:off x="6457660" y="4337773"/>
            <a:ext cx="1669576" cy="1046794"/>
          </a:xfrm>
          <a:prstGeom prst="rect">
            <a:avLst/>
          </a:prstGeom>
          <a:solidFill>
            <a:srgbClr val="FFFFFF">
              <a:alpha val="22000"/>
            </a:srgbClr>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DD10B72-A405-8452-21D5-A71EA4E4BB8F}"/>
              </a:ext>
              <a:ext uri="{C183D7F6-B498-43B3-948B-1728B52AA6E4}">
                <adec:decorative xmlns:adec="http://schemas.microsoft.com/office/drawing/2017/decorative" val="1"/>
              </a:ext>
            </a:extLst>
          </p:cNvPr>
          <p:cNvSpPr/>
          <p:nvPr/>
        </p:nvSpPr>
        <p:spPr>
          <a:xfrm>
            <a:off x="2854188" y="2508973"/>
            <a:ext cx="1669576" cy="1046794"/>
          </a:xfrm>
          <a:prstGeom prst="rect">
            <a:avLst/>
          </a:prstGeom>
          <a:solidFill>
            <a:srgbClr val="FFFFFF">
              <a:alpha val="22000"/>
            </a:srgbClr>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390FE733-FD55-1F7B-3F1A-C587107FADD6}"/>
              </a:ext>
            </a:extLst>
          </p:cNvPr>
          <p:cNvSpPr txBox="1"/>
          <p:nvPr/>
        </p:nvSpPr>
        <p:spPr>
          <a:xfrm>
            <a:off x="6453404" y="4579473"/>
            <a:ext cx="1669577" cy="584775"/>
          </a:xfrm>
          <a:prstGeom prst="rect">
            <a:avLst/>
          </a:prstGeom>
          <a:noFill/>
        </p:spPr>
        <p:txBody>
          <a:bodyPr wrap="square" rtlCol="0">
            <a:spAutoFit/>
          </a:bodyPr>
          <a:lstStyle/>
          <a:p>
            <a:pPr algn="ctr"/>
            <a:r>
              <a:rPr lang="en-US" sz="1600" dirty="0">
                <a:solidFill>
                  <a:srgbClr val="FFFFFF"/>
                </a:solidFill>
              </a:rPr>
              <a:t>Contextual</a:t>
            </a:r>
          </a:p>
          <a:p>
            <a:pPr algn="ctr"/>
            <a:r>
              <a:rPr lang="en-US" sz="1600" dirty="0">
                <a:solidFill>
                  <a:srgbClr val="FFFFFF"/>
                </a:solidFill>
              </a:rPr>
              <a:t>Evidence</a:t>
            </a:r>
          </a:p>
        </p:txBody>
      </p:sp>
      <p:sp>
        <p:nvSpPr>
          <p:cNvPr id="17" name="Text Placeholder 4">
            <a:extLst>
              <a:ext uri="{FF2B5EF4-FFF2-40B4-BE49-F238E27FC236}">
                <a16:creationId xmlns:a16="http://schemas.microsoft.com/office/drawing/2014/main" id="{71077FCC-B8EE-C3BC-6648-B019EF22DE9B}"/>
              </a:ext>
            </a:extLst>
          </p:cNvPr>
          <p:cNvSpPr txBox="1">
            <a:spLocks/>
          </p:cNvSpPr>
          <p:nvPr/>
        </p:nvSpPr>
        <p:spPr>
          <a:xfrm>
            <a:off x="6457659" y="4416466"/>
            <a:ext cx="1669577" cy="345256"/>
          </a:xfrm>
          <a:prstGeom prst="rect">
            <a:avLst/>
          </a:prstGeom>
        </p:spPr>
        <p:txBody>
          <a:bodyPr/>
          <a:lstStyle>
            <a:lvl1pPr marL="0" indent="0" algn="ctr" defTabSz="609585" rtl="0" eaLnBrk="1" latinLnBrk="0" hangingPunct="1">
              <a:spcBef>
                <a:spcPct val="20000"/>
              </a:spcBef>
              <a:buFont typeface="Arial"/>
              <a:buNone/>
              <a:defRPr sz="1200" b="1" i="0" kern="1200">
                <a:solidFill>
                  <a:schemeClr val="bg2"/>
                </a:solidFill>
                <a:latin typeface="Bebas Neue Pro Exp Md" panose="020B0406020202050201" pitchFamily="34" charset="77"/>
                <a:ea typeface="+mn-ea"/>
                <a:cs typeface="Bebas Neue Pro Exp Md" panose="020B0406020202050201" pitchFamily="34" charset="77"/>
              </a:defRPr>
            </a:lvl1pPr>
            <a:lvl2pPr marL="990575" indent="-380990" algn="l" defTabSz="609585" rtl="0" eaLnBrk="1" latinLnBrk="0" hangingPunct="1">
              <a:spcBef>
                <a:spcPct val="20000"/>
              </a:spcBef>
              <a:buFont typeface="Arial"/>
              <a:buChar char="–"/>
              <a:defRPr sz="3733" b="0" i="0" kern="1200">
                <a:solidFill>
                  <a:schemeClr val="tx1"/>
                </a:solidFill>
                <a:latin typeface="Bebas Neue Pro Exp Md" panose="020B0406020202050201" pitchFamily="34" charset="77"/>
                <a:ea typeface="+mn-ea"/>
                <a:cs typeface="Bebas Neue Pro Exp Md" panose="020B0406020202050201" pitchFamily="34" charset="77"/>
              </a:defRPr>
            </a:lvl2pPr>
            <a:lvl3pPr marL="1523962" indent="-304792" algn="l" defTabSz="609585" rtl="0" eaLnBrk="1" latinLnBrk="0" hangingPunct="1">
              <a:spcBef>
                <a:spcPct val="20000"/>
              </a:spcBef>
              <a:buFont typeface="Arial"/>
              <a:buChar char="•"/>
              <a:defRPr sz="3200" b="0" i="0" kern="1200">
                <a:solidFill>
                  <a:schemeClr val="tx1"/>
                </a:solidFill>
                <a:latin typeface="Bebas Neue Pro Exp Md" panose="020B0406020202050201" pitchFamily="34" charset="77"/>
                <a:ea typeface="+mn-ea"/>
                <a:cs typeface="Bebas Neue Pro Exp Md" panose="020B0406020202050201" pitchFamily="34" charset="77"/>
              </a:defRPr>
            </a:lvl3pPr>
            <a:lvl4pPr marL="2133547" indent="-304792" algn="l" defTabSz="609585" rtl="0" eaLnBrk="1" latinLnBrk="0" hangingPunct="1">
              <a:spcBef>
                <a:spcPct val="20000"/>
              </a:spcBef>
              <a:buFont typeface="Arial"/>
              <a:buChar char="–"/>
              <a:defRPr sz="2667" b="0" i="0" kern="1200">
                <a:solidFill>
                  <a:schemeClr val="tx1"/>
                </a:solidFill>
                <a:latin typeface="Bebas Neue Pro Exp Md" panose="020B0406020202050201" pitchFamily="34" charset="77"/>
                <a:ea typeface="+mn-ea"/>
                <a:cs typeface="Bebas Neue Pro Exp Md" panose="020B0406020202050201" pitchFamily="34" charset="77"/>
              </a:defRPr>
            </a:lvl4pPr>
            <a:lvl5pPr marL="2743131" indent="-304792" algn="l" defTabSz="609585" rtl="0" eaLnBrk="1" latinLnBrk="0" hangingPunct="1">
              <a:spcBef>
                <a:spcPct val="20000"/>
              </a:spcBef>
              <a:buFont typeface="Arial"/>
              <a:buChar char="»"/>
              <a:defRPr sz="2667" b="0" i="0" kern="1200">
                <a:solidFill>
                  <a:schemeClr val="tx1"/>
                </a:solidFill>
                <a:latin typeface="Bebas Neue Pro Exp Md" panose="020B0406020202050201" pitchFamily="34" charset="77"/>
                <a:ea typeface="+mn-ea"/>
                <a:cs typeface="Bebas Neue Pro Exp Md" panose="020B0406020202050201" pitchFamily="34" charset="77"/>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GB" dirty="0">
                <a:latin typeface="Avenir Black" panose="02000503020000020003" pitchFamily="2" charset="0"/>
              </a:rPr>
              <a:t>Page 12</a:t>
            </a:r>
            <a:endParaRPr lang="en-US" dirty="0">
              <a:latin typeface="Avenir Black" panose="02000503020000020003" pitchFamily="2" charset="0"/>
            </a:endParaRPr>
          </a:p>
        </p:txBody>
      </p:sp>
      <p:sp>
        <p:nvSpPr>
          <p:cNvPr id="23" name="TextBox 22">
            <a:extLst>
              <a:ext uri="{FF2B5EF4-FFF2-40B4-BE49-F238E27FC236}">
                <a16:creationId xmlns:a16="http://schemas.microsoft.com/office/drawing/2014/main" id="{978B30C5-D8D4-A0F9-84BA-7D2A405109C8}"/>
              </a:ext>
            </a:extLst>
          </p:cNvPr>
          <p:cNvSpPr txBox="1"/>
          <p:nvPr/>
        </p:nvSpPr>
        <p:spPr>
          <a:xfrm>
            <a:off x="4042124" y="4698501"/>
            <a:ext cx="1669577" cy="338554"/>
          </a:xfrm>
          <a:prstGeom prst="rect">
            <a:avLst/>
          </a:prstGeom>
          <a:noFill/>
        </p:spPr>
        <p:txBody>
          <a:bodyPr wrap="square" rtlCol="0">
            <a:spAutoFit/>
          </a:bodyPr>
          <a:lstStyle/>
          <a:p>
            <a:pPr algn="ctr"/>
            <a:r>
              <a:rPr lang="en-US" sz="1600" dirty="0">
                <a:solidFill>
                  <a:srgbClr val="FFFFFF"/>
                </a:solidFill>
              </a:rPr>
              <a:t>Dissemination</a:t>
            </a:r>
          </a:p>
        </p:txBody>
      </p:sp>
      <p:sp>
        <p:nvSpPr>
          <p:cNvPr id="16" name="Text Placeholder 4">
            <a:extLst>
              <a:ext uri="{FF2B5EF4-FFF2-40B4-BE49-F238E27FC236}">
                <a16:creationId xmlns:a16="http://schemas.microsoft.com/office/drawing/2014/main" id="{63EFCA1A-89C3-7A93-716B-A064EAD03D23}"/>
              </a:ext>
            </a:extLst>
          </p:cNvPr>
          <p:cNvSpPr txBox="1">
            <a:spLocks/>
          </p:cNvSpPr>
          <p:nvPr/>
        </p:nvSpPr>
        <p:spPr>
          <a:xfrm>
            <a:off x="4046378" y="4441468"/>
            <a:ext cx="1669577" cy="345256"/>
          </a:xfrm>
          <a:prstGeom prst="rect">
            <a:avLst/>
          </a:prstGeom>
        </p:spPr>
        <p:txBody>
          <a:bodyPr/>
          <a:lstStyle>
            <a:lvl1pPr marL="0" indent="0" algn="ctr" defTabSz="609585" rtl="0" eaLnBrk="1" latinLnBrk="0" hangingPunct="1">
              <a:spcBef>
                <a:spcPct val="20000"/>
              </a:spcBef>
              <a:buFont typeface="Arial"/>
              <a:buNone/>
              <a:defRPr sz="1200" b="1" i="0" kern="1200">
                <a:solidFill>
                  <a:schemeClr val="bg2"/>
                </a:solidFill>
                <a:latin typeface="Bebas Neue Pro Exp Md" panose="020B0406020202050201" pitchFamily="34" charset="77"/>
                <a:ea typeface="+mn-ea"/>
                <a:cs typeface="Bebas Neue Pro Exp Md" panose="020B0406020202050201" pitchFamily="34" charset="77"/>
              </a:defRPr>
            </a:lvl1pPr>
            <a:lvl2pPr marL="990575" indent="-380990" algn="l" defTabSz="609585" rtl="0" eaLnBrk="1" latinLnBrk="0" hangingPunct="1">
              <a:spcBef>
                <a:spcPct val="20000"/>
              </a:spcBef>
              <a:buFont typeface="Arial"/>
              <a:buChar char="–"/>
              <a:defRPr sz="3733" b="0" i="0" kern="1200">
                <a:solidFill>
                  <a:schemeClr val="tx1"/>
                </a:solidFill>
                <a:latin typeface="Bebas Neue Pro Exp Md" panose="020B0406020202050201" pitchFamily="34" charset="77"/>
                <a:ea typeface="+mn-ea"/>
                <a:cs typeface="Bebas Neue Pro Exp Md" panose="020B0406020202050201" pitchFamily="34" charset="77"/>
              </a:defRPr>
            </a:lvl2pPr>
            <a:lvl3pPr marL="1523962" indent="-304792" algn="l" defTabSz="609585" rtl="0" eaLnBrk="1" latinLnBrk="0" hangingPunct="1">
              <a:spcBef>
                <a:spcPct val="20000"/>
              </a:spcBef>
              <a:buFont typeface="Arial"/>
              <a:buChar char="•"/>
              <a:defRPr sz="3200" b="0" i="0" kern="1200">
                <a:solidFill>
                  <a:schemeClr val="tx1"/>
                </a:solidFill>
                <a:latin typeface="Bebas Neue Pro Exp Md" panose="020B0406020202050201" pitchFamily="34" charset="77"/>
                <a:ea typeface="+mn-ea"/>
                <a:cs typeface="Bebas Neue Pro Exp Md" panose="020B0406020202050201" pitchFamily="34" charset="77"/>
              </a:defRPr>
            </a:lvl3pPr>
            <a:lvl4pPr marL="2133547" indent="-304792" algn="l" defTabSz="609585" rtl="0" eaLnBrk="1" latinLnBrk="0" hangingPunct="1">
              <a:spcBef>
                <a:spcPct val="20000"/>
              </a:spcBef>
              <a:buFont typeface="Arial"/>
              <a:buChar char="–"/>
              <a:defRPr sz="2667" b="0" i="0" kern="1200">
                <a:solidFill>
                  <a:schemeClr val="tx1"/>
                </a:solidFill>
                <a:latin typeface="Bebas Neue Pro Exp Md" panose="020B0406020202050201" pitchFamily="34" charset="77"/>
                <a:ea typeface="+mn-ea"/>
                <a:cs typeface="Bebas Neue Pro Exp Md" panose="020B0406020202050201" pitchFamily="34" charset="77"/>
              </a:defRPr>
            </a:lvl4pPr>
            <a:lvl5pPr marL="2743131" indent="-304792" algn="l" defTabSz="609585" rtl="0" eaLnBrk="1" latinLnBrk="0" hangingPunct="1">
              <a:spcBef>
                <a:spcPct val="20000"/>
              </a:spcBef>
              <a:buFont typeface="Arial"/>
              <a:buChar char="»"/>
              <a:defRPr sz="2667" b="0" i="0" kern="1200">
                <a:solidFill>
                  <a:schemeClr val="tx1"/>
                </a:solidFill>
                <a:latin typeface="Bebas Neue Pro Exp Md" panose="020B0406020202050201" pitchFamily="34" charset="77"/>
                <a:ea typeface="+mn-ea"/>
                <a:cs typeface="Bebas Neue Pro Exp Md" panose="020B0406020202050201" pitchFamily="34" charset="77"/>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GB" dirty="0">
                <a:latin typeface="Avenir Black" panose="02000503020000020003" pitchFamily="2" charset="0"/>
              </a:rPr>
              <a:t>Page 9</a:t>
            </a:r>
            <a:endParaRPr lang="en-US" dirty="0">
              <a:latin typeface="Avenir Black" panose="02000503020000020003" pitchFamily="2" charset="0"/>
            </a:endParaRPr>
          </a:p>
        </p:txBody>
      </p:sp>
      <p:sp>
        <p:nvSpPr>
          <p:cNvPr id="21" name="TextBox 20">
            <a:extLst>
              <a:ext uri="{FF2B5EF4-FFF2-40B4-BE49-F238E27FC236}">
                <a16:creationId xmlns:a16="http://schemas.microsoft.com/office/drawing/2014/main" id="{044C70E6-959E-D3AF-2B23-4F0B7F41FAB2}"/>
              </a:ext>
            </a:extLst>
          </p:cNvPr>
          <p:cNvSpPr txBox="1"/>
          <p:nvPr/>
        </p:nvSpPr>
        <p:spPr>
          <a:xfrm>
            <a:off x="7657171" y="2756551"/>
            <a:ext cx="1669577" cy="584775"/>
          </a:xfrm>
          <a:prstGeom prst="rect">
            <a:avLst/>
          </a:prstGeom>
          <a:noFill/>
        </p:spPr>
        <p:txBody>
          <a:bodyPr wrap="square" rtlCol="0">
            <a:spAutoFit/>
          </a:bodyPr>
          <a:lstStyle/>
          <a:p>
            <a:pPr algn="ctr"/>
            <a:r>
              <a:rPr lang="en-US" sz="1600" dirty="0">
                <a:solidFill>
                  <a:srgbClr val="FFFFFF"/>
                </a:solidFill>
              </a:rPr>
              <a:t>Research</a:t>
            </a:r>
          </a:p>
          <a:p>
            <a:pPr algn="ctr"/>
            <a:r>
              <a:rPr lang="en-US" sz="1600" dirty="0">
                <a:solidFill>
                  <a:srgbClr val="FFFFFF"/>
                </a:solidFill>
              </a:rPr>
              <a:t>Output</a:t>
            </a:r>
          </a:p>
        </p:txBody>
      </p:sp>
      <p:sp>
        <p:nvSpPr>
          <p:cNvPr id="15" name="Text Placeholder 4">
            <a:extLst>
              <a:ext uri="{FF2B5EF4-FFF2-40B4-BE49-F238E27FC236}">
                <a16:creationId xmlns:a16="http://schemas.microsoft.com/office/drawing/2014/main" id="{DBD3EE41-AA4F-D68D-5D94-01E83396BA60}"/>
              </a:ext>
            </a:extLst>
          </p:cNvPr>
          <p:cNvSpPr txBox="1">
            <a:spLocks/>
          </p:cNvSpPr>
          <p:nvPr/>
        </p:nvSpPr>
        <p:spPr>
          <a:xfrm>
            <a:off x="7646105" y="2544863"/>
            <a:ext cx="1669577" cy="345256"/>
          </a:xfrm>
          <a:prstGeom prst="rect">
            <a:avLst/>
          </a:prstGeom>
        </p:spPr>
        <p:txBody>
          <a:bodyPr/>
          <a:lstStyle>
            <a:lvl1pPr marL="0" indent="0" algn="ctr" defTabSz="609585" rtl="0" eaLnBrk="1" latinLnBrk="0" hangingPunct="1">
              <a:spcBef>
                <a:spcPct val="20000"/>
              </a:spcBef>
              <a:buFont typeface="Arial"/>
              <a:buNone/>
              <a:defRPr sz="1200" b="1" i="0" kern="1200">
                <a:solidFill>
                  <a:schemeClr val="bg2"/>
                </a:solidFill>
                <a:latin typeface="Bebas Neue Pro Exp Md" panose="020B0406020202050201" pitchFamily="34" charset="77"/>
                <a:ea typeface="+mn-ea"/>
                <a:cs typeface="Bebas Neue Pro Exp Md" panose="020B0406020202050201" pitchFamily="34" charset="77"/>
              </a:defRPr>
            </a:lvl1pPr>
            <a:lvl2pPr marL="990575" indent="-380990" algn="l" defTabSz="609585" rtl="0" eaLnBrk="1" latinLnBrk="0" hangingPunct="1">
              <a:spcBef>
                <a:spcPct val="20000"/>
              </a:spcBef>
              <a:buFont typeface="Arial"/>
              <a:buChar char="–"/>
              <a:defRPr sz="3733" b="0" i="0" kern="1200">
                <a:solidFill>
                  <a:schemeClr val="tx1"/>
                </a:solidFill>
                <a:latin typeface="Bebas Neue Pro Exp Md" panose="020B0406020202050201" pitchFamily="34" charset="77"/>
                <a:ea typeface="+mn-ea"/>
                <a:cs typeface="Bebas Neue Pro Exp Md" panose="020B0406020202050201" pitchFamily="34" charset="77"/>
              </a:defRPr>
            </a:lvl2pPr>
            <a:lvl3pPr marL="1523962" indent="-304792" algn="l" defTabSz="609585" rtl="0" eaLnBrk="1" latinLnBrk="0" hangingPunct="1">
              <a:spcBef>
                <a:spcPct val="20000"/>
              </a:spcBef>
              <a:buFont typeface="Arial"/>
              <a:buChar char="•"/>
              <a:defRPr sz="3200" b="0" i="0" kern="1200">
                <a:solidFill>
                  <a:schemeClr val="tx1"/>
                </a:solidFill>
                <a:latin typeface="Bebas Neue Pro Exp Md" panose="020B0406020202050201" pitchFamily="34" charset="77"/>
                <a:ea typeface="+mn-ea"/>
                <a:cs typeface="Bebas Neue Pro Exp Md" panose="020B0406020202050201" pitchFamily="34" charset="77"/>
              </a:defRPr>
            </a:lvl3pPr>
            <a:lvl4pPr marL="2133547" indent="-304792" algn="l" defTabSz="609585" rtl="0" eaLnBrk="1" latinLnBrk="0" hangingPunct="1">
              <a:spcBef>
                <a:spcPct val="20000"/>
              </a:spcBef>
              <a:buFont typeface="Arial"/>
              <a:buChar char="–"/>
              <a:defRPr sz="2667" b="0" i="0" kern="1200">
                <a:solidFill>
                  <a:schemeClr val="tx1"/>
                </a:solidFill>
                <a:latin typeface="Bebas Neue Pro Exp Md" panose="020B0406020202050201" pitchFamily="34" charset="77"/>
                <a:ea typeface="+mn-ea"/>
                <a:cs typeface="Bebas Neue Pro Exp Md" panose="020B0406020202050201" pitchFamily="34" charset="77"/>
              </a:defRPr>
            </a:lvl4pPr>
            <a:lvl5pPr marL="2743131" indent="-304792" algn="l" defTabSz="609585" rtl="0" eaLnBrk="1" latinLnBrk="0" hangingPunct="1">
              <a:spcBef>
                <a:spcPct val="20000"/>
              </a:spcBef>
              <a:buFont typeface="Arial"/>
              <a:buChar char="»"/>
              <a:defRPr sz="2667" b="0" i="0" kern="1200">
                <a:solidFill>
                  <a:schemeClr val="tx1"/>
                </a:solidFill>
                <a:latin typeface="Bebas Neue Pro Exp Md" panose="020B0406020202050201" pitchFamily="34" charset="77"/>
                <a:ea typeface="+mn-ea"/>
                <a:cs typeface="Bebas Neue Pro Exp Md" panose="020B0406020202050201" pitchFamily="34" charset="77"/>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GB" dirty="0">
                <a:latin typeface="Avenir Black" panose="02000503020000020003" pitchFamily="2" charset="0"/>
              </a:rPr>
              <a:t>Page 7</a:t>
            </a:r>
            <a:endParaRPr lang="en-US" dirty="0">
              <a:latin typeface="Avenir Black" panose="02000503020000020003" pitchFamily="2" charset="0"/>
            </a:endParaRPr>
          </a:p>
        </p:txBody>
      </p:sp>
      <p:sp>
        <p:nvSpPr>
          <p:cNvPr id="20" name="TextBox 19">
            <a:extLst>
              <a:ext uri="{FF2B5EF4-FFF2-40B4-BE49-F238E27FC236}">
                <a16:creationId xmlns:a16="http://schemas.microsoft.com/office/drawing/2014/main" id="{26AE9617-FB58-76A6-F9C5-2F13F2CFB3A8}"/>
              </a:ext>
            </a:extLst>
          </p:cNvPr>
          <p:cNvSpPr txBox="1"/>
          <p:nvPr/>
        </p:nvSpPr>
        <p:spPr>
          <a:xfrm>
            <a:off x="5261212" y="2756551"/>
            <a:ext cx="1669577" cy="584775"/>
          </a:xfrm>
          <a:prstGeom prst="rect">
            <a:avLst/>
          </a:prstGeom>
          <a:noFill/>
        </p:spPr>
        <p:txBody>
          <a:bodyPr wrap="square" rtlCol="0">
            <a:spAutoFit/>
          </a:bodyPr>
          <a:lstStyle/>
          <a:p>
            <a:pPr algn="ctr"/>
            <a:r>
              <a:rPr lang="en-US" sz="1600" dirty="0">
                <a:solidFill>
                  <a:srgbClr val="FFFFFF"/>
                </a:solidFill>
              </a:rPr>
              <a:t>Supporting</a:t>
            </a:r>
          </a:p>
          <a:p>
            <a:pPr algn="ctr"/>
            <a:r>
              <a:rPr lang="en-US" sz="1600" dirty="0">
                <a:solidFill>
                  <a:srgbClr val="FFFFFF"/>
                </a:solidFill>
              </a:rPr>
              <a:t>Statement</a:t>
            </a:r>
          </a:p>
        </p:txBody>
      </p:sp>
      <p:sp>
        <p:nvSpPr>
          <p:cNvPr id="14" name="Text Placeholder 4">
            <a:extLst>
              <a:ext uri="{FF2B5EF4-FFF2-40B4-BE49-F238E27FC236}">
                <a16:creationId xmlns:a16="http://schemas.microsoft.com/office/drawing/2014/main" id="{E1335D2B-A2B1-331F-D4BA-4E3EB8D7DB7F}"/>
              </a:ext>
            </a:extLst>
          </p:cNvPr>
          <p:cNvSpPr txBox="1">
            <a:spLocks/>
          </p:cNvSpPr>
          <p:nvPr/>
        </p:nvSpPr>
        <p:spPr>
          <a:xfrm>
            <a:off x="5250146" y="2544863"/>
            <a:ext cx="1669577" cy="345256"/>
          </a:xfrm>
          <a:prstGeom prst="rect">
            <a:avLst/>
          </a:prstGeom>
        </p:spPr>
        <p:txBody>
          <a:bodyPr/>
          <a:lstStyle>
            <a:lvl1pPr marL="0" indent="0" algn="ctr" defTabSz="609585" rtl="0" eaLnBrk="1" latinLnBrk="0" hangingPunct="1">
              <a:spcBef>
                <a:spcPct val="20000"/>
              </a:spcBef>
              <a:buFont typeface="Arial"/>
              <a:buNone/>
              <a:defRPr sz="1200" b="1" i="0" kern="1200">
                <a:solidFill>
                  <a:schemeClr val="bg2"/>
                </a:solidFill>
                <a:latin typeface="Bebas Neue Pro Exp Md" panose="020B0406020202050201" pitchFamily="34" charset="77"/>
                <a:ea typeface="+mn-ea"/>
                <a:cs typeface="Bebas Neue Pro Exp Md" panose="020B0406020202050201" pitchFamily="34" charset="77"/>
              </a:defRPr>
            </a:lvl1pPr>
            <a:lvl2pPr marL="990575" indent="-380990" algn="l" defTabSz="609585" rtl="0" eaLnBrk="1" latinLnBrk="0" hangingPunct="1">
              <a:spcBef>
                <a:spcPct val="20000"/>
              </a:spcBef>
              <a:buFont typeface="Arial"/>
              <a:buChar char="–"/>
              <a:defRPr sz="3733" b="0" i="0" kern="1200">
                <a:solidFill>
                  <a:schemeClr val="tx1"/>
                </a:solidFill>
                <a:latin typeface="Bebas Neue Pro Exp Md" panose="020B0406020202050201" pitchFamily="34" charset="77"/>
                <a:ea typeface="+mn-ea"/>
                <a:cs typeface="Bebas Neue Pro Exp Md" panose="020B0406020202050201" pitchFamily="34" charset="77"/>
              </a:defRPr>
            </a:lvl2pPr>
            <a:lvl3pPr marL="1523962" indent="-304792" algn="l" defTabSz="609585" rtl="0" eaLnBrk="1" latinLnBrk="0" hangingPunct="1">
              <a:spcBef>
                <a:spcPct val="20000"/>
              </a:spcBef>
              <a:buFont typeface="Arial"/>
              <a:buChar char="•"/>
              <a:defRPr sz="3200" b="0" i="0" kern="1200">
                <a:solidFill>
                  <a:schemeClr val="tx1"/>
                </a:solidFill>
                <a:latin typeface="Bebas Neue Pro Exp Md" panose="020B0406020202050201" pitchFamily="34" charset="77"/>
                <a:ea typeface="+mn-ea"/>
                <a:cs typeface="Bebas Neue Pro Exp Md" panose="020B0406020202050201" pitchFamily="34" charset="77"/>
              </a:defRPr>
            </a:lvl3pPr>
            <a:lvl4pPr marL="2133547" indent="-304792" algn="l" defTabSz="609585" rtl="0" eaLnBrk="1" latinLnBrk="0" hangingPunct="1">
              <a:spcBef>
                <a:spcPct val="20000"/>
              </a:spcBef>
              <a:buFont typeface="Arial"/>
              <a:buChar char="–"/>
              <a:defRPr sz="2667" b="0" i="0" kern="1200">
                <a:solidFill>
                  <a:schemeClr val="tx1"/>
                </a:solidFill>
                <a:latin typeface="Bebas Neue Pro Exp Md" panose="020B0406020202050201" pitchFamily="34" charset="77"/>
                <a:ea typeface="+mn-ea"/>
                <a:cs typeface="Bebas Neue Pro Exp Md" panose="020B0406020202050201" pitchFamily="34" charset="77"/>
              </a:defRPr>
            </a:lvl4pPr>
            <a:lvl5pPr marL="2743131" indent="-304792" algn="l" defTabSz="609585" rtl="0" eaLnBrk="1" latinLnBrk="0" hangingPunct="1">
              <a:spcBef>
                <a:spcPct val="20000"/>
              </a:spcBef>
              <a:buFont typeface="Arial"/>
              <a:buChar char="»"/>
              <a:defRPr sz="2667" b="0" i="0" kern="1200">
                <a:solidFill>
                  <a:schemeClr val="tx1"/>
                </a:solidFill>
                <a:latin typeface="Bebas Neue Pro Exp Md" panose="020B0406020202050201" pitchFamily="34" charset="77"/>
                <a:ea typeface="+mn-ea"/>
                <a:cs typeface="Bebas Neue Pro Exp Md" panose="020B0406020202050201" pitchFamily="34" charset="77"/>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GB" dirty="0">
                <a:latin typeface="Avenir Black" panose="02000503020000020003" pitchFamily="2" charset="0"/>
              </a:rPr>
              <a:t>Page 5</a:t>
            </a:r>
            <a:endParaRPr lang="en-US" dirty="0">
              <a:latin typeface="Avenir Black" panose="02000503020000020003" pitchFamily="2" charset="0"/>
            </a:endParaRPr>
          </a:p>
        </p:txBody>
      </p:sp>
      <p:sp>
        <p:nvSpPr>
          <p:cNvPr id="19" name="TextBox 18">
            <a:extLst>
              <a:ext uri="{FF2B5EF4-FFF2-40B4-BE49-F238E27FC236}">
                <a16:creationId xmlns:a16="http://schemas.microsoft.com/office/drawing/2014/main" id="{AE821C4C-2999-7B48-E47B-171EBAD3960B}"/>
              </a:ext>
            </a:extLst>
          </p:cNvPr>
          <p:cNvSpPr txBox="1"/>
          <p:nvPr/>
        </p:nvSpPr>
        <p:spPr>
          <a:xfrm>
            <a:off x="2853678" y="2881618"/>
            <a:ext cx="1669577" cy="338554"/>
          </a:xfrm>
          <a:prstGeom prst="rect">
            <a:avLst/>
          </a:prstGeom>
          <a:noFill/>
        </p:spPr>
        <p:txBody>
          <a:bodyPr wrap="square" rtlCol="0">
            <a:spAutoFit/>
          </a:bodyPr>
          <a:lstStyle/>
          <a:p>
            <a:pPr algn="ctr"/>
            <a:r>
              <a:rPr lang="en-US" sz="1600" dirty="0">
                <a:solidFill>
                  <a:srgbClr val="FFFFFF"/>
                </a:solidFill>
              </a:rPr>
              <a:t>Project Details</a:t>
            </a:r>
          </a:p>
        </p:txBody>
      </p:sp>
      <p:sp>
        <p:nvSpPr>
          <p:cNvPr id="13" name="Text Placeholder 4">
            <a:extLst>
              <a:ext uri="{FF2B5EF4-FFF2-40B4-BE49-F238E27FC236}">
                <a16:creationId xmlns:a16="http://schemas.microsoft.com/office/drawing/2014/main" id="{AF1889EB-A5B2-A384-D62D-A430FAA9C6A0}"/>
              </a:ext>
            </a:extLst>
          </p:cNvPr>
          <p:cNvSpPr txBox="1">
            <a:spLocks/>
          </p:cNvSpPr>
          <p:nvPr/>
        </p:nvSpPr>
        <p:spPr>
          <a:xfrm>
            <a:off x="2854187" y="2593180"/>
            <a:ext cx="1669577" cy="345256"/>
          </a:xfrm>
          <a:prstGeom prst="rect">
            <a:avLst/>
          </a:prstGeom>
        </p:spPr>
        <p:txBody>
          <a:bodyPr/>
          <a:lstStyle>
            <a:lvl1pPr marL="0" indent="0" algn="ctr" defTabSz="609585" rtl="0" eaLnBrk="1" latinLnBrk="0" hangingPunct="1">
              <a:spcBef>
                <a:spcPct val="20000"/>
              </a:spcBef>
              <a:buFont typeface="Arial"/>
              <a:buNone/>
              <a:defRPr sz="1200" b="1" i="0" kern="1200">
                <a:solidFill>
                  <a:schemeClr val="bg2"/>
                </a:solidFill>
                <a:latin typeface="Bebas Neue Pro Exp Md" panose="020B0406020202050201" pitchFamily="34" charset="77"/>
                <a:ea typeface="+mn-ea"/>
                <a:cs typeface="Bebas Neue Pro Exp Md" panose="020B0406020202050201" pitchFamily="34" charset="77"/>
              </a:defRPr>
            </a:lvl1pPr>
            <a:lvl2pPr marL="990575" indent="-380990" algn="l" defTabSz="609585" rtl="0" eaLnBrk="1" latinLnBrk="0" hangingPunct="1">
              <a:spcBef>
                <a:spcPct val="20000"/>
              </a:spcBef>
              <a:buFont typeface="Arial"/>
              <a:buChar char="–"/>
              <a:defRPr sz="3733" b="0" i="0" kern="1200">
                <a:solidFill>
                  <a:schemeClr val="tx1"/>
                </a:solidFill>
                <a:latin typeface="Bebas Neue Pro Exp Md" panose="020B0406020202050201" pitchFamily="34" charset="77"/>
                <a:ea typeface="+mn-ea"/>
                <a:cs typeface="Bebas Neue Pro Exp Md" panose="020B0406020202050201" pitchFamily="34" charset="77"/>
              </a:defRPr>
            </a:lvl2pPr>
            <a:lvl3pPr marL="1523962" indent="-304792" algn="l" defTabSz="609585" rtl="0" eaLnBrk="1" latinLnBrk="0" hangingPunct="1">
              <a:spcBef>
                <a:spcPct val="20000"/>
              </a:spcBef>
              <a:buFont typeface="Arial"/>
              <a:buChar char="•"/>
              <a:defRPr sz="3200" b="0" i="0" kern="1200">
                <a:solidFill>
                  <a:schemeClr val="tx1"/>
                </a:solidFill>
                <a:latin typeface="Bebas Neue Pro Exp Md" panose="020B0406020202050201" pitchFamily="34" charset="77"/>
                <a:ea typeface="+mn-ea"/>
                <a:cs typeface="Bebas Neue Pro Exp Md" panose="020B0406020202050201" pitchFamily="34" charset="77"/>
              </a:defRPr>
            </a:lvl3pPr>
            <a:lvl4pPr marL="2133547" indent="-304792" algn="l" defTabSz="609585" rtl="0" eaLnBrk="1" latinLnBrk="0" hangingPunct="1">
              <a:spcBef>
                <a:spcPct val="20000"/>
              </a:spcBef>
              <a:buFont typeface="Arial"/>
              <a:buChar char="–"/>
              <a:defRPr sz="2667" b="0" i="0" kern="1200">
                <a:solidFill>
                  <a:schemeClr val="tx1"/>
                </a:solidFill>
                <a:latin typeface="Bebas Neue Pro Exp Md" panose="020B0406020202050201" pitchFamily="34" charset="77"/>
                <a:ea typeface="+mn-ea"/>
                <a:cs typeface="Bebas Neue Pro Exp Md" panose="020B0406020202050201" pitchFamily="34" charset="77"/>
              </a:defRPr>
            </a:lvl4pPr>
            <a:lvl5pPr marL="2743131" indent="-304792" algn="l" defTabSz="609585" rtl="0" eaLnBrk="1" latinLnBrk="0" hangingPunct="1">
              <a:spcBef>
                <a:spcPct val="20000"/>
              </a:spcBef>
              <a:buFont typeface="Arial"/>
              <a:buChar char="»"/>
              <a:defRPr sz="2667" b="0" i="0" kern="1200">
                <a:solidFill>
                  <a:schemeClr val="tx1"/>
                </a:solidFill>
                <a:latin typeface="Bebas Neue Pro Exp Md" panose="020B0406020202050201" pitchFamily="34" charset="77"/>
                <a:ea typeface="+mn-ea"/>
                <a:cs typeface="Bebas Neue Pro Exp Md" panose="020B0406020202050201" pitchFamily="34" charset="77"/>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GB" dirty="0">
                <a:latin typeface="Avenir Black" panose="02000503020000020003" pitchFamily="2" charset="0"/>
              </a:rPr>
              <a:t>Page 3</a:t>
            </a:r>
            <a:endParaRPr lang="en-US" dirty="0">
              <a:latin typeface="Avenir Black" panose="02000503020000020003" pitchFamily="2" charset="0"/>
            </a:endParaRPr>
          </a:p>
        </p:txBody>
      </p:sp>
      <p:sp>
        <p:nvSpPr>
          <p:cNvPr id="18" name="Title 17">
            <a:extLst>
              <a:ext uri="{FF2B5EF4-FFF2-40B4-BE49-F238E27FC236}">
                <a16:creationId xmlns:a16="http://schemas.microsoft.com/office/drawing/2014/main" id="{2192F126-65B0-0CC6-6072-1542CB18687B}"/>
              </a:ext>
            </a:extLst>
          </p:cNvPr>
          <p:cNvSpPr txBox="1">
            <a:spLocks noGrp="1"/>
          </p:cNvSpPr>
          <p:nvPr>
            <p:ph type="title" idx="4294967295"/>
          </p:nvPr>
        </p:nvSpPr>
        <p:spPr>
          <a:xfrm>
            <a:off x="4997819" y="1089710"/>
            <a:ext cx="2115678"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mn-lt"/>
                <a:ea typeface="+mn-ea"/>
                <a:cs typeface="+mn-cs"/>
              </a:rPr>
              <a:t>Contents</a:t>
            </a:r>
          </a:p>
        </p:txBody>
      </p:sp>
    </p:spTree>
    <p:extLst>
      <p:ext uri="{BB962C8B-B14F-4D97-AF65-F5344CB8AC3E}">
        <p14:creationId xmlns:p14="http://schemas.microsoft.com/office/powerpoint/2010/main" val="122741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E03FDF-FEC4-8D1B-1378-B1F805965327}"/>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79996FD4-6DCE-E89E-F8FE-98125BB56B22}"/>
              </a:ext>
            </a:extLst>
          </p:cNvPr>
          <p:cNvSpPr>
            <a:spLocks noGrp="1"/>
          </p:cNvSpPr>
          <p:nvPr>
            <p:ph type="sldNum" sz="quarter" idx="10"/>
          </p:nvPr>
        </p:nvSpPr>
        <p:spPr/>
        <p:txBody>
          <a:bodyPr/>
          <a:lstStyle/>
          <a:p>
            <a:fld id="{09D455E2-23F4-2C4F-8EEF-DDDAABF33405}" type="slidenum">
              <a:rPr lang="en-US" smtClean="0"/>
              <a:pPr/>
              <a:t>3</a:t>
            </a:fld>
            <a:endParaRPr lang="en-US" dirty="0"/>
          </a:p>
        </p:txBody>
      </p:sp>
      <p:pic>
        <p:nvPicPr>
          <p:cNvPr id="5" name="Picture 4">
            <a:extLst>
              <a:ext uri="{FF2B5EF4-FFF2-40B4-BE49-F238E27FC236}">
                <a16:creationId xmlns:a16="http://schemas.microsoft.com/office/drawing/2014/main" id="{C4D8C4F3-3A3A-BDB8-3B05-F0EA75C34ED7}"/>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artisticPhotocopy trans="0"/>
                    </a14:imgEffect>
                  </a14:imgLayer>
                </a14:imgProps>
              </a:ext>
              <a:ext uri="{28A0092B-C50C-407E-A947-70E740481C1C}">
                <a14:useLocalDpi xmlns:a14="http://schemas.microsoft.com/office/drawing/2010/main" val="0"/>
              </a:ext>
            </a:extLst>
          </a:blip>
          <a:stretch>
            <a:fillRect/>
          </a:stretch>
        </p:blipFill>
        <p:spPr>
          <a:xfrm>
            <a:off x="142461" y="6331631"/>
            <a:ext cx="389845" cy="389845"/>
          </a:xfrm>
          <a:prstGeom prst="rect">
            <a:avLst/>
          </a:prstGeom>
        </p:spPr>
      </p:pic>
      <p:pic>
        <p:nvPicPr>
          <p:cNvPr id="6" name="Picture 5">
            <a:extLst>
              <a:ext uri="{FF2B5EF4-FFF2-40B4-BE49-F238E27FC236}">
                <a16:creationId xmlns:a16="http://schemas.microsoft.com/office/drawing/2014/main" id="{48BDCDF1-FA60-D1B3-C5F5-24616824A19F}"/>
              </a:ext>
              <a:ext uri="{C183D7F6-B498-43B3-948B-1728B52AA6E4}">
                <adec:decorative xmlns:adec="http://schemas.microsoft.com/office/drawing/2017/decorative" val="1"/>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colorTemperature colorTemp="1500"/>
                    </a14:imgEffect>
                    <a14:imgEffect>
                      <a14:saturation sat="0"/>
                    </a14:imgEffect>
                  </a14:imgLayer>
                </a14:imgProps>
              </a:ext>
            </a:extLst>
          </a:blip>
          <a:stretch>
            <a:fillRect/>
          </a:stretch>
        </p:blipFill>
        <p:spPr>
          <a:xfrm>
            <a:off x="700178" y="6335787"/>
            <a:ext cx="1658709" cy="405800"/>
          </a:xfrm>
          <a:prstGeom prst="rect">
            <a:avLst/>
          </a:prstGeom>
          <a:noFill/>
        </p:spPr>
      </p:pic>
      <p:pic>
        <p:nvPicPr>
          <p:cNvPr id="11" name="Picture Placeholder 10" descr="A poster of the movie&#10;&#10;">
            <a:extLst>
              <a:ext uri="{FF2B5EF4-FFF2-40B4-BE49-F238E27FC236}">
                <a16:creationId xmlns:a16="http://schemas.microsoft.com/office/drawing/2014/main" id="{B22E4801-37DB-D1E4-D4E5-50D570923DD0}"/>
              </a:ext>
            </a:extLst>
          </p:cNvPr>
          <p:cNvPicPr>
            <a:picLocks noGrp="1" noChangeAspect="1"/>
          </p:cNvPicPr>
          <p:nvPr>
            <p:ph type="pic" idx="4294967295"/>
          </p:nvPr>
        </p:nvPicPr>
        <p:blipFill>
          <a:blip r:embed="rId7"/>
          <a:srcRect/>
          <a:stretch/>
        </p:blipFill>
        <p:spPr>
          <a:xfrm>
            <a:off x="6096000" y="615295"/>
            <a:ext cx="5617938" cy="3973021"/>
          </a:xfrm>
          <a:prstGeom prst="rect">
            <a:avLst/>
          </a:prstGeom>
          <a:ln w="50800">
            <a:noFill/>
          </a:ln>
        </p:spPr>
      </p:pic>
      <p:sp>
        <p:nvSpPr>
          <p:cNvPr id="3" name="Text Placeholder 2">
            <a:extLst>
              <a:ext uri="{FF2B5EF4-FFF2-40B4-BE49-F238E27FC236}">
                <a16:creationId xmlns:a16="http://schemas.microsoft.com/office/drawing/2014/main" id="{BABC30C1-326A-EF0B-7D93-33DC4F84ABF3}"/>
              </a:ext>
            </a:extLst>
          </p:cNvPr>
          <p:cNvSpPr txBox="1">
            <a:spLocks/>
          </p:cNvSpPr>
          <p:nvPr/>
        </p:nvSpPr>
        <p:spPr>
          <a:xfrm>
            <a:off x="304987" y="2388319"/>
            <a:ext cx="5594787" cy="3817926"/>
          </a:xfrm>
          <a:prstGeom prst="rect">
            <a:avLst/>
          </a:prstGeom>
        </p:spPr>
        <p:txBody>
          <a:bodyPr/>
          <a:lstStyle>
            <a:lvl1pPr marL="285750" indent="-285750" algn="l" defTabSz="609585" rtl="0" eaLnBrk="1" latinLnBrk="0" hangingPunct="1">
              <a:spcBef>
                <a:spcPct val="20000"/>
              </a:spcBef>
              <a:buFontTx/>
              <a:buChar char="-"/>
              <a:defRPr sz="1800" b="0" i="0" kern="1200">
                <a:solidFill>
                  <a:schemeClr val="bg2"/>
                </a:solidFill>
                <a:latin typeface="Bebas Neue Pro Exp Md" panose="020B0406020202050201" pitchFamily="34" charset="77"/>
                <a:ea typeface="+mn-ea"/>
                <a:cs typeface="Bebas Neue Pro Exp Md" panose="020B0406020202050201" pitchFamily="34" charset="77"/>
              </a:defRPr>
            </a:lvl1pPr>
            <a:lvl2pPr marL="990575" indent="-380990" algn="l" defTabSz="609585" rtl="0" eaLnBrk="1" latinLnBrk="0" hangingPunct="1">
              <a:spcBef>
                <a:spcPct val="20000"/>
              </a:spcBef>
              <a:buFont typeface="Arial"/>
              <a:buChar char="–"/>
              <a:defRPr sz="3733" b="0" i="0" kern="1200">
                <a:solidFill>
                  <a:schemeClr val="tx1"/>
                </a:solidFill>
                <a:latin typeface="Bebas Neue Pro Exp Md" panose="020B0406020202050201" pitchFamily="34" charset="77"/>
                <a:ea typeface="+mn-ea"/>
                <a:cs typeface="Bebas Neue Pro Exp Md" panose="020B0406020202050201" pitchFamily="34" charset="77"/>
              </a:defRPr>
            </a:lvl2pPr>
            <a:lvl3pPr marL="1523962" indent="-304792" algn="l" defTabSz="609585" rtl="0" eaLnBrk="1" latinLnBrk="0" hangingPunct="1">
              <a:spcBef>
                <a:spcPct val="20000"/>
              </a:spcBef>
              <a:buFont typeface="Arial"/>
              <a:buChar char="•"/>
              <a:defRPr sz="3200" b="0" i="0" kern="1200">
                <a:solidFill>
                  <a:schemeClr val="tx1"/>
                </a:solidFill>
                <a:latin typeface="Bebas Neue Pro Exp Md" panose="020B0406020202050201" pitchFamily="34" charset="77"/>
                <a:ea typeface="+mn-ea"/>
                <a:cs typeface="Bebas Neue Pro Exp Md" panose="020B0406020202050201" pitchFamily="34" charset="77"/>
              </a:defRPr>
            </a:lvl3pPr>
            <a:lvl4pPr marL="2133547" indent="-304792" algn="l" defTabSz="609585" rtl="0" eaLnBrk="1" latinLnBrk="0" hangingPunct="1">
              <a:spcBef>
                <a:spcPct val="20000"/>
              </a:spcBef>
              <a:buFont typeface="Arial"/>
              <a:buChar char="–"/>
              <a:defRPr sz="2667" b="0" i="0" kern="1200">
                <a:solidFill>
                  <a:schemeClr val="tx1"/>
                </a:solidFill>
                <a:latin typeface="Bebas Neue Pro Exp Md" panose="020B0406020202050201" pitchFamily="34" charset="77"/>
                <a:ea typeface="+mn-ea"/>
                <a:cs typeface="Bebas Neue Pro Exp Md" panose="020B0406020202050201" pitchFamily="34" charset="77"/>
              </a:defRPr>
            </a:lvl4pPr>
            <a:lvl5pPr marL="2743131" indent="-304792" algn="l" defTabSz="609585" rtl="0" eaLnBrk="1" latinLnBrk="0" hangingPunct="1">
              <a:spcBef>
                <a:spcPct val="20000"/>
              </a:spcBef>
              <a:buFont typeface="Arial"/>
              <a:buChar char="»"/>
              <a:defRPr sz="2667" b="0" i="0" kern="1200">
                <a:solidFill>
                  <a:schemeClr val="tx1"/>
                </a:solidFill>
                <a:latin typeface="Bebas Neue Pro Exp Md" panose="020B0406020202050201" pitchFamily="34" charset="77"/>
                <a:ea typeface="+mn-ea"/>
                <a:cs typeface="Bebas Neue Pro Exp Md" panose="020B0406020202050201" pitchFamily="34" charset="77"/>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sz="1600" dirty="0">
                <a:solidFill>
                  <a:srgbClr val="FFFFFF"/>
                </a:solidFill>
                <a:latin typeface="Avenir Book" panose="02000503020000020003" pitchFamily="2" charset="0"/>
              </a:rPr>
              <a:t>Produced in 2021, edited in 2022, premiered at Cornwall Film Festival November 2022 followed by screenings at 4 international film festivals, 3 academic conferences and a number of community events.</a:t>
            </a:r>
          </a:p>
          <a:p>
            <a:r>
              <a:rPr lang="en-US" sz="1600" dirty="0">
                <a:solidFill>
                  <a:srgbClr val="FFFFFF"/>
                </a:solidFill>
                <a:latin typeface="Avenir Light" panose="020B0402020203020204" pitchFamily="34" charset="77"/>
              </a:rPr>
              <a:t>Funding</a:t>
            </a:r>
            <a:r>
              <a:rPr lang="en-US" sz="1600" dirty="0">
                <a:solidFill>
                  <a:srgbClr val="FFFFFF"/>
                </a:solidFill>
                <a:latin typeface="Avenir Book" panose="02000503020000020003" pitchFamily="2" charset="0"/>
              </a:rPr>
              <a:t>: Arts Council, Feast, Cornwall Council, Crowdfunder</a:t>
            </a:r>
          </a:p>
          <a:p>
            <a:r>
              <a:rPr lang="en-US" sz="1600" dirty="0">
                <a:solidFill>
                  <a:srgbClr val="FFFFFF"/>
                </a:solidFill>
                <a:latin typeface="Avenir Light" panose="020B0402020203020204" pitchFamily="34" charset="77"/>
              </a:rPr>
              <a:t>Partners</a:t>
            </a:r>
            <a:r>
              <a:rPr lang="en-US" sz="1600" dirty="0">
                <a:solidFill>
                  <a:srgbClr val="FFFFFF"/>
                </a:solidFill>
                <a:latin typeface="Avenir Book" panose="02000503020000020003" pitchFamily="2" charset="0"/>
              </a:rPr>
              <a:t>: Seamonster Media, School of Film &amp; Television</a:t>
            </a:r>
          </a:p>
          <a:p>
            <a:r>
              <a:rPr lang="en-US" sz="1600" dirty="0">
                <a:solidFill>
                  <a:srgbClr val="FFFFFF"/>
                </a:solidFill>
                <a:latin typeface="Avenir Light" panose="020B0402020203020204" pitchFamily="34" charset="77"/>
              </a:rPr>
              <a:t>Staff Collaborators:</a:t>
            </a:r>
            <a:r>
              <a:rPr lang="en-US" sz="1600" dirty="0">
                <a:solidFill>
                  <a:srgbClr val="FFFFFF"/>
                </a:solidFill>
                <a:latin typeface="Avenir Book" panose="02000503020000020003" pitchFamily="2" charset="0"/>
              </a:rPr>
              <a:t> Andrew Edney (sound), Jane Pugh (script editor)</a:t>
            </a:r>
          </a:p>
          <a:p>
            <a:r>
              <a:rPr lang="en-US" sz="1600" dirty="0">
                <a:solidFill>
                  <a:srgbClr val="FFFFFF"/>
                </a:solidFill>
                <a:latin typeface="Avenir Light" panose="020B0402020203020204" pitchFamily="34" charset="77"/>
              </a:rPr>
              <a:t>R&amp;I Program Alignment</a:t>
            </a:r>
            <a:r>
              <a:rPr lang="en-US" sz="1600" dirty="0">
                <a:solidFill>
                  <a:srgbClr val="FFFFFF"/>
                </a:solidFill>
                <a:latin typeface="Avenir Book" panose="02000503020000020003" pitchFamily="2" charset="0"/>
              </a:rPr>
              <a:t>: Practice: Research and Impact</a:t>
            </a:r>
          </a:p>
          <a:p>
            <a:endParaRPr lang="en-US" dirty="0">
              <a:solidFill>
                <a:srgbClr val="FFFFFF"/>
              </a:solidFill>
              <a:latin typeface="Avenir Book" panose="02000503020000020003" pitchFamily="2" charset="0"/>
            </a:endParaRPr>
          </a:p>
        </p:txBody>
      </p:sp>
      <p:sp>
        <p:nvSpPr>
          <p:cNvPr id="7" name="TextBox 6">
            <a:extLst>
              <a:ext uri="{FF2B5EF4-FFF2-40B4-BE49-F238E27FC236}">
                <a16:creationId xmlns:a16="http://schemas.microsoft.com/office/drawing/2014/main" id="{0485A78A-CFB0-4C26-6518-D54F047B51F0}"/>
              </a:ext>
            </a:extLst>
          </p:cNvPr>
          <p:cNvSpPr txBox="1"/>
          <p:nvPr/>
        </p:nvSpPr>
        <p:spPr>
          <a:xfrm>
            <a:off x="304987" y="1228725"/>
            <a:ext cx="4438463" cy="923330"/>
          </a:xfrm>
          <a:prstGeom prst="rect">
            <a:avLst/>
          </a:prstGeom>
          <a:noFill/>
        </p:spPr>
        <p:txBody>
          <a:bodyPr wrap="square" rtlCol="0">
            <a:spAutoFit/>
          </a:bodyPr>
          <a:lstStyle/>
          <a:p>
            <a:pPr lvl="0">
              <a:defRPr/>
            </a:pPr>
            <a:r>
              <a:rPr lang="en-US" dirty="0">
                <a:solidFill>
                  <a:srgbClr val="FFFFFF"/>
                </a:solidFill>
              </a:rPr>
              <a:t>From the River (2022)</a:t>
            </a:r>
          </a:p>
          <a:p>
            <a:pPr lvl="0">
              <a:defRPr/>
            </a:pPr>
            <a:r>
              <a:rPr lang="en-US" dirty="0">
                <a:solidFill>
                  <a:srgbClr val="FFFFFF"/>
                </a:solidFill>
              </a:rPr>
              <a:t>Dir: Paul Mulraney | 18mins |</a:t>
            </a:r>
          </a:p>
          <a:p>
            <a:pPr lvl="0">
              <a:defRPr/>
            </a:pPr>
            <a:r>
              <a:rPr lang="en-US" dirty="0">
                <a:solidFill>
                  <a:srgbClr val="FFFFFF"/>
                </a:solidFill>
              </a:rPr>
              <a:t>Documentary | UK</a:t>
            </a:r>
            <a:endParaRPr lang="en-US" dirty="0"/>
          </a:p>
        </p:txBody>
      </p:sp>
      <p:sp>
        <p:nvSpPr>
          <p:cNvPr id="4" name="Title 3">
            <a:extLst>
              <a:ext uri="{FF2B5EF4-FFF2-40B4-BE49-F238E27FC236}">
                <a16:creationId xmlns:a16="http://schemas.microsoft.com/office/drawing/2014/main" id="{2AD72A4C-C91F-EFF8-1320-B667AB955F98}"/>
              </a:ext>
            </a:extLst>
          </p:cNvPr>
          <p:cNvSpPr txBox="1">
            <a:spLocks noGrp="1"/>
          </p:cNvSpPr>
          <p:nvPr>
            <p:ph type="title" idx="4294967295"/>
          </p:nvPr>
        </p:nvSpPr>
        <p:spPr>
          <a:xfrm>
            <a:off x="281836" y="489909"/>
            <a:ext cx="5617938"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mn-lt"/>
                <a:ea typeface="+mn-ea"/>
                <a:cs typeface="+mn-cs"/>
              </a:rPr>
              <a:t>Project details</a:t>
            </a:r>
          </a:p>
        </p:txBody>
      </p:sp>
    </p:spTree>
    <p:extLst>
      <p:ext uri="{BB962C8B-B14F-4D97-AF65-F5344CB8AC3E}">
        <p14:creationId xmlns:p14="http://schemas.microsoft.com/office/powerpoint/2010/main" val="3583040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oup of boats in a harbor&#10;&#10;">
            <a:extLst>
              <a:ext uri="{FF2B5EF4-FFF2-40B4-BE49-F238E27FC236}">
                <a16:creationId xmlns:a16="http://schemas.microsoft.com/office/drawing/2014/main" id="{9EF99D85-E3D4-0D70-E8BC-EFF11317417C}"/>
              </a:ext>
            </a:extLst>
          </p:cNvPr>
          <p:cNvPicPr>
            <a:picLocks noGrp="1" noChangeAspect="1"/>
          </p:cNvPicPr>
          <p:nvPr>
            <p:ph type="pic" idx="4294967295"/>
          </p:nvPr>
        </p:nvPicPr>
        <p:blipFill>
          <a:blip r:embed="rId3"/>
          <a:srcRect/>
          <a:stretch/>
        </p:blipFill>
        <p:spPr>
          <a:xfrm>
            <a:off x="-1" y="-1"/>
            <a:ext cx="12280739" cy="6869991"/>
          </a:xfrm>
        </p:spPr>
      </p:pic>
      <p:sp>
        <p:nvSpPr>
          <p:cNvPr id="3" name="Slide Number Placeholder 2">
            <a:extLst>
              <a:ext uri="{FF2B5EF4-FFF2-40B4-BE49-F238E27FC236}">
                <a16:creationId xmlns:a16="http://schemas.microsoft.com/office/drawing/2014/main" id="{1E4EA63E-B278-E21C-C8F0-B909769F93F6}"/>
              </a:ext>
              <a:ext uri="{C183D7F6-B498-43B3-948B-1728B52AA6E4}">
                <adec:decorative xmlns:adec="http://schemas.microsoft.com/office/drawing/2017/decorative" val="1"/>
              </a:ext>
            </a:extLst>
          </p:cNvPr>
          <p:cNvSpPr>
            <a:spLocks noGrp="1"/>
          </p:cNvSpPr>
          <p:nvPr>
            <p:ph type="sldNum" sz="quarter" idx="10"/>
          </p:nvPr>
        </p:nvSpPr>
        <p:spPr/>
        <p:txBody>
          <a:bodyPr/>
          <a:lstStyle/>
          <a:p>
            <a:fld id="{09D455E2-23F4-2C4F-8EEF-DDDAABF33405}" type="slidenum">
              <a:rPr lang="en-US" smtClean="0"/>
              <a:pPr/>
              <a:t>4</a:t>
            </a:fld>
            <a:endParaRPr lang="en-US" dirty="0"/>
          </a:p>
        </p:txBody>
      </p:sp>
      <p:sp>
        <p:nvSpPr>
          <p:cNvPr id="2" name="Title 1">
            <a:extLst>
              <a:ext uri="{FF2B5EF4-FFF2-40B4-BE49-F238E27FC236}">
                <a16:creationId xmlns:a16="http://schemas.microsoft.com/office/drawing/2014/main" id="{D976241A-315C-B5EF-D152-FCB05D46E278}"/>
              </a:ext>
            </a:extLst>
          </p:cNvPr>
          <p:cNvSpPr txBox="1">
            <a:spLocks noGrp="1"/>
          </p:cNvSpPr>
          <p:nvPr>
            <p:ph type="title" idx="4294967295"/>
          </p:nvPr>
        </p:nvSpPr>
        <p:spPr>
          <a:xfrm>
            <a:off x="0" y="6350932"/>
            <a:ext cx="12192000" cy="307777"/>
          </a:xfrm>
          <a:prstGeom prst="rect">
            <a:avLst/>
          </a:prstGeom>
          <a:solidFill>
            <a:srgbClr val="100D14">
              <a:alpha val="59886"/>
            </a:srgbClr>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chemeClr val="bg2"/>
                </a:solidFill>
                <a:effectLst/>
                <a:uLnTx/>
                <a:uFillTx/>
                <a:latin typeface="Avenir Book" panose="02000503020000020003" pitchFamily="2" charset="0"/>
                <a:ea typeface="+mn-ea"/>
                <a:cs typeface="+mn-cs"/>
              </a:rPr>
              <a:t>From the River, ‘Where Dreams Go To Die’ </a:t>
            </a:r>
            <a:r>
              <a:rPr kumimoji="0" lang="en-US" sz="1400" b="0" i="0" u="none" strike="noStrike" kern="1200" cap="none" spc="0" normalizeH="0" baseline="0" noProof="0" dirty="0">
                <a:ln>
                  <a:noFill/>
                </a:ln>
                <a:solidFill>
                  <a:schemeClr val="bg2"/>
                </a:solidFill>
                <a:effectLst/>
                <a:uLnTx/>
                <a:uFillTx/>
                <a:latin typeface="Avenir Book" panose="02000503020000020003" pitchFamily="2" charset="0"/>
                <a:ea typeface="+mn-ea"/>
                <a:cs typeface="+mn-cs"/>
              </a:rPr>
              <a:t>(Seamonster Media, 2022)</a:t>
            </a:r>
          </a:p>
        </p:txBody>
      </p:sp>
    </p:spTree>
    <p:extLst>
      <p:ext uri="{BB962C8B-B14F-4D97-AF65-F5344CB8AC3E}">
        <p14:creationId xmlns:p14="http://schemas.microsoft.com/office/powerpoint/2010/main" val="1407987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EE94293E-2A29-7E2B-1FF3-A2074CC3F942}"/>
              </a:ext>
              <a:ext uri="{C183D7F6-B498-43B3-948B-1728B52AA6E4}">
                <adec:decorative xmlns:adec="http://schemas.microsoft.com/office/drawing/2017/decorative" val="1"/>
              </a:ext>
            </a:extLst>
          </p:cNvPr>
          <p:cNvPicPr>
            <a:picLocks noChangeAspect="1"/>
          </p:cNvPicPr>
          <p:nvPr/>
        </p:nvPicPr>
        <p:blipFill>
          <a:blip r:embed="rId3"/>
          <a:srcRect l="472" r="47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9BDC9C5-5B54-3E74-5298-9A601AD6F281}"/>
              </a:ext>
              <a:ext uri="{C183D7F6-B498-43B3-948B-1728B52AA6E4}">
                <adec:decorative xmlns:adec="http://schemas.microsoft.com/office/drawing/2017/decorative" val="1"/>
              </a:ext>
            </a:extLst>
          </p:cNvPr>
          <p:cNvPicPr>
            <a:picLocks noChangeAspect="1"/>
          </p:cNvPicPr>
          <p:nvPr/>
        </p:nvPicPr>
        <p:blipFill>
          <a:blip r:embed="rId4">
            <a:extLst>
              <a:ext uri="{BEBA8EAE-BF5A-486C-A8C5-ECC9F3942E4B}">
                <a14:imgProps xmlns:a14="http://schemas.microsoft.com/office/drawing/2010/main">
                  <a14:imgLayer r:embed="rId5">
                    <a14:imgEffect>
                      <a14:artisticPhotocopy trans="0"/>
                    </a14:imgEffect>
                  </a14:imgLayer>
                </a14:imgProps>
              </a:ext>
              <a:ext uri="{28A0092B-C50C-407E-A947-70E740481C1C}">
                <a14:useLocalDpi xmlns:a14="http://schemas.microsoft.com/office/drawing/2010/main" val="0"/>
              </a:ext>
            </a:extLst>
          </a:blip>
          <a:stretch>
            <a:fillRect/>
          </a:stretch>
        </p:blipFill>
        <p:spPr>
          <a:xfrm>
            <a:off x="142461" y="6331631"/>
            <a:ext cx="389845" cy="389845"/>
          </a:xfrm>
          <a:prstGeom prst="rect">
            <a:avLst/>
          </a:prstGeom>
        </p:spPr>
      </p:pic>
      <p:pic>
        <p:nvPicPr>
          <p:cNvPr id="6" name="Picture 5">
            <a:extLst>
              <a:ext uri="{FF2B5EF4-FFF2-40B4-BE49-F238E27FC236}">
                <a16:creationId xmlns:a16="http://schemas.microsoft.com/office/drawing/2014/main" id="{FA9E25F0-F338-BEA6-23B1-41D3B3C69577}"/>
              </a:ext>
              <a:ext uri="{C183D7F6-B498-43B3-948B-1728B52AA6E4}">
                <adec:decorative xmlns:adec="http://schemas.microsoft.com/office/drawing/2017/decorative" val="1"/>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colorTemperature colorTemp="1500"/>
                    </a14:imgEffect>
                    <a14:imgEffect>
                      <a14:saturation sat="0"/>
                    </a14:imgEffect>
                  </a14:imgLayer>
                </a14:imgProps>
              </a:ext>
            </a:extLst>
          </a:blip>
          <a:stretch>
            <a:fillRect/>
          </a:stretch>
        </p:blipFill>
        <p:spPr>
          <a:xfrm>
            <a:off x="700178" y="6335787"/>
            <a:ext cx="1658709" cy="405800"/>
          </a:xfrm>
          <a:prstGeom prst="rect">
            <a:avLst/>
          </a:prstGeom>
          <a:noFill/>
        </p:spPr>
      </p:pic>
      <p:sp>
        <p:nvSpPr>
          <p:cNvPr id="2" name="Slide Number Placeholder 1">
            <a:extLst>
              <a:ext uri="{FF2B5EF4-FFF2-40B4-BE49-F238E27FC236}">
                <a16:creationId xmlns:a16="http://schemas.microsoft.com/office/drawing/2014/main" id="{583C48BD-410C-CED4-D7A2-8A147492DD77}"/>
              </a:ext>
            </a:extLst>
          </p:cNvPr>
          <p:cNvSpPr>
            <a:spLocks noGrp="1"/>
          </p:cNvSpPr>
          <p:nvPr>
            <p:ph type="sldNum" sz="quarter" idx="10"/>
          </p:nvPr>
        </p:nvSpPr>
        <p:spPr/>
        <p:txBody>
          <a:bodyPr/>
          <a:lstStyle/>
          <a:p>
            <a:fld id="{09D455E2-23F4-2C4F-8EEF-DDDAABF33405}" type="slidenum">
              <a:rPr lang="en-US" smtClean="0"/>
              <a:pPr/>
              <a:t>5</a:t>
            </a:fld>
            <a:endParaRPr lang="en-US" dirty="0"/>
          </a:p>
        </p:txBody>
      </p:sp>
      <p:sp>
        <p:nvSpPr>
          <p:cNvPr id="7" name="Subtitle 2">
            <a:extLst>
              <a:ext uri="{FF2B5EF4-FFF2-40B4-BE49-F238E27FC236}">
                <a16:creationId xmlns:a16="http://schemas.microsoft.com/office/drawing/2014/main" id="{FE49308E-FB0F-16E8-7CF0-8E0A80A74C5C}"/>
              </a:ext>
            </a:extLst>
          </p:cNvPr>
          <p:cNvSpPr txBox="1">
            <a:spLocks/>
          </p:cNvSpPr>
          <p:nvPr/>
        </p:nvSpPr>
        <p:spPr>
          <a:xfrm>
            <a:off x="337644" y="1463819"/>
            <a:ext cx="11059886" cy="2750418"/>
          </a:xfrm>
          <a:prstGeom prst="rect">
            <a:avLst/>
          </a:prstGeom>
        </p:spPr>
        <p:txBody>
          <a:bodyPr vert="horz" lIns="91440" tIns="45720" rIns="91440" bIns="45720" numCol="2" spcCol="432000"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b="0" i="0" u="none" strike="noStrike" kern="1200" smtClean="0">
                <a:solidFill>
                  <a:schemeClr val="bg2"/>
                </a:solidFill>
                <a:effectLst/>
                <a:latin typeface="+mn-lt"/>
                <a:ea typeface="+mn-ea"/>
                <a:cs typeface="Bebas Neue Pro Exp Md" panose="020B0406020202050201" pitchFamily="34" charset="77"/>
              </a:defRPr>
            </a:lvl1pPr>
            <a:lvl2pPr marL="609585" indent="0" algn="l" defTabSz="609585" rtl="0" eaLnBrk="1" latinLnBrk="0" hangingPunct="1">
              <a:spcBef>
                <a:spcPct val="20000"/>
              </a:spcBef>
              <a:buFont typeface="Arial"/>
              <a:buNone/>
              <a:defRPr sz="3733" b="0" i="0" kern="1200">
                <a:solidFill>
                  <a:schemeClr val="tx1"/>
                </a:solidFill>
                <a:latin typeface="Bebas Neue Pro Exp Md" panose="020B0406020202050201" pitchFamily="34" charset="77"/>
                <a:ea typeface="+mn-ea"/>
                <a:cs typeface="Bebas Neue Pro Exp Md" panose="020B0406020202050201" pitchFamily="34" charset="77"/>
              </a:defRPr>
            </a:lvl2pPr>
            <a:lvl3pPr marL="1219170" indent="0" algn="l" defTabSz="609585" rtl="0" eaLnBrk="1" latinLnBrk="0" hangingPunct="1">
              <a:spcBef>
                <a:spcPct val="20000"/>
              </a:spcBef>
              <a:buFont typeface="Arial"/>
              <a:buNone/>
              <a:defRPr sz="3200" b="0" i="0" kern="1200">
                <a:solidFill>
                  <a:schemeClr val="tx1"/>
                </a:solidFill>
                <a:latin typeface="Bebas Neue Pro Exp Md" panose="020B0406020202050201" pitchFamily="34" charset="77"/>
                <a:ea typeface="+mn-ea"/>
                <a:cs typeface="Bebas Neue Pro Exp Md" panose="020B0406020202050201" pitchFamily="34" charset="77"/>
              </a:defRPr>
            </a:lvl3pPr>
            <a:lvl4pPr marL="1828754" indent="0" algn="l" defTabSz="609585" rtl="0" eaLnBrk="1" latinLnBrk="0" hangingPunct="1">
              <a:spcBef>
                <a:spcPct val="20000"/>
              </a:spcBef>
              <a:buFont typeface="Arial"/>
              <a:buNone/>
              <a:defRPr sz="2667" b="0" i="0" kern="1200">
                <a:solidFill>
                  <a:schemeClr val="tx1"/>
                </a:solidFill>
                <a:latin typeface="Bebas Neue Pro Exp Md" panose="020B0406020202050201" pitchFamily="34" charset="77"/>
                <a:ea typeface="+mn-ea"/>
                <a:cs typeface="Bebas Neue Pro Exp Md" panose="020B0406020202050201" pitchFamily="34" charset="77"/>
              </a:defRPr>
            </a:lvl4pPr>
            <a:lvl5pPr marL="2438339" indent="0" algn="l" defTabSz="609585" rtl="0" eaLnBrk="1" latinLnBrk="0" hangingPunct="1">
              <a:spcBef>
                <a:spcPct val="20000"/>
              </a:spcBef>
              <a:buFont typeface="Arial"/>
              <a:buNone/>
              <a:defRPr sz="2667" b="0" i="0" kern="1200">
                <a:solidFill>
                  <a:schemeClr val="tx1"/>
                </a:solidFill>
                <a:latin typeface="Bebas Neue Pro Exp Md" panose="020B0406020202050201" pitchFamily="34" charset="77"/>
                <a:ea typeface="+mn-ea"/>
                <a:cs typeface="Bebas Neue Pro Exp Md" panose="020B0406020202050201" pitchFamily="34" charset="77"/>
              </a:defRPr>
            </a:lvl5pPr>
            <a:lvl6pPr marL="3047924" indent="0" algn="l" defTabSz="609585" rtl="0" eaLnBrk="1" latinLnBrk="0" hangingPunct="1">
              <a:spcBef>
                <a:spcPct val="20000"/>
              </a:spcBef>
              <a:buFont typeface="Arial"/>
              <a:buNone/>
              <a:defRPr sz="2667" kern="1200">
                <a:solidFill>
                  <a:schemeClr val="tx1"/>
                </a:solidFill>
                <a:latin typeface="+mn-lt"/>
                <a:ea typeface="+mn-ea"/>
                <a:cs typeface="+mn-cs"/>
              </a:defRPr>
            </a:lvl6pPr>
            <a:lvl7pPr marL="3657509" indent="0" algn="l" defTabSz="609585" rtl="0" eaLnBrk="1" latinLnBrk="0" hangingPunct="1">
              <a:spcBef>
                <a:spcPct val="20000"/>
              </a:spcBef>
              <a:buFont typeface="Arial"/>
              <a:buNone/>
              <a:defRPr sz="2667" kern="1200">
                <a:solidFill>
                  <a:schemeClr val="tx1"/>
                </a:solidFill>
                <a:latin typeface="+mn-lt"/>
                <a:ea typeface="+mn-ea"/>
                <a:cs typeface="+mn-cs"/>
              </a:defRPr>
            </a:lvl7pPr>
            <a:lvl8pPr marL="4267093" indent="0" algn="l" defTabSz="609585" rtl="0" eaLnBrk="1" latinLnBrk="0" hangingPunct="1">
              <a:spcBef>
                <a:spcPct val="20000"/>
              </a:spcBef>
              <a:buFont typeface="Arial"/>
              <a:buNone/>
              <a:defRPr sz="2667" kern="1200">
                <a:solidFill>
                  <a:schemeClr val="tx1"/>
                </a:solidFill>
                <a:latin typeface="+mn-lt"/>
                <a:ea typeface="+mn-ea"/>
                <a:cs typeface="+mn-cs"/>
              </a:defRPr>
            </a:lvl8pPr>
            <a:lvl9pPr marL="4876678" indent="0" algn="l" defTabSz="609585" rtl="0" eaLnBrk="1" latinLnBrk="0" hangingPunct="1">
              <a:spcBef>
                <a:spcPct val="20000"/>
              </a:spcBef>
              <a:buFont typeface="Arial"/>
              <a:buNone/>
              <a:defRPr sz="2667" kern="1200">
                <a:solidFill>
                  <a:schemeClr val="tx1"/>
                </a:solidFill>
                <a:latin typeface="+mn-lt"/>
                <a:ea typeface="+mn-ea"/>
                <a:cs typeface="+mn-cs"/>
              </a:defRPr>
            </a:lvl9pPr>
          </a:lstStyle>
          <a:p>
            <a:pPr indent="457200" eaLnBrk="0" fontAlgn="base" hangingPunct="0">
              <a:lnSpc>
                <a:spcPct val="100000"/>
              </a:lnSpc>
              <a:spcBef>
                <a:spcPct val="0"/>
              </a:spcBef>
              <a:spcAft>
                <a:spcPct val="0"/>
              </a:spcAft>
            </a:pPr>
            <a:r>
              <a:rPr lang="en-US" altLang="en-US" sz="1500" dirty="0">
                <a:solidFill>
                  <a:srgbClr val="FFFFFF"/>
                </a:solidFill>
                <a:latin typeface="Avenir Book" panose="02000503020000020003" pitchFamily="2" charset="0"/>
                <a:cs typeface="Calibri" panose="020F0502020204030204" pitchFamily="34" charset="0"/>
              </a:rPr>
              <a:t>Working within a community of local filmmakers, Falmouth University technicians and scholars, with the collaboration of the Sailor’s Creek Community Interest Company and the creek’s residents, </a:t>
            </a:r>
            <a:r>
              <a:rPr kumimoji="0" lang="en-US" altLang="en-US" sz="1500" b="0" i="1" strike="noStrike" cap="none" normalizeH="0" baseline="0" dirty="0">
                <a:ln>
                  <a:noFill/>
                </a:ln>
                <a:solidFill>
                  <a:srgbClr val="FFFFFF"/>
                </a:solidFill>
                <a:effectLst/>
                <a:latin typeface="Avenir Book" panose="02000503020000020003" pitchFamily="2" charset="0"/>
                <a:ea typeface="Times New Roman" panose="02020603050405020304" pitchFamily="18" charset="0"/>
                <a:cs typeface="Calibri" panose="020F0502020204030204" pitchFamily="34" charset="0"/>
              </a:rPr>
              <a:t>From The River</a:t>
            </a:r>
            <a:r>
              <a:rPr kumimoji="0" lang="en-US" altLang="en-US" sz="1500" b="0" i="0" strike="noStrike" cap="none" normalizeH="0" baseline="0" dirty="0">
                <a:ln>
                  <a:noFill/>
                </a:ln>
                <a:solidFill>
                  <a:srgbClr val="FFFFFF"/>
                </a:solidFill>
                <a:effectLst/>
                <a:latin typeface="Avenir Book" panose="02000503020000020003" pitchFamily="2" charset="0"/>
                <a:ea typeface="Times New Roman" panose="02020603050405020304" pitchFamily="18" charset="0"/>
                <a:cs typeface="Calibri" panose="020F0502020204030204" pitchFamily="34" charset="0"/>
              </a:rPr>
              <a:t> tells the story of a unique place, of the people who have lived and died there, of modern-day ghost ships, and the death of dreams. </a:t>
            </a:r>
          </a:p>
          <a:p>
            <a:pPr indent="457200" eaLnBrk="0" fontAlgn="base" hangingPunct="0">
              <a:lnSpc>
                <a:spcPct val="100000"/>
              </a:lnSpc>
              <a:spcBef>
                <a:spcPct val="0"/>
              </a:spcBef>
              <a:spcAft>
                <a:spcPct val="0"/>
              </a:spcAft>
            </a:pPr>
            <a:r>
              <a:rPr kumimoji="0" lang="en-US" altLang="en-US" sz="1500" b="0" i="0" strike="noStrike" cap="none" normalizeH="0" baseline="0" dirty="0">
                <a:ln>
                  <a:noFill/>
                </a:ln>
                <a:solidFill>
                  <a:srgbClr val="FFFFFF"/>
                </a:solidFill>
                <a:effectLst/>
                <a:latin typeface="Avenir Book" panose="02000503020000020003" pitchFamily="2" charset="0"/>
                <a:ea typeface="Times New Roman" panose="02020603050405020304" pitchFamily="18" charset="0"/>
                <a:cs typeface="Calibri" panose="020F0502020204030204" pitchFamily="34" charset="0"/>
              </a:rPr>
              <a:t>Sailor’s Creek is a place so unlikely that its conception would test the imagination of the most creative production designer - a readymade film set that is the perfect location for a low-budget, </a:t>
            </a:r>
            <a:r>
              <a:rPr kumimoji="0" lang="en-US" altLang="en-US" sz="1500" b="0" strike="noStrike" cap="none" normalizeH="0" baseline="0" dirty="0">
                <a:ln>
                  <a:noFill/>
                </a:ln>
                <a:solidFill>
                  <a:srgbClr val="FFFFFF"/>
                </a:solidFill>
                <a:effectLst/>
                <a:latin typeface="Avenir Book" panose="02000503020000020003" pitchFamily="2" charset="0"/>
                <a:ea typeface="Times New Roman" panose="02020603050405020304" pitchFamily="18" charset="0"/>
                <a:cs typeface="Calibri" panose="020F0502020204030204" pitchFamily="34" charset="0"/>
              </a:rPr>
              <a:t>vernacular</a:t>
            </a:r>
            <a:r>
              <a:rPr kumimoji="0" lang="en-US" altLang="en-US" sz="1500" b="0" i="0" strike="noStrike" cap="none" normalizeH="0" baseline="0" dirty="0">
                <a:ln>
                  <a:noFill/>
                </a:ln>
                <a:solidFill>
                  <a:srgbClr val="FFFFFF"/>
                </a:solidFill>
                <a:effectLst/>
                <a:latin typeface="Avenir Book" panose="02000503020000020003" pitchFamily="2" charset="0"/>
                <a:ea typeface="Times New Roman" panose="02020603050405020304" pitchFamily="18" charset="0"/>
                <a:cs typeface="Calibri" panose="020F0502020204030204" pitchFamily="34" charset="0"/>
              </a:rPr>
              <a:t> approach to filmmaking.</a:t>
            </a: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altLang="en-US" sz="1500" b="0" i="0" strike="noStrike" cap="none" normalizeH="0" baseline="0" dirty="0">
                <a:ln>
                  <a:noFill/>
                </a:ln>
                <a:solidFill>
                  <a:srgbClr val="FFFFFF"/>
                </a:solidFill>
                <a:effectLst/>
                <a:latin typeface="Avenir Book" panose="02000503020000020003" pitchFamily="2" charset="0"/>
                <a:ea typeface="Times New Roman" panose="02020603050405020304" pitchFamily="18" charset="0"/>
                <a:cs typeface="Calibri" panose="020F0502020204030204" pitchFamily="34" charset="0"/>
              </a:rPr>
              <a:t>Having been drawn in by the creek’s aesthetic appeal, it was a tragic accident and a chance encounter that led the director to piece together a fifteen-year long character arc, with a highly unfortunate resolution. This change in focus - from the visual to the personal, from aesthetics to ethics – drives a research enquiry into the problems inherent within re-presenting </a:t>
            </a:r>
            <a:r>
              <a:rPr kumimoji="0" lang="en-US" altLang="en-US" sz="1500" b="0" i="1" strike="noStrike" cap="none" normalizeH="0" baseline="0" dirty="0">
                <a:ln>
                  <a:noFill/>
                </a:ln>
                <a:solidFill>
                  <a:srgbClr val="FFFFFF"/>
                </a:solidFill>
                <a:effectLst/>
                <a:latin typeface="Avenir Book" panose="02000503020000020003" pitchFamily="2" charset="0"/>
                <a:ea typeface="Times New Roman" panose="02020603050405020304" pitchFamily="18" charset="0"/>
                <a:cs typeface="Calibri" panose="020F0502020204030204" pitchFamily="34" charset="0"/>
              </a:rPr>
              <a:t>real</a:t>
            </a:r>
            <a:r>
              <a:rPr kumimoji="0" lang="en-US" altLang="en-US" sz="1500" b="0" i="0" strike="noStrike" cap="none" normalizeH="0" baseline="0" dirty="0">
                <a:ln>
                  <a:noFill/>
                </a:ln>
                <a:solidFill>
                  <a:srgbClr val="FFFFFF"/>
                </a:solidFill>
                <a:effectLst/>
                <a:latin typeface="Avenir Book" panose="02000503020000020003" pitchFamily="2" charset="0"/>
                <a:ea typeface="Times New Roman" panose="02020603050405020304" pitchFamily="18" charset="0"/>
                <a:cs typeface="Calibri" panose="020F0502020204030204" pitchFamily="34" charset="0"/>
              </a:rPr>
              <a:t> places as cinematic </a:t>
            </a:r>
            <a:r>
              <a:rPr kumimoji="0" lang="en-US" altLang="en-US" sz="1500" b="0" i="1" strike="noStrike" cap="none" normalizeH="0" baseline="0" dirty="0">
                <a:ln>
                  <a:noFill/>
                </a:ln>
                <a:solidFill>
                  <a:srgbClr val="FFFFFF"/>
                </a:solidFill>
                <a:effectLst/>
                <a:latin typeface="Avenir Book" panose="02000503020000020003" pitchFamily="2" charset="0"/>
                <a:ea typeface="Times New Roman" panose="02020603050405020304" pitchFamily="18" charset="0"/>
                <a:cs typeface="Calibri" panose="020F0502020204030204" pitchFamily="34" charset="0"/>
              </a:rPr>
              <a:t>mise-en-scène. </a:t>
            </a:r>
            <a:endParaRPr kumimoji="0" lang="en-US" altLang="en-US" sz="1500" b="0" i="0" strike="noStrike" cap="none" normalizeH="0" baseline="0" dirty="0">
              <a:ln>
                <a:noFill/>
              </a:ln>
              <a:solidFill>
                <a:srgbClr val="FFFFFF"/>
              </a:solidFill>
              <a:effectLst/>
              <a:latin typeface="Avenir Book" panose="02000503020000020003" pitchFamily="2"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altLang="en-US" sz="1500" b="0" i="0" strike="noStrike" cap="none" normalizeH="0" baseline="0" dirty="0">
                <a:ln>
                  <a:noFill/>
                </a:ln>
                <a:solidFill>
                  <a:srgbClr val="FFFFFF"/>
                </a:solidFill>
                <a:effectLst/>
                <a:latin typeface="Avenir Book" panose="02000503020000020003" pitchFamily="2" charset="0"/>
                <a:ea typeface="Times New Roman" panose="02020603050405020304" pitchFamily="18" charset="0"/>
                <a:cs typeface="Calibri" panose="020F0502020204030204" pitchFamily="34" charset="0"/>
              </a:rPr>
              <a:t>The focus on the personal story grew throughout the film’s production, it was interrogated in a number of local community and international screenings, panel Q&amp;As and audience discussions, before yielding a screening and paper at the 2023 </a:t>
            </a:r>
            <a:r>
              <a:rPr kumimoji="0" lang="en-US" altLang="en-US" sz="1500" b="0" i="1" strike="noStrike" cap="none" normalizeH="0" baseline="0" dirty="0">
                <a:ln>
                  <a:noFill/>
                </a:ln>
                <a:solidFill>
                  <a:srgbClr val="FFFFFF"/>
                </a:solidFill>
                <a:effectLst/>
                <a:latin typeface="Avenir Book" panose="02000503020000020003" pitchFamily="2" charset="0"/>
                <a:ea typeface="Times New Roman" panose="02020603050405020304" pitchFamily="18" charset="0"/>
                <a:cs typeface="Calibri" panose="020F0502020204030204" pitchFamily="34" charset="0"/>
              </a:rPr>
              <a:t>Visible Evidence</a:t>
            </a:r>
            <a:r>
              <a:rPr kumimoji="0" lang="en-US" altLang="en-US" sz="1500" b="0" i="0" strike="noStrike" cap="none" normalizeH="0" baseline="0" dirty="0">
                <a:ln>
                  <a:noFill/>
                </a:ln>
                <a:solidFill>
                  <a:srgbClr val="FFFFFF"/>
                </a:solidFill>
                <a:effectLst/>
                <a:latin typeface="Avenir Book" panose="02000503020000020003" pitchFamily="2" charset="0"/>
                <a:ea typeface="Times New Roman" panose="02020603050405020304" pitchFamily="18" charset="0"/>
                <a:cs typeface="Calibri" panose="020F0502020204030204" pitchFamily="34" charset="0"/>
              </a:rPr>
              <a:t> conference in Udine, Italy. </a:t>
            </a:r>
            <a:endParaRPr kumimoji="0" lang="en-US" altLang="en-US" sz="1500" b="0" i="0" strike="noStrike" cap="none" normalizeH="0" baseline="0" dirty="0">
              <a:ln>
                <a:noFill/>
              </a:ln>
              <a:solidFill>
                <a:srgbClr val="FFFFFF"/>
              </a:solidFill>
              <a:effectLst/>
              <a:latin typeface="Avenir Book" panose="02000503020000020003" pitchFamily="2"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altLang="en-US" sz="1500" b="0" i="0" strike="noStrike" cap="none" normalizeH="0" baseline="0" dirty="0">
                <a:ln>
                  <a:noFill/>
                </a:ln>
                <a:solidFill>
                  <a:srgbClr val="FFFFFF"/>
                </a:solidFill>
                <a:effectLst/>
                <a:latin typeface="Avenir Book" panose="02000503020000020003" pitchFamily="2" charset="0"/>
                <a:ea typeface="Times New Roman" panose="02020603050405020304" pitchFamily="18" charset="0"/>
                <a:cs typeface="Calibri" panose="020F0502020204030204" pitchFamily="34" charset="0"/>
              </a:rPr>
              <a:t>The underlying interest in the vernacular – in local voice, in found material, in low or zero budget production - ties in with the director’s interest in telling stories about peripheral places and the people who live there, in capturing voices that speak from outside of the law of the land, that elude mainstream filmmaking and commercial funding. This theme is further explored in Paul’s latest film </a:t>
            </a:r>
            <a:r>
              <a:rPr kumimoji="0" lang="en-US" altLang="en-US" sz="1500" b="0" i="1" strike="noStrike" cap="none" normalizeH="0" baseline="0" dirty="0">
                <a:ln>
                  <a:noFill/>
                </a:ln>
                <a:solidFill>
                  <a:srgbClr val="FFFFFF"/>
                </a:solidFill>
                <a:effectLst/>
                <a:latin typeface="Avenir Book" panose="02000503020000020003" pitchFamily="2" charset="0"/>
                <a:ea typeface="Times New Roman" panose="02020603050405020304" pitchFamily="18" charset="0"/>
                <a:cs typeface="Calibri" panose="020F0502020204030204" pitchFamily="34" charset="0"/>
              </a:rPr>
              <a:t>From the Culch</a:t>
            </a:r>
            <a:r>
              <a:rPr kumimoji="0" lang="en-US" altLang="en-US" sz="1500" b="0" i="0" strike="noStrike" cap="none" normalizeH="0" baseline="0" dirty="0">
                <a:ln>
                  <a:noFill/>
                </a:ln>
                <a:solidFill>
                  <a:srgbClr val="FFFFFF"/>
                </a:solidFill>
                <a:effectLst/>
                <a:latin typeface="Avenir Book" panose="02000503020000020003" pitchFamily="2" charset="0"/>
                <a:ea typeface="Times New Roman" panose="02020603050405020304" pitchFamily="18" charset="0"/>
                <a:cs typeface="Calibri" panose="020F0502020204030204" pitchFamily="34" charset="0"/>
              </a:rPr>
              <a:t>, and in-production </a:t>
            </a:r>
            <a:r>
              <a:rPr kumimoji="0" lang="en-US" altLang="en-US" sz="1500" b="0" i="1" strike="noStrike" cap="none" normalizeH="0" baseline="0" dirty="0">
                <a:ln>
                  <a:noFill/>
                </a:ln>
                <a:solidFill>
                  <a:srgbClr val="FFFFFF"/>
                </a:solidFill>
                <a:effectLst/>
                <a:latin typeface="Avenir Book" panose="02000503020000020003" pitchFamily="2" charset="0"/>
                <a:ea typeface="Times New Roman" panose="02020603050405020304" pitchFamily="18" charset="0"/>
                <a:cs typeface="Calibri" panose="020F0502020204030204" pitchFamily="34" charset="0"/>
              </a:rPr>
              <a:t>Redfish</a:t>
            </a:r>
            <a:r>
              <a:rPr kumimoji="0" lang="en-US" altLang="en-US" sz="1500" b="0" i="0" strike="noStrike" cap="none" normalizeH="0" baseline="0" dirty="0">
                <a:ln>
                  <a:noFill/>
                </a:ln>
                <a:solidFill>
                  <a:srgbClr val="FFFFFF"/>
                </a:solidFill>
                <a:effectLst/>
                <a:latin typeface="Avenir Book" panose="02000503020000020003" pitchFamily="2" charset="0"/>
                <a:ea typeface="Times New Roman" panose="02020603050405020304" pitchFamily="18" charset="0"/>
                <a:cs typeface="Calibri" panose="020F0502020204030204" pitchFamily="34" charset="0"/>
              </a:rPr>
              <a:t>, establishing a body of </a:t>
            </a:r>
            <a:r>
              <a:rPr lang="en-US" altLang="en-US" sz="1500" dirty="0">
                <a:solidFill>
                  <a:srgbClr val="FFFFFF"/>
                </a:solidFill>
                <a:latin typeface="Avenir Book" panose="02000503020000020003" pitchFamily="2" charset="0"/>
                <a:ea typeface="Times New Roman" panose="02020603050405020304" pitchFamily="18" charset="0"/>
                <a:cs typeface="Calibri" panose="020F0502020204030204" pitchFamily="34" charset="0"/>
              </a:rPr>
              <a:t>documentary work within this research field. </a:t>
            </a:r>
            <a:r>
              <a:rPr kumimoji="0" lang="en-US" altLang="en-US" sz="1500" b="0" i="0" strike="noStrike" cap="none" normalizeH="0" baseline="0" dirty="0">
                <a:ln>
                  <a:noFill/>
                </a:ln>
                <a:solidFill>
                  <a:srgbClr val="FFFFFF"/>
                </a:solidFill>
                <a:effectLst/>
                <a:latin typeface="Avenir Book" panose="02000503020000020003" pitchFamily="2" charset="0"/>
                <a:ea typeface="Times New Roman" panose="02020603050405020304" pitchFamily="18" charset="0"/>
                <a:cs typeface="Calibri" panose="020F0502020204030204" pitchFamily="34" charset="0"/>
              </a:rPr>
              <a:t>This research ultimately feeds into Falmouth School of Film and Television’s low budget production methodology, informing the filmmaking practice of the documentary wing of the Sound/Image Cinema Lab.</a:t>
            </a:r>
            <a:endParaRPr kumimoji="0" lang="en-US" altLang="en-US" sz="1500" b="0" i="0" strike="noStrike" cap="none" normalizeH="0" baseline="0" dirty="0">
              <a:ln>
                <a:noFill/>
              </a:ln>
              <a:solidFill>
                <a:srgbClr val="FFFFFF"/>
              </a:solidFill>
              <a:effectLst/>
              <a:latin typeface="Avenir Book" panose="02000503020000020003" pitchFamily="2" charset="0"/>
            </a:endParaRPr>
          </a:p>
        </p:txBody>
      </p:sp>
      <p:sp>
        <p:nvSpPr>
          <p:cNvPr id="16" name="Title 15">
            <a:extLst>
              <a:ext uri="{FF2B5EF4-FFF2-40B4-BE49-F238E27FC236}">
                <a16:creationId xmlns:a16="http://schemas.microsoft.com/office/drawing/2014/main" id="{AC04CEE5-9C4E-6003-CE67-27C76EAFE927}"/>
              </a:ext>
            </a:extLst>
          </p:cNvPr>
          <p:cNvSpPr txBox="1">
            <a:spLocks noGrp="1"/>
          </p:cNvSpPr>
          <p:nvPr>
            <p:ph type="title" idx="4294967295"/>
          </p:nvPr>
        </p:nvSpPr>
        <p:spPr>
          <a:xfrm>
            <a:off x="281836" y="489909"/>
            <a:ext cx="6376872"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FFFF"/>
                </a:solidFill>
                <a:effectLst/>
                <a:uLnTx/>
                <a:uFillTx/>
                <a:latin typeface="+mn-lt"/>
                <a:ea typeface="+mn-ea"/>
                <a:cs typeface="+mn-cs"/>
              </a:rPr>
              <a:t>300-word supporting statement</a:t>
            </a:r>
          </a:p>
        </p:txBody>
      </p:sp>
    </p:spTree>
    <p:extLst>
      <p:ext uri="{BB962C8B-B14F-4D97-AF65-F5344CB8AC3E}">
        <p14:creationId xmlns:p14="http://schemas.microsoft.com/office/powerpoint/2010/main" val="3219926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blue container with a sign on it&#10;">
            <a:extLst>
              <a:ext uri="{FF2B5EF4-FFF2-40B4-BE49-F238E27FC236}">
                <a16:creationId xmlns:a16="http://schemas.microsoft.com/office/drawing/2014/main" id="{507076FA-55BA-FB29-CBE3-9B6033651175}"/>
              </a:ext>
              <a:ext uri="{C183D7F6-B498-43B3-948B-1728B52AA6E4}">
                <adec:decorative xmlns:adec="http://schemas.microsoft.com/office/drawing/2017/decorative" val="0"/>
              </a:ext>
            </a:extLst>
          </p:cNvPr>
          <p:cNvPicPr>
            <a:picLocks noGrp="1" noChangeAspect="1"/>
          </p:cNvPicPr>
          <p:nvPr>
            <p:ph type="pic" idx="4294967295"/>
          </p:nvPr>
        </p:nvPicPr>
        <p:blipFill>
          <a:blip r:embed="rId3"/>
          <a:srcRect l="457" r="457"/>
          <a:stretch>
            <a:fillRect/>
          </a:stretch>
        </p:blipFill>
        <p:spPr>
          <a:xfrm>
            <a:off x="0" y="0"/>
            <a:ext cx="12192000" cy="6858014"/>
          </a:xfrm>
        </p:spPr>
      </p:pic>
      <p:sp>
        <p:nvSpPr>
          <p:cNvPr id="3" name="Title 2">
            <a:extLst>
              <a:ext uri="{FF2B5EF4-FFF2-40B4-BE49-F238E27FC236}">
                <a16:creationId xmlns:a16="http://schemas.microsoft.com/office/drawing/2014/main" id="{5D46CC44-22AC-5A47-AF5C-7C755B6FB6CC}"/>
              </a:ext>
            </a:extLst>
          </p:cNvPr>
          <p:cNvSpPr txBox="1">
            <a:spLocks noGrp="1"/>
          </p:cNvSpPr>
          <p:nvPr>
            <p:ph type="title" idx="4294967295"/>
          </p:nvPr>
        </p:nvSpPr>
        <p:spPr>
          <a:xfrm>
            <a:off x="0" y="6348326"/>
            <a:ext cx="12192000" cy="307777"/>
          </a:xfrm>
          <a:prstGeom prst="rect">
            <a:avLst/>
          </a:prstGeom>
          <a:solidFill>
            <a:srgbClr val="100D14">
              <a:alpha val="59886"/>
            </a:srgbClr>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chemeClr val="bg2"/>
                </a:solidFill>
                <a:effectLst/>
                <a:uLnTx/>
                <a:uFillTx/>
                <a:latin typeface="Avenir Book" panose="02000503020000020003" pitchFamily="2" charset="0"/>
                <a:ea typeface="+mn-ea"/>
                <a:cs typeface="+mn-cs"/>
              </a:rPr>
              <a:t>From the River</a:t>
            </a:r>
            <a:r>
              <a:rPr kumimoji="0" lang="en-US" sz="1400" b="0" i="0" u="none" strike="noStrike" kern="1200" cap="none" spc="0" normalizeH="0" baseline="0" noProof="0" dirty="0">
                <a:ln>
                  <a:noFill/>
                </a:ln>
                <a:solidFill>
                  <a:schemeClr val="bg2"/>
                </a:solidFill>
                <a:effectLst/>
                <a:uLnTx/>
                <a:uFillTx/>
                <a:latin typeface="Avenir Book" panose="02000503020000020003" pitchFamily="2" charset="0"/>
                <a:ea typeface="+mn-ea"/>
                <a:cs typeface="+mn-cs"/>
              </a:rPr>
              <a:t>,</a:t>
            </a:r>
            <a:r>
              <a:rPr kumimoji="0" lang="en-US" sz="1400" b="0" i="0" u="none" strike="noStrike" kern="1200" cap="none" spc="0" normalizeH="0" noProof="0" dirty="0">
                <a:ln>
                  <a:noFill/>
                </a:ln>
                <a:solidFill>
                  <a:schemeClr val="bg2"/>
                </a:solidFill>
                <a:effectLst/>
                <a:uLnTx/>
                <a:uFillTx/>
                <a:latin typeface="Avenir Book" panose="02000503020000020003" pitchFamily="2" charset="0"/>
                <a:ea typeface="+mn-ea"/>
                <a:cs typeface="+mn-cs"/>
              </a:rPr>
              <a:t> ‘</a:t>
            </a:r>
            <a:r>
              <a:rPr kumimoji="0" lang="en-US" sz="1400" b="0" i="1" u="none" strike="noStrike" kern="1200" cap="none" spc="0" normalizeH="0" noProof="0" dirty="0">
                <a:ln>
                  <a:noFill/>
                </a:ln>
                <a:solidFill>
                  <a:schemeClr val="bg2"/>
                </a:solidFill>
                <a:effectLst/>
                <a:uLnTx/>
                <a:uFillTx/>
                <a:latin typeface="Avenir Book" panose="02000503020000020003" pitchFamily="2" charset="0"/>
                <a:ea typeface="+mn-ea"/>
                <a:cs typeface="+mn-cs"/>
              </a:rPr>
              <a:t>Lee’s Signage’ </a:t>
            </a:r>
            <a:r>
              <a:rPr kumimoji="0" lang="en-US" sz="1400" b="0" i="0" u="none" strike="noStrike" kern="1200" cap="none" spc="0" normalizeH="0" baseline="0" noProof="0" dirty="0">
                <a:ln>
                  <a:noFill/>
                </a:ln>
                <a:solidFill>
                  <a:schemeClr val="bg2"/>
                </a:solidFill>
                <a:effectLst/>
                <a:uLnTx/>
                <a:uFillTx/>
                <a:latin typeface="Avenir Book" panose="02000503020000020003" pitchFamily="2" charset="0"/>
                <a:ea typeface="+mn-ea"/>
                <a:cs typeface="+mn-cs"/>
              </a:rPr>
              <a:t>(Seamonster Media, 2022)</a:t>
            </a:r>
          </a:p>
        </p:txBody>
      </p:sp>
      <p:sp>
        <p:nvSpPr>
          <p:cNvPr id="2" name="Slide Number Placeholder 1">
            <a:extLst>
              <a:ext uri="{FF2B5EF4-FFF2-40B4-BE49-F238E27FC236}">
                <a16:creationId xmlns:a16="http://schemas.microsoft.com/office/drawing/2014/main" id="{D4ABDBA3-E73A-4193-4978-02523E373A08}"/>
              </a:ext>
            </a:extLst>
          </p:cNvPr>
          <p:cNvSpPr>
            <a:spLocks noGrp="1"/>
          </p:cNvSpPr>
          <p:nvPr>
            <p:ph type="sldNum" sz="quarter" idx="10"/>
          </p:nvPr>
        </p:nvSpPr>
        <p:spPr/>
        <p:txBody>
          <a:bodyPr/>
          <a:lstStyle/>
          <a:p>
            <a:fld id="{09D455E2-23F4-2C4F-8EEF-DDDAABF33405}" type="slidenum">
              <a:rPr lang="en-US" smtClean="0"/>
              <a:pPr/>
              <a:t>6</a:t>
            </a:fld>
            <a:endParaRPr lang="en-US" dirty="0"/>
          </a:p>
        </p:txBody>
      </p:sp>
    </p:spTree>
    <p:extLst>
      <p:ext uri="{BB962C8B-B14F-4D97-AF65-F5344CB8AC3E}">
        <p14:creationId xmlns:p14="http://schemas.microsoft.com/office/powerpoint/2010/main" val="3351789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E03FDF-FEC4-8D1B-1378-B1F805965327}"/>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79996FD4-6DCE-E89E-F8FE-98125BB56B22}"/>
              </a:ext>
            </a:extLst>
          </p:cNvPr>
          <p:cNvSpPr>
            <a:spLocks noGrp="1"/>
          </p:cNvSpPr>
          <p:nvPr>
            <p:ph type="sldNum" sz="quarter" idx="10"/>
          </p:nvPr>
        </p:nvSpPr>
        <p:spPr/>
        <p:txBody>
          <a:bodyPr/>
          <a:lstStyle/>
          <a:p>
            <a:fld id="{09D455E2-23F4-2C4F-8EEF-DDDAABF33405}" type="slidenum">
              <a:rPr lang="en-US" smtClean="0"/>
              <a:pPr/>
              <a:t>7</a:t>
            </a:fld>
            <a:endParaRPr lang="en-US" dirty="0"/>
          </a:p>
        </p:txBody>
      </p:sp>
      <p:pic>
        <p:nvPicPr>
          <p:cNvPr id="5" name="Picture 4">
            <a:extLst>
              <a:ext uri="{FF2B5EF4-FFF2-40B4-BE49-F238E27FC236}">
                <a16:creationId xmlns:a16="http://schemas.microsoft.com/office/drawing/2014/main" id="{C4D8C4F3-3A3A-BDB8-3B05-F0EA75C34ED7}"/>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artisticPhotocopy trans="0"/>
                    </a14:imgEffect>
                  </a14:imgLayer>
                </a14:imgProps>
              </a:ext>
              <a:ext uri="{28A0092B-C50C-407E-A947-70E740481C1C}">
                <a14:useLocalDpi xmlns:a14="http://schemas.microsoft.com/office/drawing/2010/main" val="0"/>
              </a:ext>
            </a:extLst>
          </a:blip>
          <a:stretch>
            <a:fillRect/>
          </a:stretch>
        </p:blipFill>
        <p:spPr>
          <a:xfrm>
            <a:off x="142461" y="6331631"/>
            <a:ext cx="389845" cy="389845"/>
          </a:xfrm>
          <a:prstGeom prst="rect">
            <a:avLst/>
          </a:prstGeom>
        </p:spPr>
      </p:pic>
      <p:pic>
        <p:nvPicPr>
          <p:cNvPr id="6" name="Picture 5">
            <a:extLst>
              <a:ext uri="{FF2B5EF4-FFF2-40B4-BE49-F238E27FC236}">
                <a16:creationId xmlns:a16="http://schemas.microsoft.com/office/drawing/2014/main" id="{48BDCDF1-FA60-D1B3-C5F5-24616824A19F}"/>
              </a:ext>
              <a:ext uri="{C183D7F6-B498-43B3-948B-1728B52AA6E4}">
                <adec:decorative xmlns:adec="http://schemas.microsoft.com/office/drawing/2017/decorative" val="1"/>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colorTemperature colorTemp="1500"/>
                    </a14:imgEffect>
                    <a14:imgEffect>
                      <a14:saturation sat="0"/>
                    </a14:imgEffect>
                  </a14:imgLayer>
                </a14:imgProps>
              </a:ext>
            </a:extLst>
          </a:blip>
          <a:stretch>
            <a:fillRect/>
          </a:stretch>
        </p:blipFill>
        <p:spPr>
          <a:xfrm>
            <a:off x="700178" y="6335787"/>
            <a:ext cx="1658709" cy="405800"/>
          </a:xfrm>
          <a:prstGeom prst="rect">
            <a:avLst/>
          </a:prstGeom>
          <a:noFill/>
        </p:spPr>
      </p:pic>
      <p:sp>
        <p:nvSpPr>
          <p:cNvPr id="7" name="TextBox 6">
            <a:extLst>
              <a:ext uri="{FF2B5EF4-FFF2-40B4-BE49-F238E27FC236}">
                <a16:creationId xmlns:a16="http://schemas.microsoft.com/office/drawing/2014/main" id="{F257408E-5891-33E5-5BCD-615229436432}"/>
              </a:ext>
            </a:extLst>
          </p:cNvPr>
          <p:cNvSpPr txBox="1"/>
          <p:nvPr/>
        </p:nvSpPr>
        <p:spPr>
          <a:xfrm>
            <a:off x="6096000" y="4853354"/>
            <a:ext cx="5617938" cy="954107"/>
          </a:xfrm>
          <a:prstGeom prst="rect">
            <a:avLst/>
          </a:prstGeom>
          <a:noFill/>
        </p:spPr>
        <p:txBody>
          <a:bodyPr wrap="square" rtlCol="0">
            <a:spAutoFit/>
          </a:bodyPr>
          <a:lstStyle/>
          <a:p>
            <a:r>
              <a:rPr lang="en-US" sz="1400" b="1" i="1" dirty="0">
                <a:solidFill>
                  <a:srgbClr val="FFFFFF"/>
                </a:solidFill>
                <a:latin typeface="Avenir Book" panose="02000503020000020003" pitchFamily="2" charset="0"/>
              </a:rPr>
              <a:t>From the River BTS</a:t>
            </a:r>
            <a:r>
              <a:rPr lang="en-US" sz="1400" b="1" dirty="0">
                <a:solidFill>
                  <a:srgbClr val="FFFFFF"/>
                </a:solidFill>
                <a:latin typeface="Avenir Book" panose="02000503020000020003" pitchFamily="2" charset="0"/>
              </a:rPr>
              <a:t>, courtesy Seamonster Media.</a:t>
            </a:r>
          </a:p>
          <a:p>
            <a:endParaRPr lang="en-US" sz="1400" b="1" dirty="0">
              <a:solidFill>
                <a:srgbClr val="FFFFFF"/>
              </a:solidFill>
              <a:latin typeface="Avenir Book" panose="02000503020000020003" pitchFamily="2" charset="0"/>
            </a:endParaRPr>
          </a:p>
          <a:p>
            <a:r>
              <a:rPr lang="en-US" sz="1400" dirty="0">
                <a:solidFill>
                  <a:srgbClr val="FFFFFF"/>
                </a:solidFill>
                <a:latin typeface="Avenir Book" panose="02000503020000020003" pitchFamily="2" charset="0"/>
              </a:rPr>
              <a:t>Sound designer Andrew Edney, contributor Mel Williams and director Paul Mulraney shooting a scene, September 2021.</a:t>
            </a:r>
          </a:p>
        </p:txBody>
      </p:sp>
      <p:pic>
        <p:nvPicPr>
          <p:cNvPr id="11" name="Picture Placeholder 10" descr="From the river BTS&#10;&#10;">
            <a:extLst>
              <a:ext uri="{FF2B5EF4-FFF2-40B4-BE49-F238E27FC236}">
                <a16:creationId xmlns:a16="http://schemas.microsoft.com/office/drawing/2014/main" id="{B22E4801-37DB-D1E4-D4E5-50D570923DD0}"/>
              </a:ext>
            </a:extLst>
          </p:cNvPr>
          <p:cNvPicPr>
            <a:picLocks noGrp="1" noChangeAspect="1"/>
          </p:cNvPicPr>
          <p:nvPr>
            <p:ph type="pic" idx="4294967295"/>
          </p:nvPr>
        </p:nvPicPr>
        <p:blipFill>
          <a:blip r:embed="rId7"/>
          <a:srcRect/>
          <a:stretch/>
        </p:blipFill>
        <p:spPr>
          <a:xfrm>
            <a:off x="6096000" y="615295"/>
            <a:ext cx="5617938" cy="3973021"/>
          </a:xfrm>
          <a:prstGeom prst="rect">
            <a:avLst/>
          </a:prstGeom>
          <a:ln w="50800">
            <a:noFill/>
          </a:ln>
        </p:spPr>
      </p:pic>
      <p:sp>
        <p:nvSpPr>
          <p:cNvPr id="3" name="Text Placeholder 2">
            <a:extLst>
              <a:ext uri="{FF2B5EF4-FFF2-40B4-BE49-F238E27FC236}">
                <a16:creationId xmlns:a16="http://schemas.microsoft.com/office/drawing/2014/main" id="{BABC30C1-326A-EF0B-7D93-33DC4F84ABF3}"/>
              </a:ext>
            </a:extLst>
          </p:cNvPr>
          <p:cNvSpPr txBox="1">
            <a:spLocks/>
          </p:cNvSpPr>
          <p:nvPr/>
        </p:nvSpPr>
        <p:spPr>
          <a:xfrm>
            <a:off x="304987" y="1491459"/>
            <a:ext cx="5594787" cy="2031325"/>
          </a:xfrm>
          <a:prstGeom prst="rect">
            <a:avLst/>
          </a:prstGeom>
        </p:spPr>
        <p:txBody>
          <a:bodyPr/>
          <a:lstStyle>
            <a:lvl1pPr marL="285750" indent="-285750" algn="l" defTabSz="609585" rtl="0" eaLnBrk="1" latinLnBrk="0" hangingPunct="1">
              <a:spcBef>
                <a:spcPct val="20000"/>
              </a:spcBef>
              <a:buFontTx/>
              <a:buChar char="-"/>
              <a:defRPr sz="1800" b="0" i="0" kern="1200">
                <a:solidFill>
                  <a:schemeClr val="bg2"/>
                </a:solidFill>
                <a:latin typeface="Bebas Neue Pro Exp Md" panose="020B0406020202050201" pitchFamily="34" charset="77"/>
                <a:ea typeface="+mn-ea"/>
                <a:cs typeface="Bebas Neue Pro Exp Md" panose="020B0406020202050201" pitchFamily="34" charset="77"/>
              </a:defRPr>
            </a:lvl1pPr>
            <a:lvl2pPr marL="990575" indent="-380990" algn="l" defTabSz="609585" rtl="0" eaLnBrk="1" latinLnBrk="0" hangingPunct="1">
              <a:spcBef>
                <a:spcPct val="20000"/>
              </a:spcBef>
              <a:buFont typeface="Arial"/>
              <a:buChar char="–"/>
              <a:defRPr sz="3733" b="0" i="0" kern="1200">
                <a:solidFill>
                  <a:schemeClr val="tx1"/>
                </a:solidFill>
                <a:latin typeface="Bebas Neue Pro Exp Md" panose="020B0406020202050201" pitchFamily="34" charset="77"/>
                <a:ea typeface="+mn-ea"/>
                <a:cs typeface="Bebas Neue Pro Exp Md" panose="020B0406020202050201" pitchFamily="34" charset="77"/>
              </a:defRPr>
            </a:lvl2pPr>
            <a:lvl3pPr marL="1523962" indent="-304792" algn="l" defTabSz="609585" rtl="0" eaLnBrk="1" latinLnBrk="0" hangingPunct="1">
              <a:spcBef>
                <a:spcPct val="20000"/>
              </a:spcBef>
              <a:buFont typeface="Arial"/>
              <a:buChar char="•"/>
              <a:defRPr sz="3200" b="0" i="0" kern="1200">
                <a:solidFill>
                  <a:schemeClr val="tx1"/>
                </a:solidFill>
                <a:latin typeface="Bebas Neue Pro Exp Md" panose="020B0406020202050201" pitchFamily="34" charset="77"/>
                <a:ea typeface="+mn-ea"/>
                <a:cs typeface="Bebas Neue Pro Exp Md" panose="020B0406020202050201" pitchFamily="34" charset="77"/>
              </a:defRPr>
            </a:lvl3pPr>
            <a:lvl4pPr marL="2133547" indent="-304792" algn="l" defTabSz="609585" rtl="0" eaLnBrk="1" latinLnBrk="0" hangingPunct="1">
              <a:spcBef>
                <a:spcPct val="20000"/>
              </a:spcBef>
              <a:buFont typeface="Arial"/>
              <a:buChar char="–"/>
              <a:defRPr sz="2667" b="0" i="0" kern="1200">
                <a:solidFill>
                  <a:schemeClr val="tx1"/>
                </a:solidFill>
                <a:latin typeface="Bebas Neue Pro Exp Md" panose="020B0406020202050201" pitchFamily="34" charset="77"/>
                <a:ea typeface="+mn-ea"/>
                <a:cs typeface="Bebas Neue Pro Exp Md" panose="020B0406020202050201" pitchFamily="34" charset="77"/>
              </a:defRPr>
            </a:lvl4pPr>
            <a:lvl5pPr marL="2743131" indent="-304792" algn="l" defTabSz="609585" rtl="0" eaLnBrk="1" latinLnBrk="0" hangingPunct="1">
              <a:spcBef>
                <a:spcPct val="20000"/>
              </a:spcBef>
              <a:buFont typeface="Arial"/>
              <a:buChar char="»"/>
              <a:defRPr sz="2667" b="0" i="0" kern="1200">
                <a:solidFill>
                  <a:schemeClr val="tx1"/>
                </a:solidFill>
                <a:latin typeface="Bebas Neue Pro Exp Md" panose="020B0406020202050201" pitchFamily="34" charset="77"/>
                <a:ea typeface="+mn-ea"/>
                <a:cs typeface="Bebas Neue Pro Exp Md" panose="020B0406020202050201" pitchFamily="34" charset="77"/>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2100" i="1" dirty="0">
                <a:solidFill>
                  <a:srgbClr val="FFFFFF"/>
                </a:solidFill>
                <a:latin typeface="Avenir Book" panose="02000503020000020003" pitchFamily="2" charset="0"/>
              </a:rPr>
              <a:t>From the River </a:t>
            </a:r>
            <a:r>
              <a:rPr lang="en-US" sz="2100" dirty="0">
                <a:solidFill>
                  <a:srgbClr val="FFFFFF"/>
                </a:solidFill>
                <a:latin typeface="Avenir Book" panose="02000503020000020003" pitchFamily="2" charset="0"/>
              </a:rPr>
              <a:t>can be viewed at:</a:t>
            </a:r>
          </a:p>
          <a:p>
            <a:pPr marL="0" indent="0">
              <a:buNone/>
            </a:pPr>
            <a:r>
              <a:rPr lang="en-US" sz="2100" dirty="0">
                <a:solidFill>
                  <a:srgbClr val="FFFFFF"/>
                </a:solidFill>
                <a:latin typeface="Avenir Book" panose="02000503020000020003" pitchFamily="2" charset="0"/>
                <a:hlinkClick r:id="rId8"/>
              </a:rPr>
              <a:t>https://vimeo.com/732154383</a:t>
            </a:r>
            <a:endParaRPr lang="en-US" sz="2100" dirty="0">
              <a:solidFill>
                <a:srgbClr val="FFFFFF"/>
              </a:solidFill>
              <a:latin typeface="Avenir Book" panose="02000503020000020003" pitchFamily="2" charset="0"/>
            </a:endParaRPr>
          </a:p>
          <a:p>
            <a:pPr marL="0" indent="0">
              <a:buNone/>
            </a:pPr>
            <a:endParaRPr lang="en-US" sz="2100" dirty="0">
              <a:solidFill>
                <a:srgbClr val="FFFFFF"/>
              </a:solidFill>
              <a:latin typeface="Avenir Book" panose="02000503020000020003" pitchFamily="2" charset="0"/>
            </a:endParaRPr>
          </a:p>
          <a:p>
            <a:pPr marL="0" indent="0">
              <a:buNone/>
            </a:pPr>
            <a:r>
              <a:rPr lang="en-US" sz="2100" dirty="0">
                <a:solidFill>
                  <a:srgbClr val="FFFFFF"/>
                </a:solidFill>
                <a:latin typeface="Avenir Book" panose="02000503020000020003" pitchFamily="2" charset="0"/>
              </a:rPr>
              <a:t>Official Website:</a:t>
            </a:r>
          </a:p>
          <a:p>
            <a:pPr marL="0" indent="0">
              <a:buNone/>
            </a:pPr>
            <a:r>
              <a:rPr lang="en-US" sz="2100" dirty="0">
                <a:solidFill>
                  <a:srgbClr val="FFFFFF"/>
                </a:solidFill>
                <a:latin typeface="Avenir Book" panose="02000503020000020003" pitchFamily="2" charset="0"/>
                <a:hlinkClick r:id="rId9"/>
              </a:rPr>
              <a:t>https://www.fromtheriver.co.uk</a:t>
            </a:r>
            <a:endParaRPr lang="en-US" sz="2100" dirty="0">
              <a:solidFill>
                <a:srgbClr val="FFFFFF"/>
              </a:solidFill>
              <a:latin typeface="Avenir Book" panose="02000503020000020003" pitchFamily="2" charset="0"/>
            </a:endParaRPr>
          </a:p>
          <a:p>
            <a:pPr marL="0" indent="0">
              <a:buNone/>
            </a:pPr>
            <a:endParaRPr lang="en-US" sz="2100" dirty="0">
              <a:solidFill>
                <a:srgbClr val="FFFFFF"/>
              </a:solidFill>
              <a:latin typeface="Avenir Book" panose="02000503020000020003" pitchFamily="2" charset="0"/>
            </a:endParaRPr>
          </a:p>
          <a:p>
            <a:pPr marL="0" indent="0">
              <a:buNone/>
            </a:pPr>
            <a:r>
              <a:rPr lang="en-US" sz="2100" dirty="0">
                <a:solidFill>
                  <a:srgbClr val="FFFFFF"/>
                </a:solidFill>
                <a:latin typeface="Avenir Book" panose="02000503020000020003" pitchFamily="2" charset="0"/>
              </a:rPr>
              <a:t>Social Media:</a:t>
            </a:r>
          </a:p>
          <a:p>
            <a:pPr marL="0" indent="0">
              <a:buNone/>
            </a:pPr>
            <a:r>
              <a:rPr lang="en-US" sz="2100" dirty="0">
                <a:solidFill>
                  <a:srgbClr val="FFFFFF"/>
                </a:solidFill>
                <a:latin typeface="Avenir Book" panose="02000503020000020003" pitchFamily="2" charset="0"/>
                <a:hlinkClick r:id="rId10"/>
              </a:rPr>
              <a:t>https://www.facebook.com/fromtheriverfilm</a:t>
            </a:r>
            <a:endParaRPr lang="en-US" sz="2100" dirty="0">
              <a:solidFill>
                <a:srgbClr val="FFFFFF"/>
              </a:solidFill>
              <a:latin typeface="Avenir Book" panose="02000503020000020003" pitchFamily="2" charset="0"/>
            </a:endParaRPr>
          </a:p>
          <a:p>
            <a:pPr marL="0" indent="0">
              <a:buNone/>
            </a:pPr>
            <a:endParaRPr lang="en-US" sz="2400" dirty="0">
              <a:solidFill>
                <a:srgbClr val="FFFFFF"/>
              </a:solidFill>
              <a:latin typeface="Avenir Book" panose="02000503020000020003" pitchFamily="2" charset="0"/>
            </a:endParaRPr>
          </a:p>
          <a:p>
            <a:pPr marL="0" indent="0">
              <a:buNone/>
            </a:pPr>
            <a:endParaRPr lang="en-US" sz="2400" dirty="0">
              <a:solidFill>
                <a:srgbClr val="FFFFFF"/>
              </a:solidFill>
              <a:latin typeface="Avenir Book" panose="02000503020000020003" pitchFamily="2" charset="0"/>
            </a:endParaRPr>
          </a:p>
          <a:p>
            <a:endParaRPr lang="en-US" dirty="0">
              <a:solidFill>
                <a:srgbClr val="FFFFFF"/>
              </a:solidFill>
              <a:latin typeface="Avenir Book" panose="02000503020000020003" pitchFamily="2" charset="0"/>
            </a:endParaRPr>
          </a:p>
        </p:txBody>
      </p:sp>
      <p:sp>
        <p:nvSpPr>
          <p:cNvPr id="4" name="Title 3">
            <a:extLst>
              <a:ext uri="{FF2B5EF4-FFF2-40B4-BE49-F238E27FC236}">
                <a16:creationId xmlns:a16="http://schemas.microsoft.com/office/drawing/2014/main" id="{2AD72A4C-C91F-EFF8-1320-B667AB955F98}"/>
              </a:ext>
            </a:extLst>
          </p:cNvPr>
          <p:cNvSpPr txBox="1">
            <a:spLocks noGrp="1"/>
          </p:cNvSpPr>
          <p:nvPr>
            <p:ph type="title" idx="4294967295"/>
          </p:nvPr>
        </p:nvSpPr>
        <p:spPr>
          <a:xfrm>
            <a:off x="281836" y="489909"/>
            <a:ext cx="5617938"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FFFF"/>
                </a:solidFill>
                <a:effectLst/>
                <a:uLnTx/>
                <a:uFillTx/>
                <a:latin typeface="+mn-lt"/>
                <a:ea typeface="+mn-ea"/>
                <a:cs typeface="+mn-cs"/>
              </a:rPr>
              <a:t>Research Output</a:t>
            </a:r>
          </a:p>
        </p:txBody>
      </p:sp>
    </p:spTree>
    <p:extLst>
      <p:ext uri="{BB962C8B-B14F-4D97-AF65-F5344CB8AC3E}">
        <p14:creationId xmlns:p14="http://schemas.microsoft.com/office/powerpoint/2010/main" val="1968392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42C7FA92-DDEA-1935-6BFE-C01A5387236F}"/>
              </a:ext>
              <a:ext uri="{C183D7F6-B498-43B3-948B-1728B52AA6E4}">
                <adec:decorative xmlns:adec="http://schemas.microsoft.com/office/drawing/2017/decorative" val="1"/>
              </a:ext>
            </a:extLst>
          </p:cNvPr>
          <p:cNvPicPr>
            <a:picLocks noGrp="1" noChangeAspect="1"/>
          </p:cNvPicPr>
          <p:nvPr>
            <p:ph type="pic" idx="4294967295"/>
          </p:nvPr>
        </p:nvPicPr>
        <p:blipFill>
          <a:blip r:embed="rId3"/>
          <a:srcRect l="405" r="405"/>
          <a:stretch>
            <a:fillRect/>
          </a:stretch>
        </p:blipFill>
        <p:spPr>
          <a:xfrm>
            <a:off x="0" y="0"/>
            <a:ext cx="12192000" cy="6858008"/>
          </a:xfrm>
        </p:spPr>
      </p:pic>
      <p:sp>
        <p:nvSpPr>
          <p:cNvPr id="3" name="Title 2">
            <a:extLst>
              <a:ext uri="{FF2B5EF4-FFF2-40B4-BE49-F238E27FC236}">
                <a16:creationId xmlns:a16="http://schemas.microsoft.com/office/drawing/2014/main" id="{F4919847-E5A2-D63B-9ACA-747EB2509BE0}"/>
              </a:ext>
            </a:extLst>
          </p:cNvPr>
          <p:cNvSpPr txBox="1">
            <a:spLocks noGrp="1"/>
          </p:cNvSpPr>
          <p:nvPr>
            <p:ph type="title" idx="4294967295"/>
          </p:nvPr>
        </p:nvSpPr>
        <p:spPr>
          <a:xfrm>
            <a:off x="0" y="6350932"/>
            <a:ext cx="12192000" cy="307777"/>
          </a:xfrm>
          <a:prstGeom prst="rect">
            <a:avLst/>
          </a:prstGeom>
          <a:solidFill>
            <a:srgbClr val="100D14">
              <a:alpha val="59886"/>
            </a:srgbClr>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chemeClr val="bg2"/>
                </a:solidFill>
                <a:effectLst/>
                <a:uLnTx/>
                <a:uFillTx/>
                <a:latin typeface="Avenir Book" panose="02000503020000020003" pitchFamily="2" charset="0"/>
                <a:ea typeface="+mn-ea"/>
                <a:cs typeface="+mn-cs"/>
              </a:rPr>
              <a:t>From the River, </a:t>
            </a:r>
            <a:r>
              <a:rPr lang="en-US" sz="1400" b="0" i="1" dirty="0">
                <a:latin typeface="Avenir Book" panose="02000503020000020003" pitchFamily="2" charset="0"/>
                <a:ea typeface="+mn-ea"/>
                <a:cs typeface="+mn-cs"/>
              </a:rPr>
              <a:t>’</a:t>
            </a:r>
            <a:r>
              <a:rPr kumimoji="0" lang="en-US" sz="1400" b="0" i="1" u="none" strike="noStrike" kern="1200" cap="none" spc="0" normalizeH="0" baseline="0" noProof="0" dirty="0">
                <a:ln>
                  <a:noFill/>
                </a:ln>
                <a:solidFill>
                  <a:schemeClr val="bg2"/>
                </a:solidFill>
                <a:effectLst/>
                <a:uLnTx/>
                <a:uFillTx/>
                <a:latin typeface="Avenir Book" panose="02000503020000020003" pitchFamily="2" charset="0"/>
                <a:ea typeface="+mn-ea"/>
                <a:cs typeface="+mn-cs"/>
              </a:rPr>
              <a:t>Everything is a</a:t>
            </a:r>
            <a:r>
              <a:rPr kumimoji="0" lang="en-US" sz="1400" b="0" i="1" u="none" strike="noStrike" kern="1200" cap="none" spc="0" normalizeH="0" noProof="0" dirty="0">
                <a:ln>
                  <a:noFill/>
                </a:ln>
                <a:solidFill>
                  <a:schemeClr val="bg2"/>
                </a:solidFill>
                <a:effectLst/>
                <a:uLnTx/>
                <a:uFillTx/>
                <a:latin typeface="Avenir Book" panose="02000503020000020003" pitchFamily="2" charset="0"/>
                <a:ea typeface="+mn-ea"/>
                <a:cs typeface="+mn-cs"/>
              </a:rPr>
              <a:t> </a:t>
            </a:r>
            <a:r>
              <a:rPr lang="en-US" sz="1400" b="0" i="1" dirty="0">
                <a:latin typeface="Avenir Book" panose="02000503020000020003" pitchFamily="2" charset="0"/>
                <a:ea typeface="+mn-ea"/>
                <a:cs typeface="+mn-cs"/>
              </a:rPr>
              <a:t>Po</a:t>
            </a:r>
            <a:r>
              <a:rPr kumimoji="0" lang="en-US" sz="1400" b="0" i="1" u="none" strike="noStrike" kern="1200" cap="none" spc="0" normalizeH="0" noProof="0" dirty="0" err="1">
                <a:ln>
                  <a:noFill/>
                </a:ln>
                <a:solidFill>
                  <a:schemeClr val="bg2"/>
                </a:solidFill>
                <a:effectLst/>
                <a:uLnTx/>
                <a:uFillTx/>
                <a:latin typeface="Avenir Book" panose="02000503020000020003" pitchFamily="2" charset="0"/>
                <a:ea typeface="+mn-ea"/>
                <a:cs typeface="+mn-cs"/>
              </a:rPr>
              <a:t>em</a:t>
            </a:r>
            <a:r>
              <a:rPr kumimoji="0" lang="en-US" sz="1400" b="0" i="1" u="none" strike="noStrike" kern="1200" cap="none" spc="0" normalizeH="0" noProof="0" dirty="0">
                <a:ln>
                  <a:noFill/>
                </a:ln>
                <a:solidFill>
                  <a:schemeClr val="bg2"/>
                </a:solidFill>
                <a:effectLst/>
                <a:uLnTx/>
                <a:uFillTx/>
                <a:latin typeface="Avenir Book" panose="02000503020000020003" pitchFamily="2" charset="0"/>
                <a:ea typeface="+mn-ea"/>
                <a:cs typeface="+mn-cs"/>
              </a:rPr>
              <a:t>’</a:t>
            </a:r>
            <a:r>
              <a:rPr kumimoji="0" lang="en-US" sz="1400" b="0" i="0" u="none" strike="noStrike" kern="1200" cap="none" spc="0" normalizeH="0" baseline="0" noProof="0" dirty="0">
                <a:ln>
                  <a:noFill/>
                </a:ln>
                <a:solidFill>
                  <a:schemeClr val="bg2"/>
                </a:solidFill>
                <a:effectLst/>
                <a:uLnTx/>
                <a:uFillTx/>
                <a:latin typeface="Avenir Book" panose="02000503020000020003" pitchFamily="2" charset="0"/>
                <a:ea typeface="+mn-ea"/>
                <a:cs typeface="+mn-cs"/>
              </a:rPr>
              <a:t> (Seamonster Media, 2022)</a:t>
            </a:r>
          </a:p>
        </p:txBody>
      </p:sp>
      <p:sp>
        <p:nvSpPr>
          <p:cNvPr id="2" name="Slide Number Placeholder 1">
            <a:extLst>
              <a:ext uri="{FF2B5EF4-FFF2-40B4-BE49-F238E27FC236}">
                <a16:creationId xmlns:a16="http://schemas.microsoft.com/office/drawing/2014/main" id="{58172369-AF02-03E8-5E08-6D7EBFCEE1CC}"/>
              </a:ext>
            </a:extLst>
          </p:cNvPr>
          <p:cNvSpPr>
            <a:spLocks noGrp="1"/>
          </p:cNvSpPr>
          <p:nvPr>
            <p:ph type="sldNum" sz="quarter" idx="10"/>
          </p:nvPr>
        </p:nvSpPr>
        <p:spPr/>
        <p:txBody>
          <a:bodyPr/>
          <a:lstStyle/>
          <a:p>
            <a:fld id="{09D455E2-23F4-2C4F-8EEF-DDDAABF33405}" type="slidenum">
              <a:rPr lang="en-US" smtClean="0"/>
              <a:pPr/>
              <a:t>8</a:t>
            </a:fld>
            <a:endParaRPr lang="en-US" dirty="0"/>
          </a:p>
        </p:txBody>
      </p:sp>
    </p:spTree>
    <p:extLst>
      <p:ext uri="{BB962C8B-B14F-4D97-AF65-F5344CB8AC3E}">
        <p14:creationId xmlns:p14="http://schemas.microsoft.com/office/powerpoint/2010/main" val="3145108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4E4C5D-8415-82D0-D754-2325DE960DF9}"/>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Placeholder 3">
            <a:extLst>
              <a:ext uri="{FF2B5EF4-FFF2-40B4-BE49-F238E27FC236}">
                <a16:creationId xmlns:a16="http://schemas.microsoft.com/office/drawing/2014/main" id="{77D8FCE6-3E21-A974-4FE5-C717F281770A}"/>
              </a:ext>
              <a:ext uri="{C183D7F6-B498-43B3-948B-1728B52AA6E4}">
                <adec:decorative xmlns:adec="http://schemas.microsoft.com/office/drawing/2017/decorative" val="1"/>
              </a:ext>
            </a:extLst>
          </p:cNvPr>
          <p:cNvPicPr>
            <a:picLocks noGrp="1" noChangeAspect="1"/>
          </p:cNvPicPr>
          <p:nvPr>
            <p:ph type="pic" idx="4294967295"/>
          </p:nvPr>
        </p:nvPicPr>
        <p:blipFill rotWithShape="1">
          <a:blip r:embed="rId3"/>
          <a:srcRect t="20374" b="4626"/>
          <a:stretch/>
        </p:blipFill>
        <p:spPr>
          <a:xfrm>
            <a:off x="1856868" y="929556"/>
            <a:ext cx="7876480" cy="4430520"/>
          </a:xfrm>
        </p:spPr>
      </p:pic>
      <p:grpSp>
        <p:nvGrpSpPr>
          <p:cNvPr id="17" name="Group 16">
            <a:extLst>
              <a:ext uri="{FF2B5EF4-FFF2-40B4-BE49-F238E27FC236}">
                <a16:creationId xmlns:a16="http://schemas.microsoft.com/office/drawing/2014/main" id="{9269510D-4E32-F233-6187-E0A2D61C32B8}"/>
              </a:ext>
              <a:ext uri="{C183D7F6-B498-43B3-948B-1728B52AA6E4}">
                <adec:decorative xmlns:adec="http://schemas.microsoft.com/office/drawing/2017/decorative" val="1"/>
              </a:ext>
            </a:extLst>
          </p:cNvPr>
          <p:cNvGrpSpPr/>
          <p:nvPr/>
        </p:nvGrpSpPr>
        <p:grpSpPr>
          <a:xfrm>
            <a:off x="1946032" y="1693435"/>
            <a:ext cx="8179265" cy="4241364"/>
            <a:chOff x="589812" y="634945"/>
            <a:chExt cx="10587881" cy="5490354"/>
          </a:xfrm>
        </p:grpSpPr>
        <p:pic>
          <p:nvPicPr>
            <p:cNvPr id="2" name="Picture 1" descr="A logo for a film festival&#10;&#10;Description automatically generated">
              <a:extLst>
                <a:ext uri="{FF2B5EF4-FFF2-40B4-BE49-F238E27FC236}">
                  <a16:creationId xmlns:a16="http://schemas.microsoft.com/office/drawing/2014/main" id="{7F7BE627-5E40-32A7-F55F-0F7F2293223E}"/>
                </a:ext>
              </a:extLst>
            </p:cNvPr>
            <p:cNvPicPr>
              <a:picLocks noChangeAspect="1"/>
            </p:cNvPicPr>
            <p:nvPr/>
          </p:nvPicPr>
          <p:blipFill>
            <a:blip r:embed="rId4"/>
            <a:stretch>
              <a:fillRect/>
            </a:stretch>
          </p:blipFill>
          <p:spPr>
            <a:xfrm>
              <a:off x="9707096" y="5115539"/>
              <a:ext cx="1470597" cy="975685"/>
            </a:xfrm>
            <a:prstGeom prst="rect">
              <a:avLst/>
            </a:prstGeom>
          </p:spPr>
        </p:pic>
        <p:pic>
          <p:nvPicPr>
            <p:cNvPr id="3" name="Picture 2" descr="A black and white logo with white text&#10;&#10;Description automatically generated">
              <a:extLst>
                <a:ext uri="{FF2B5EF4-FFF2-40B4-BE49-F238E27FC236}">
                  <a16:creationId xmlns:a16="http://schemas.microsoft.com/office/drawing/2014/main" id="{D2A22CDB-CFD9-7817-E48D-07FABC24D165}"/>
                </a:ext>
              </a:extLst>
            </p:cNvPr>
            <p:cNvPicPr>
              <a:picLocks noChangeAspect="1"/>
            </p:cNvPicPr>
            <p:nvPr/>
          </p:nvPicPr>
          <p:blipFill>
            <a:blip r:embed="rId5"/>
            <a:stretch>
              <a:fillRect/>
            </a:stretch>
          </p:blipFill>
          <p:spPr>
            <a:xfrm>
              <a:off x="9707096" y="634945"/>
              <a:ext cx="1470597" cy="975685"/>
            </a:xfrm>
            <a:prstGeom prst="rect">
              <a:avLst/>
            </a:prstGeom>
          </p:spPr>
        </p:pic>
        <p:pic>
          <p:nvPicPr>
            <p:cNvPr id="5" name="Picture 4" descr="A black and white logo&#10;&#10;Description automatically generated">
              <a:extLst>
                <a:ext uri="{FF2B5EF4-FFF2-40B4-BE49-F238E27FC236}">
                  <a16:creationId xmlns:a16="http://schemas.microsoft.com/office/drawing/2014/main" id="{6C33CED8-6D20-22BD-D5CC-8025EB53F149}"/>
                </a:ext>
              </a:extLst>
            </p:cNvPr>
            <p:cNvPicPr>
              <a:picLocks noChangeAspect="1"/>
            </p:cNvPicPr>
            <p:nvPr/>
          </p:nvPicPr>
          <p:blipFill>
            <a:blip r:embed="rId6"/>
            <a:stretch>
              <a:fillRect/>
            </a:stretch>
          </p:blipFill>
          <p:spPr>
            <a:xfrm>
              <a:off x="589812" y="2734577"/>
              <a:ext cx="1470597" cy="975685"/>
            </a:xfrm>
            <a:prstGeom prst="rect">
              <a:avLst/>
            </a:prstGeom>
          </p:spPr>
        </p:pic>
        <p:pic>
          <p:nvPicPr>
            <p:cNvPr id="6" name="Picture 5" descr="A black and white logo with white text&#10;&#10;Description automatically generated">
              <a:extLst>
                <a:ext uri="{FF2B5EF4-FFF2-40B4-BE49-F238E27FC236}">
                  <a16:creationId xmlns:a16="http://schemas.microsoft.com/office/drawing/2014/main" id="{6030C5BC-251B-5F7A-701F-4E8CABBE60C3}"/>
                </a:ext>
              </a:extLst>
            </p:cNvPr>
            <p:cNvPicPr>
              <a:picLocks noChangeAspect="1"/>
            </p:cNvPicPr>
            <p:nvPr/>
          </p:nvPicPr>
          <p:blipFill>
            <a:blip r:embed="rId7"/>
            <a:stretch>
              <a:fillRect/>
            </a:stretch>
          </p:blipFill>
          <p:spPr>
            <a:xfrm>
              <a:off x="589812" y="709627"/>
              <a:ext cx="1470597" cy="975685"/>
            </a:xfrm>
            <a:prstGeom prst="rect">
              <a:avLst/>
            </a:prstGeom>
          </p:spPr>
        </p:pic>
        <p:pic>
          <p:nvPicPr>
            <p:cNvPr id="7" name="Picture 6" descr="A black and white sign with white text&#10;&#10;Description automatically generated">
              <a:extLst>
                <a:ext uri="{FF2B5EF4-FFF2-40B4-BE49-F238E27FC236}">
                  <a16:creationId xmlns:a16="http://schemas.microsoft.com/office/drawing/2014/main" id="{50EFED71-4193-4069-AE30-C1736CC6E0D1}"/>
                </a:ext>
              </a:extLst>
            </p:cNvPr>
            <p:cNvPicPr>
              <a:picLocks noChangeAspect="1"/>
            </p:cNvPicPr>
            <p:nvPr/>
          </p:nvPicPr>
          <p:blipFill>
            <a:blip r:embed="rId8"/>
            <a:stretch>
              <a:fillRect/>
            </a:stretch>
          </p:blipFill>
          <p:spPr>
            <a:xfrm>
              <a:off x="723859" y="5115539"/>
              <a:ext cx="1470597" cy="975685"/>
            </a:xfrm>
            <a:prstGeom prst="rect">
              <a:avLst/>
            </a:prstGeom>
          </p:spPr>
        </p:pic>
        <p:pic>
          <p:nvPicPr>
            <p:cNvPr id="10" name="Picture 9" descr="A black and white logo with white text&#10;&#10;Description automatically generated">
              <a:extLst>
                <a:ext uri="{FF2B5EF4-FFF2-40B4-BE49-F238E27FC236}">
                  <a16:creationId xmlns:a16="http://schemas.microsoft.com/office/drawing/2014/main" id="{84DB22C0-A3E1-BE27-3080-4759001AD55F}"/>
                </a:ext>
              </a:extLst>
            </p:cNvPr>
            <p:cNvPicPr>
              <a:picLocks noChangeAspect="1"/>
            </p:cNvPicPr>
            <p:nvPr/>
          </p:nvPicPr>
          <p:blipFill>
            <a:blip r:embed="rId9"/>
            <a:stretch>
              <a:fillRect/>
            </a:stretch>
          </p:blipFill>
          <p:spPr>
            <a:xfrm>
              <a:off x="9707096" y="2734577"/>
              <a:ext cx="1470597" cy="975685"/>
            </a:xfrm>
            <a:prstGeom prst="rect">
              <a:avLst/>
            </a:prstGeom>
          </p:spPr>
        </p:pic>
        <p:pic>
          <p:nvPicPr>
            <p:cNvPr id="12" name="Picture 11">
              <a:extLst>
                <a:ext uri="{FF2B5EF4-FFF2-40B4-BE49-F238E27FC236}">
                  <a16:creationId xmlns:a16="http://schemas.microsoft.com/office/drawing/2014/main" id="{CA88507D-4238-76B4-362A-D7AFA4BD80F9}"/>
                </a:ext>
              </a:extLst>
            </p:cNvPr>
            <p:cNvPicPr>
              <a:picLocks noChangeAspect="1"/>
            </p:cNvPicPr>
            <p:nvPr/>
          </p:nvPicPr>
          <p:blipFill>
            <a:blip r:embed="rId10"/>
            <a:srcRect/>
            <a:stretch/>
          </p:blipFill>
          <p:spPr>
            <a:xfrm>
              <a:off x="5306745" y="4528214"/>
              <a:ext cx="1470597" cy="1597085"/>
            </a:xfrm>
            <a:prstGeom prst="rect">
              <a:avLst/>
            </a:prstGeom>
          </p:spPr>
        </p:pic>
        <p:pic>
          <p:nvPicPr>
            <p:cNvPr id="14" name="Picture 13">
              <a:extLst>
                <a:ext uri="{FF2B5EF4-FFF2-40B4-BE49-F238E27FC236}">
                  <a16:creationId xmlns:a16="http://schemas.microsoft.com/office/drawing/2014/main" id="{43CCE8F8-DEDF-0DBD-C93A-6B608068DD5D}"/>
                </a:ext>
              </a:extLst>
            </p:cNvPr>
            <p:cNvPicPr>
              <a:picLocks noChangeAspect="1"/>
            </p:cNvPicPr>
            <p:nvPr/>
          </p:nvPicPr>
          <p:blipFill>
            <a:blip r:embed="rId11"/>
            <a:srcRect/>
            <a:stretch/>
          </p:blipFill>
          <p:spPr>
            <a:xfrm>
              <a:off x="7473409" y="4528214"/>
              <a:ext cx="1470597" cy="1597085"/>
            </a:xfrm>
            <a:prstGeom prst="rect">
              <a:avLst/>
            </a:prstGeom>
          </p:spPr>
        </p:pic>
        <p:pic>
          <p:nvPicPr>
            <p:cNvPr id="16" name="Picture 15">
              <a:extLst>
                <a:ext uri="{FF2B5EF4-FFF2-40B4-BE49-F238E27FC236}">
                  <a16:creationId xmlns:a16="http://schemas.microsoft.com/office/drawing/2014/main" id="{6C0631E3-AF7A-2893-7D73-24CC2D6B52AB}"/>
                </a:ext>
              </a:extLst>
            </p:cNvPr>
            <p:cNvPicPr>
              <a:picLocks noChangeAspect="1"/>
            </p:cNvPicPr>
            <p:nvPr/>
          </p:nvPicPr>
          <p:blipFill>
            <a:blip r:embed="rId12"/>
            <a:srcRect/>
            <a:stretch/>
          </p:blipFill>
          <p:spPr>
            <a:xfrm>
              <a:off x="3073058" y="4494139"/>
              <a:ext cx="1470597" cy="1597085"/>
            </a:xfrm>
            <a:prstGeom prst="rect">
              <a:avLst/>
            </a:prstGeom>
          </p:spPr>
        </p:pic>
      </p:grpSp>
      <p:sp>
        <p:nvSpPr>
          <p:cNvPr id="18" name="Slide Number Placeholder 17">
            <a:extLst>
              <a:ext uri="{FF2B5EF4-FFF2-40B4-BE49-F238E27FC236}">
                <a16:creationId xmlns:a16="http://schemas.microsoft.com/office/drawing/2014/main" id="{EF1FAF49-E4A1-74C7-58DB-27C64FCB87A4}"/>
              </a:ext>
            </a:extLst>
          </p:cNvPr>
          <p:cNvSpPr>
            <a:spLocks noGrp="1"/>
          </p:cNvSpPr>
          <p:nvPr>
            <p:ph type="sldNum" sz="quarter" idx="10"/>
          </p:nvPr>
        </p:nvSpPr>
        <p:spPr/>
        <p:txBody>
          <a:bodyPr/>
          <a:lstStyle/>
          <a:p>
            <a:fld id="{09D455E2-23F4-2C4F-8EEF-DDDAABF33405}" type="slidenum">
              <a:rPr lang="en-US" smtClean="0"/>
              <a:pPr/>
              <a:t>9</a:t>
            </a:fld>
            <a:endParaRPr lang="en-US" dirty="0"/>
          </a:p>
        </p:txBody>
      </p:sp>
      <p:pic>
        <p:nvPicPr>
          <p:cNvPr id="19" name="Picture 18">
            <a:extLst>
              <a:ext uri="{FF2B5EF4-FFF2-40B4-BE49-F238E27FC236}">
                <a16:creationId xmlns:a16="http://schemas.microsoft.com/office/drawing/2014/main" id="{02A6D789-CB88-F7A3-5B93-19208B1773EA}"/>
              </a:ext>
              <a:ext uri="{C183D7F6-B498-43B3-948B-1728B52AA6E4}">
                <adec:decorative xmlns:adec="http://schemas.microsoft.com/office/drawing/2017/decorative" val="1"/>
              </a:ext>
            </a:extLst>
          </p:cNvPr>
          <p:cNvPicPr>
            <a:picLocks noChangeAspect="1"/>
          </p:cNvPicPr>
          <p:nvPr/>
        </p:nvPicPr>
        <p:blipFill>
          <a:blip r:embed="rId13">
            <a:extLst>
              <a:ext uri="{BEBA8EAE-BF5A-486C-A8C5-ECC9F3942E4B}">
                <a14:imgProps xmlns:a14="http://schemas.microsoft.com/office/drawing/2010/main">
                  <a14:imgLayer r:embed="rId14">
                    <a14:imgEffect>
                      <a14:artisticPhotocopy trans="0"/>
                    </a14:imgEffect>
                  </a14:imgLayer>
                </a14:imgProps>
              </a:ext>
              <a:ext uri="{28A0092B-C50C-407E-A947-70E740481C1C}">
                <a14:useLocalDpi xmlns:a14="http://schemas.microsoft.com/office/drawing/2010/main" val="0"/>
              </a:ext>
            </a:extLst>
          </a:blip>
          <a:stretch>
            <a:fillRect/>
          </a:stretch>
        </p:blipFill>
        <p:spPr>
          <a:xfrm>
            <a:off x="142461" y="6331631"/>
            <a:ext cx="389845" cy="389845"/>
          </a:xfrm>
          <a:prstGeom prst="rect">
            <a:avLst/>
          </a:prstGeom>
        </p:spPr>
      </p:pic>
      <p:pic>
        <p:nvPicPr>
          <p:cNvPr id="20" name="Picture 19">
            <a:extLst>
              <a:ext uri="{FF2B5EF4-FFF2-40B4-BE49-F238E27FC236}">
                <a16:creationId xmlns:a16="http://schemas.microsoft.com/office/drawing/2014/main" id="{1B8FCF2A-D36F-9659-5134-91C216B57CF4}"/>
              </a:ext>
              <a:ext uri="{C183D7F6-B498-43B3-948B-1728B52AA6E4}">
                <adec:decorative xmlns:adec="http://schemas.microsoft.com/office/drawing/2017/decorative" val="1"/>
              </a:ext>
            </a:extLst>
          </p:cNvPr>
          <p:cNvPicPr>
            <a:picLocks noChangeAspect="1"/>
          </p:cNvPicPr>
          <p:nvPr/>
        </p:nvPicPr>
        <p:blipFill>
          <a:blip r:embed="rId15">
            <a:lum bright="70000" contrast="-70000"/>
            <a:extLst>
              <a:ext uri="{BEBA8EAE-BF5A-486C-A8C5-ECC9F3942E4B}">
                <a14:imgProps xmlns:a14="http://schemas.microsoft.com/office/drawing/2010/main">
                  <a14:imgLayer r:embed="rId16">
                    <a14:imgEffect>
                      <a14:colorTemperature colorTemp="1500"/>
                    </a14:imgEffect>
                    <a14:imgEffect>
                      <a14:saturation sat="0"/>
                    </a14:imgEffect>
                  </a14:imgLayer>
                </a14:imgProps>
              </a:ext>
            </a:extLst>
          </a:blip>
          <a:stretch>
            <a:fillRect/>
          </a:stretch>
        </p:blipFill>
        <p:spPr>
          <a:xfrm>
            <a:off x="700178" y="6335787"/>
            <a:ext cx="1658709" cy="405800"/>
          </a:xfrm>
          <a:prstGeom prst="rect">
            <a:avLst/>
          </a:prstGeom>
          <a:noFill/>
        </p:spPr>
      </p:pic>
      <p:sp>
        <p:nvSpPr>
          <p:cNvPr id="21" name="Title 20">
            <a:extLst>
              <a:ext uri="{FF2B5EF4-FFF2-40B4-BE49-F238E27FC236}">
                <a16:creationId xmlns:a16="http://schemas.microsoft.com/office/drawing/2014/main" id="{054704D2-C235-1634-A572-DECA15439173}"/>
              </a:ext>
            </a:extLst>
          </p:cNvPr>
          <p:cNvSpPr txBox="1">
            <a:spLocks noGrp="1"/>
          </p:cNvSpPr>
          <p:nvPr>
            <p:ph type="title" idx="4294967295"/>
          </p:nvPr>
        </p:nvSpPr>
        <p:spPr>
          <a:xfrm>
            <a:off x="281836" y="489909"/>
            <a:ext cx="5617938"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FFFF"/>
                </a:solidFill>
                <a:effectLst/>
                <a:uLnTx/>
                <a:uFillTx/>
                <a:latin typeface="+mn-lt"/>
                <a:ea typeface="+mn-ea"/>
                <a:cs typeface="+mn-cs"/>
              </a:rPr>
              <a:t>Dissemination</a:t>
            </a:r>
          </a:p>
        </p:txBody>
      </p:sp>
    </p:spTree>
    <p:extLst>
      <p:ext uri="{BB962C8B-B14F-4D97-AF65-F5344CB8AC3E}">
        <p14:creationId xmlns:p14="http://schemas.microsoft.com/office/powerpoint/2010/main" val="2445215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hemeFU">
  <a:themeElements>
    <a:clrScheme name="Custom 12">
      <a:dk1>
        <a:srgbClr val="27363B"/>
      </a:dk1>
      <a:lt1>
        <a:srgbClr val="27363B"/>
      </a:lt1>
      <a:dk2>
        <a:srgbClr val="5B7D87"/>
      </a:dk2>
      <a:lt2>
        <a:srgbClr val="EDF4F4"/>
      </a:lt2>
      <a:accent1>
        <a:srgbClr val="FF8801"/>
      </a:accent1>
      <a:accent2>
        <a:srgbClr val="19B6F8"/>
      </a:accent2>
      <a:accent3>
        <a:srgbClr val="84E2FE"/>
      </a:accent3>
      <a:accent4>
        <a:srgbClr val="FEBA6E"/>
      </a:accent4>
      <a:accent5>
        <a:srgbClr val="7295A0"/>
      </a:accent5>
      <a:accent6>
        <a:srgbClr val="3E535D"/>
      </a:accent6>
      <a:hlink>
        <a:srgbClr val="F8851A"/>
      </a:hlink>
      <a:folHlink>
        <a:srgbClr val="19B6F8"/>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TR-Haunted_Landscapes" id="{58AE6560-1BC5-6F4C-A86E-7309BE6F8B06}" vid="{FF678581-7D81-1249-8A26-AEF3C108030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FTR-Haunted_Landscapes</Template>
  <TotalTime>45194</TotalTime>
  <Words>1376</Words>
  <Application>Microsoft Macintosh PowerPoint</Application>
  <PresentationFormat>Widescreen</PresentationFormat>
  <Paragraphs>118</Paragraphs>
  <Slides>13</Slides>
  <Notes>13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13</vt:i4>
      </vt:variant>
    </vt:vector>
  </HeadingPairs>
  <TitlesOfParts>
    <vt:vector size="25" baseType="lpstr">
      <vt:lpstr>Arial</vt:lpstr>
      <vt:lpstr>Avenir Black</vt:lpstr>
      <vt:lpstr>Avenir Book</vt:lpstr>
      <vt:lpstr>Avenir Light</vt:lpstr>
      <vt:lpstr>Bebas Neue Bold</vt:lpstr>
      <vt:lpstr>Bebas Neue Pro Exp Md</vt:lpstr>
      <vt:lpstr>Calibri</vt:lpstr>
      <vt:lpstr>Helvetica</vt:lpstr>
      <vt:lpstr>Rockwell</vt:lpstr>
      <vt:lpstr>Symbol</vt:lpstr>
      <vt:lpstr>Times New Roman</vt:lpstr>
      <vt:lpstr>ThemeFU</vt:lpstr>
      <vt:lpstr>From the River</vt:lpstr>
      <vt:lpstr>Contents</vt:lpstr>
      <vt:lpstr>Project details</vt:lpstr>
      <vt:lpstr>From the River, ‘Where Dreams Go To Die’ (Seamonster Media, 2022)</vt:lpstr>
      <vt:lpstr>300-word supporting statement</vt:lpstr>
      <vt:lpstr>From the River, ‘Lee’s Signage’ (Seamonster Media, 2022)</vt:lpstr>
      <vt:lpstr>Research Output</vt:lpstr>
      <vt:lpstr>From the River, ’Everything is a Poem’ (Seamonster Media, 2022)</vt:lpstr>
      <vt:lpstr>Dissemination</vt:lpstr>
      <vt:lpstr>Dissemination (cont.)</vt:lpstr>
      <vt:lpstr>The director speaks at the film’s premiere at The Poly, Cornwall Film Festival, 2022</vt:lpstr>
      <vt:lpstr>Contextual Evidence </vt:lpstr>
      <vt:lpstr>Contextual Evidence (cont.)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Mulraney</dc:creator>
  <cp:lastModifiedBy>Paul Mulraney</cp:lastModifiedBy>
  <cp:revision>84</cp:revision>
  <dcterms:created xsi:type="dcterms:W3CDTF">2021-11-10T09:28:40Z</dcterms:created>
  <dcterms:modified xsi:type="dcterms:W3CDTF">2023-11-20T12:39:01Z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7c33bae-76e0-44b3-baa3-351f99b93dbd_Enabled">
    <vt:lpwstr>true</vt:lpwstr>
  </property>
  <property fmtid="{D5CDD505-2E9C-101B-9397-08002B2CF9AE}" pid="3" name="MSIP_Label_57c33bae-76e0-44b3-baa3-351f99b93dbd_SetDate">
    <vt:lpwstr>2022-09-12T09:10:38Z</vt:lpwstr>
  </property>
  <property fmtid="{D5CDD505-2E9C-101B-9397-08002B2CF9AE}" pid="4" name="MSIP_Label_57c33bae-76e0-44b3-baa3-351f99b93dbd_Method">
    <vt:lpwstr>Standard</vt:lpwstr>
  </property>
  <property fmtid="{D5CDD505-2E9C-101B-9397-08002B2CF9AE}" pid="5" name="MSIP_Label_57c33bae-76e0-44b3-baa3-351f99b93dbd_Name">
    <vt:lpwstr>Restricted</vt:lpwstr>
  </property>
  <property fmtid="{D5CDD505-2E9C-101B-9397-08002B2CF9AE}" pid="6" name="MSIP_Label_57c33bae-76e0-44b3-baa3-351f99b93dbd_SiteId">
    <vt:lpwstr>550beeb3-6a3d-4646-a111-f89d0177792e</vt:lpwstr>
  </property>
  <property fmtid="{D5CDD505-2E9C-101B-9397-08002B2CF9AE}" pid="7" name="MSIP_Label_57c33bae-76e0-44b3-baa3-351f99b93dbd_ActionId">
    <vt:lpwstr>711f8dac-2b46-4197-b482-34424aec8da0</vt:lpwstr>
  </property>
  <property fmtid="{D5CDD505-2E9C-101B-9397-08002B2CF9AE}" pid="8" name="MSIP_Label_57c33bae-76e0-44b3-baa3-351f99b93dbd_ContentBits">
    <vt:lpwstr>3</vt:lpwstr>
  </property>
  <property fmtid="{D5CDD505-2E9C-101B-9397-08002B2CF9AE}" pid="9" name="ClassificationContentMarkingFooterLocations">
    <vt:lpwstr>ThemeFU:10</vt:lpwstr>
  </property>
  <property fmtid="{D5CDD505-2E9C-101B-9397-08002B2CF9AE}" pid="10" name="ClassificationContentMarkingFooterText">
    <vt:lpwstr>RESTRICTED</vt:lpwstr>
  </property>
  <property fmtid="{D5CDD505-2E9C-101B-9397-08002B2CF9AE}" pid="11" name="ClassificationContentMarkingHeaderLocations">
    <vt:lpwstr>ThemeFU:9</vt:lpwstr>
  </property>
  <property fmtid="{D5CDD505-2E9C-101B-9397-08002B2CF9AE}" pid="12" name="ClassificationContentMarkingHeaderText">
    <vt:lpwstr>RESTRICTED</vt:lpwstr>
  </property>
</Properties>
</file>