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14"/>
  </p:notesMasterIdLst>
  <p:sldIdLst>
    <p:sldId id="615" r:id="rId2"/>
    <p:sldId id="577" r:id="rId3"/>
    <p:sldId id="680" r:id="rId4"/>
    <p:sldId id="625" r:id="rId5"/>
    <p:sldId id="627" r:id="rId6"/>
    <p:sldId id="698" r:id="rId7"/>
    <p:sldId id="630" r:id="rId8"/>
    <p:sldId id="699" r:id="rId9"/>
    <p:sldId id="701" r:id="rId10"/>
    <p:sldId id="703" r:id="rId11"/>
    <p:sldId id="702" r:id="rId12"/>
    <p:sldId id="70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B68A"/>
    <a:srgbClr val="A5E7FF"/>
    <a:srgbClr val="000000"/>
    <a:srgbClr val="100D14"/>
    <a:srgbClr val="27363B"/>
    <a:srgbClr val="0C0F0F"/>
    <a:srgbClr val="A9A9A9"/>
    <a:srgbClr val="6B6B6B"/>
    <a:srgbClr val="D2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85251-19ED-E943-87BC-50BEDEFCF18D}" v="17" dt="2024-03-27T13:11:27.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366"/>
    <p:restoredTop sz="86395"/>
  </p:normalViewPr>
  <p:slideViewPr>
    <p:cSldViewPr snapToGrid="0" snapToObjects="1" showGuides="1">
      <p:cViewPr>
        <p:scale>
          <a:sx n="66" d="100"/>
          <a:sy n="66" d="100"/>
        </p:scale>
        <p:origin x="672" y="1128"/>
      </p:cViewPr>
      <p:guideLst>
        <p:guide orient="horz" pos="2160"/>
        <p:guide pos="3817"/>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raney" userId="86ee26de-8866-43fd-adb1-f3d5a6038bb0" providerId="ADAL" clId="{68B85251-19ED-E943-87BC-50BEDEFCF18D}"/>
    <pc:docChg chg="undo custSel addSld modSld sldOrd">
      <pc:chgData name="Paul Mulraney" userId="86ee26de-8866-43fd-adb1-f3d5a6038bb0" providerId="ADAL" clId="{68B85251-19ED-E943-87BC-50BEDEFCF18D}" dt="2024-03-27T13:16:34.962" v="1091" actId="13244"/>
      <pc:docMkLst>
        <pc:docMk/>
      </pc:docMkLst>
      <pc:sldChg chg="modSp mod">
        <pc:chgData name="Paul Mulraney" userId="86ee26de-8866-43fd-adb1-f3d5a6038bb0" providerId="ADAL" clId="{68B85251-19ED-E943-87BC-50BEDEFCF18D}" dt="2024-03-27T13:08:56.670" v="1010" actId="14430"/>
        <pc:sldMkLst>
          <pc:docMk/>
          <pc:sldMk cId="122741760" sldId="577"/>
        </pc:sldMkLst>
        <pc:spChg chg="ord">
          <ac:chgData name="Paul Mulraney" userId="86ee26de-8866-43fd-adb1-f3d5a6038bb0" providerId="ADAL" clId="{68B85251-19ED-E943-87BC-50BEDEFCF18D}" dt="2024-03-27T13:08:45.903" v="1004" actId="13244"/>
          <ac:spMkLst>
            <pc:docMk/>
            <pc:sldMk cId="122741760" sldId="577"/>
            <ac:spMk id="13" creationId="{AF1889EB-A5B2-A384-D62D-A430FAA9C6A0}"/>
          </ac:spMkLst>
        </pc:spChg>
        <pc:spChg chg="ord">
          <ac:chgData name="Paul Mulraney" userId="86ee26de-8866-43fd-adb1-f3d5a6038bb0" providerId="ADAL" clId="{68B85251-19ED-E943-87BC-50BEDEFCF18D}" dt="2024-03-27T13:08:47.346" v="1005" actId="13244"/>
          <ac:spMkLst>
            <pc:docMk/>
            <pc:sldMk cId="122741760" sldId="577"/>
            <ac:spMk id="14" creationId="{E1335D2B-A2B1-331F-D4BA-4E3EB8D7DB7F}"/>
          </ac:spMkLst>
        </pc:spChg>
        <pc:spChg chg="ord">
          <ac:chgData name="Paul Mulraney" userId="86ee26de-8866-43fd-adb1-f3d5a6038bb0" providerId="ADAL" clId="{68B85251-19ED-E943-87BC-50BEDEFCF18D}" dt="2024-03-27T13:08:48.615" v="1006" actId="13244"/>
          <ac:spMkLst>
            <pc:docMk/>
            <pc:sldMk cId="122741760" sldId="577"/>
            <ac:spMk id="15" creationId="{DBD3EE41-AA4F-D68D-5D94-01E83396BA60}"/>
          </ac:spMkLst>
        </pc:spChg>
        <pc:spChg chg="ord">
          <ac:chgData name="Paul Mulraney" userId="86ee26de-8866-43fd-adb1-f3d5a6038bb0" providerId="ADAL" clId="{68B85251-19ED-E943-87BC-50BEDEFCF18D}" dt="2024-03-27T13:08:50.039" v="1007" actId="13244"/>
          <ac:spMkLst>
            <pc:docMk/>
            <pc:sldMk cId="122741760" sldId="577"/>
            <ac:spMk id="16" creationId="{63EFCA1A-89C3-7A93-716B-A064EAD03D23}"/>
          </ac:spMkLst>
        </pc:spChg>
        <pc:spChg chg="ord">
          <ac:chgData name="Paul Mulraney" userId="86ee26de-8866-43fd-adb1-f3d5a6038bb0" providerId="ADAL" clId="{68B85251-19ED-E943-87BC-50BEDEFCF18D}" dt="2024-03-27T13:08:51.368" v="1008" actId="13244"/>
          <ac:spMkLst>
            <pc:docMk/>
            <pc:sldMk cId="122741760" sldId="577"/>
            <ac:spMk id="17" creationId="{71077FCC-B8EE-C3BC-6648-B019EF22DE9B}"/>
          </ac:spMkLst>
        </pc:spChg>
        <pc:spChg chg="ord">
          <ac:chgData name="Paul Mulraney" userId="86ee26de-8866-43fd-adb1-f3d5a6038bb0" providerId="ADAL" clId="{68B85251-19ED-E943-87BC-50BEDEFCF18D}" dt="2024-03-27T13:07:13.782" v="992" actId="13244"/>
          <ac:spMkLst>
            <pc:docMk/>
            <pc:sldMk cId="122741760" sldId="577"/>
            <ac:spMk id="18" creationId="{2192F126-65B0-0CC6-6072-1542CB18687B}"/>
          </ac:spMkLst>
        </pc:spChg>
        <pc:spChg chg="ord">
          <ac:chgData name="Paul Mulraney" userId="86ee26de-8866-43fd-adb1-f3d5a6038bb0" providerId="ADAL" clId="{68B85251-19ED-E943-87BC-50BEDEFCF18D}" dt="2024-03-27T13:07:39.916" v="994" actId="13244"/>
          <ac:spMkLst>
            <pc:docMk/>
            <pc:sldMk cId="122741760" sldId="577"/>
            <ac:spMk id="19" creationId="{AE821C4C-2999-7B48-E47B-171EBAD3960B}"/>
          </ac:spMkLst>
        </pc:spChg>
        <pc:spChg chg="ord">
          <ac:chgData name="Paul Mulraney" userId="86ee26de-8866-43fd-adb1-f3d5a6038bb0" providerId="ADAL" clId="{68B85251-19ED-E943-87BC-50BEDEFCF18D}" dt="2024-03-27T13:07:41.579" v="995" actId="13244"/>
          <ac:spMkLst>
            <pc:docMk/>
            <pc:sldMk cId="122741760" sldId="577"/>
            <ac:spMk id="20" creationId="{26AE9617-FB58-76A6-F9C5-2F13F2CFB3A8}"/>
          </ac:spMkLst>
        </pc:spChg>
        <pc:spChg chg="ord">
          <ac:chgData name="Paul Mulraney" userId="86ee26de-8866-43fd-adb1-f3d5a6038bb0" providerId="ADAL" clId="{68B85251-19ED-E943-87BC-50BEDEFCF18D}" dt="2024-03-27T13:07:43.454" v="996" actId="13244"/>
          <ac:spMkLst>
            <pc:docMk/>
            <pc:sldMk cId="122741760" sldId="577"/>
            <ac:spMk id="21" creationId="{044C70E6-959E-D3AF-2B23-4F0B7F41FAB2}"/>
          </ac:spMkLst>
        </pc:spChg>
        <pc:spChg chg="ord">
          <ac:chgData name="Paul Mulraney" userId="86ee26de-8866-43fd-adb1-f3d5a6038bb0" providerId="ADAL" clId="{68B85251-19ED-E943-87BC-50BEDEFCF18D}" dt="2024-03-27T13:07:44.895" v="997" actId="13244"/>
          <ac:spMkLst>
            <pc:docMk/>
            <pc:sldMk cId="122741760" sldId="577"/>
            <ac:spMk id="23" creationId="{978B30C5-D8D4-A0F9-84BA-7D2A405109C8}"/>
          </ac:spMkLst>
        </pc:spChg>
        <pc:spChg chg="ord">
          <ac:chgData name="Paul Mulraney" userId="86ee26de-8866-43fd-adb1-f3d5a6038bb0" providerId="ADAL" clId="{68B85251-19ED-E943-87BC-50BEDEFCF18D}" dt="2024-03-27T13:08:19.205" v="999" actId="13244"/>
          <ac:spMkLst>
            <pc:docMk/>
            <pc:sldMk cId="122741760" sldId="577"/>
            <ac:spMk id="24" creationId="{882B3D06-9333-D62E-5ECB-D73CE0F44109}"/>
          </ac:spMkLst>
        </pc:spChg>
        <pc:picChg chg="mod ord modVis">
          <ac:chgData name="Paul Mulraney" userId="86ee26de-8866-43fd-adb1-f3d5a6038bb0" providerId="ADAL" clId="{68B85251-19ED-E943-87BC-50BEDEFCF18D}" dt="2024-03-27T13:08:56.670" v="1010" actId="14430"/>
          <ac:picMkLst>
            <pc:docMk/>
            <pc:sldMk cId="122741760" sldId="577"/>
            <ac:picMk id="3" creationId="{02A7AFA2-E541-65C8-AA02-0B4C7AE95552}"/>
          </ac:picMkLst>
        </pc:picChg>
        <pc:picChg chg="mod ord modVis">
          <ac:chgData name="Paul Mulraney" userId="86ee26de-8866-43fd-adb1-f3d5a6038bb0" providerId="ADAL" clId="{68B85251-19ED-E943-87BC-50BEDEFCF18D}" dt="2024-03-27T13:08:55.475" v="1009" actId="14430"/>
          <ac:picMkLst>
            <pc:docMk/>
            <pc:sldMk cId="122741760" sldId="577"/>
            <ac:picMk id="5" creationId="{BB7815EC-DBD1-0C15-E7DF-EA016DC6C3B9}"/>
          </ac:picMkLst>
        </pc:picChg>
      </pc:sldChg>
      <pc:sldChg chg="modSp mod">
        <pc:chgData name="Paul Mulraney" userId="86ee26de-8866-43fd-adb1-f3d5a6038bb0" providerId="ADAL" clId="{68B85251-19ED-E943-87BC-50BEDEFCF18D}" dt="2024-03-27T13:06:46.991" v="989" actId="13244"/>
        <pc:sldMkLst>
          <pc:docMk/>
          <pc:sldMk cId="2676242744" sldId="615"/>
        </pc:sldMkLst>
        <pc:spChg chg="ord">
          <ac:chgData name="Paul Mulraney" userId="86ee26de-8866-43fd-adb1-f3d5a6038bb0" providerId="ADAL" clId="{68B85251-19ED-E943-87BC-50BEDEFCF18D}" dt="2024-03-27T13:06:46.991" v="989" actId="13244"/>
          <ac:spMkLst>
            <pc:docMk/>
            <pc:sldMk cId="2676242744" sldId="615"/>
            <ac:spMk id="6" creationId="{23F5DEB0-4A45-E264-12B8-F5AF89A5F82A}"/>
          </ac:spMkLst>
        </pc:spChg>
        <pc:spChg chg="mod ord modVis">
          <ac:chgData name="Paul Mulraney" userId="86ee26de-8866-43fd-adb1-f3d5a6038bb0" providerId="ADAL" clId="{68B85251-19ED-E943-87BC-50BEDEFCF18D}" dt="2024-03-27T13:06:44.241" v="988" actId="13244"/>
          <ac:spMkLst>
            <pc:docMk/>
            <pc:sldMk cId="2676242744" sldId="615"/>
            <ac:spMk id="9" creationId="{E52FB393-C976-FE7F-4C36-6BD43461D271}"/>
          </ac:spMkLst>
        </pc:spChg>
        <pc:picChg chg="mod modVis">
          <ac:chgData name="Paul Mulraney" userId="86ee26de-8866-43fd-adb1-f3d5a6038bb0" providerId="ADAL" clId="{68B85251-19ED-E943-87BC-50BEDEFCF18D}" dt="2024-03-27T12:36:32.565" v="627" actId="14430"/>
          <ac:picMkLst>
            <pc:docMk/>
            <pc:sldMk cId="2676242744" sldId="615"/>
            <ac:picMk id="2" creationId="{B94988DF-7F98-F7B2-D937-E76BCF734415}"/>
          </ac:picMkLst>
        </pc:picChg>
        <pc:picChg chg="mod modVis">
          <ac:chgData name="Paul Mulraney" userId="86ee26de-8866-43fd-adb1-f3d5a6038bb0" providerId="ADAL" clId="{68B85251-19ED-E943-87BC-50BEDEFCF18D}" dt="2024-03-27T12:36:21.235" v="622" actId="14430"/>
          <ac:picMkLst>
            <pc:docMk/>
            <pc:sldMk cId="2676242744" sldId="615"/>
            <ac:picMk id="5" creationId="{DB46D2DD-5DE4-1498-C1B5-B210A8A84BA5}"/>
          </ac:picMkLst>
        </pc:picChg>
      </pc:sldChg>
      <pc:sldChg chg="modSp mod">
        <pc:chgData name="Paul Mulraney" userId="86ee26de-8866-43fd-adb1-f3d5a6038bb0" providerId="ADAL" clId="{68B85251-19ED-E943-87BC-50BEDEFCF18D}" dt="2024-03-27T13:09:51.776" v="1022" actId="13244"/>
        <pc:sldMkLst>
          <pc:docMk/>
          <pc:sldMk cId="3219926823" sldId="625"/>
        </pc:sldMkLst>
        <pc:spChg chg="ord">
          <ac:chgData name="Paul Mulraney" userId="86ee26de-8866-43fd-adb1-f3d5a6038bb0" providerId="ADAL" clId="{68B85251-19ED-E943-87BC-50BEDEFCF18D}" dt="2024-03-27T13:09:38.914" v="1020" actId="13244"/>
          <ac:spMkLst>
            <pc:docMk/>
            <pc:sldMk cId="3219926823" sldId="625"/>
            <ac:spMk id="2" creationId="{583C48BD-410C-CED4-D7A2-8A147492DD77}"/>
          </ac:spMkLst>
        </pc:spChg>
        <pc:spChg chg="ord">
          <ac:chgData name="Paul Mulraney" userId="86ee26de-8866-43fd-adb1-f3d5a6038bb0" providerId="ADAL" clId="{68B85251-19ED-E943-87BC-50BEDEFCF18D}" dt="2024-03-27T13:09:40.435" v="1021" actId="13244"/>
          <ac:spMkLst>
            <pc:docMk/>
            <pc:sldMk cId="3219926823" sldId="625"/>
            <ac:spMk id="7" creationId="{FE49308E-FB0F-16E8-7CF0-8E0A80A74C5C}"/>
          </ac:spMkLst>
        </pc:spChg>
        <pc:picChg chg="mod ord modVis">
          <ac:chgData name="Paul Mulraney" userId="86ee26de-8866-43fd-adb1-f3d5a6038bb0" providerId="ADAL" clId="{68B85251-19ED-E943-87BC-50BEDEFCF18D}" dt="2024-03-27T13:09:36.067" v="1018" actId="13244"/>
          <ac:picMkLst>
            <pc:docMk/>
            <pc:sldMk cId="3219926823" sldId="625"/>
            <ac:picMk id="5" creationId="{79BDC9C5-5B54-3E74-5298-9A601AD6F281}"/>
          </ac:picMkLst>
        </pc:picChg>
        <pc:picChg chg="mod ord modVis">
          <ac:chgData name="Paul Mulraney" userId="86ee26de-8866-43fd-adb1-f3d5a6038bb0" providerId="ADAL" clId="{68B85251-19ED-E943-87BC-50BEDEFCF18D}" dt="2024-03-27T13:09:37.537" v="1019" actId="13244"/>
          <ac:picMkLst>
            <pc:docMk/>
            <pc:sldMk cId="3219926823" sldId="625"/>
            <ac:picMk id="6" creationId="{FA9E25F0-F338-BEA6-23B1-41D3B3C69577}"/>
          </ac:picMkLst>
        </pc:picChg>
        <pc:picChg chg="ord">
          <ac:chgData name="Paul Mulraney" userId="86ee26de-8866-43fd-adb1-f3d5a6038bb0" providerId="ADAL" clId="{68B85251-19ED-E943-87BC-50BEDEFCF18D}" dt="2024-03-27T13:09:51.776" v="1022" actId="13244"/>
          <ac:picMkLst>
            <pc:docMk/>
            <pc:sldMk cId="3219926823" sldId="625"/>
            <ac:picMk id="18" creationId="{7759C02F-06C0-732C-4377-16B36B55F42F}"/>
          </ac:picMkLst>
        </pc:picChg>
      </pc:sldChg>
      <pc:sldChg chg="modSp mod">
        <pc:chgData name="Paul Mulraney" userId="86ee26de-8866-43fd-adb1-f3d5a6038bb0" providerId="ADAL" clId="{68B85251-19ED-E943-87BC-50BEDEFCF18D}" dt="2024-03-27T12:35:44.349" v="621" actId="114"/>
        <pc:sldMkLst>
          <pc:docMk/>
          <pc:sldMk cId="3351789176" sldId="627"/>
        </pc:sldMkLst>
        <pc:spChg chg="mod">
          <ac:chgData name="Paul Mulraney" userId="86ee26de-8866-43fd-adb1-f3d5a6038bb0" providerId="ADAL" clId="{68B85251-19ED-E943-87BC-50BEDEFCF18D}" dt="2024-03-27T12:35:44.349" v="621" actId="114"/>
          <ac:spMkLst>
            <pc:docMk/>
            <pc:sldMk cId="3351789176" sldId="627"/>
            <ac:spMk id="3" creationId="{5D46CC44-22AC-5A47-AF5C-7C755B6FB6CC}"/>
          </ac:spMkLst>
        </pc:spChg>
      </pc:sldChg>
      <pc:sldChg chg="modSp mod">
        <pc:chgData name="Paul Mulraney" userId="86ee26de-8866-43fd-adb1-f3d5a6038bb0" providerId="ADAL" clId="{68B85251-19ED-E943-87BC-50BEDEFCF18D}" dt="2024-03-27T12:35:30.828" v="606" actId="114"/>
        <pc:sldMkLst>
          <pc:docMk/>
          <pc:sldMk cId="3145108365" sldId="630"/>
        </pc:sldMkLst>
        <pc:spChg chg="mod">
          <ac:chgData name="Paul Mulraney" userId="86ee26de-8866-43fd-adb1-f3d5a6038bb0" providerId="ADAL" clId="{68B85251-19ED-E943-87BC-50BEDEFCF18D}" dt="2024-03-27T12:35:30.828" v="606" actId="114"/>
          <ac:spMkLst>
            <pc:docMk/>
            <pc:sldMk cId="3145108365" sldId="630"/>
            <ac:spMk id="3" creationId="{F4919847-E5A2-D63B-9ACA-747EB2509BE0}"/>
          </ac:spMkLst>
        </pc:spChg>
      </pc:sldChg>
      <pc:sldChg chg="modSp mod">
        <pc:chgData name="Paul Mulraney" userId="86ee26de-8866-43fd-adb1-f3d5a6038bb0" providerId="ADAL" clId="{68B85251-19ED-E943-87BC-50BEDEFCF18D}" dt="2024-03-27T13:09:21.955" v="1014" actId="13244"/>
        <pc:sldMkLst>
          <pc:docMk/>
          <pc:sldMk cId="3583040993" sldId="680"/>
        </pc:sldMkLst>
        <pc:spChg chg="ord">
          <ac:chgData name="Paul Mulraney" userId="86ee26de-8866-43fd-adb1-f3d5a6038bb0" providerId="ADAL" clId="{68B85251-19ED-E943-87BC-50BEDEFCF18D}" dt="2024-03-27T13:09:14.537" v="1011" actId="13244"/>
          <ac:spMkLst>
            <pc:docMk/>
            <pc:sldMk cId="3583040993" sldId="680"/>
            <ac:spMk id="2" creationId="{79996FD4-6DCE-E89E-F8FE-98125BB56B22}"/>
          </ac:spMkLst>
        </pc:spChg>
        <pc:spChg chg="ord">
          <ac:chgData name="Paul Mulraney" userId="86ee26de-8866-43fd-adb1-f3d5a6038bb0" providerId="ADAL" clId="{68B85251-19ED-E943-87BC-50BEDEFCF18D}" dt="2024-03-27T13:09:20.565" v="1013" actId="13244"/>
          <ac:spMkLst>
            <pc:docMk/>
            <pc:sldMk cId="3583040993" sldId="680"/>
            <ac:spMk id="3" creationId="{BABC30C1-326A-EF0B-7D93-33DC4F84ABF3}"/>
          </ac:spMkLst>
        </pc:spChg>
        <pc:spChg chg="ord">
          <ac:chgData name="Paul Mulraney" userId="86ee26de-8866-43fd-adb1-f3d5a6038bb0" providerId="ADAL" clId="{68B85251-19ED-E943-87BC-50BEDEFCF18D}" dt="2024-03-27T12:37:09.854" v="640" actId="13244"/>
          <ac:spMkLst>
            <pc:docMk/>
            <pc:sldMk cId="3583040993" sldId="680"/>
            <ac:spMk id="4" creationId="{2AD72A4C-C91F-EFF8-1320-B667AB955F98}"/>
          </ac:spMkLst>
        </pc:spChg>
        <pc:spChg chg="ord">
          <ac:chgData name="Paul Mulraney" userId="86ee26de-8866-43fd-adb1-f3d5a6038bb0" providerId="ADAL" clId="{68B85251-19ED-E943-87BC-50BEDEFCF18D}" dt="2024-03-27T13:09:21.955" v="1014" actId="13244"/>
          <ac:spMkLst>
            <pc:docMk/>
            <pc:sldMk cId="3583040993" sldId="680"/>
            <ac:spMk id="8" creationId="{B3DDF94D-9EFD-7853-FB6B-5E24CFB69C23}"/>
          </ac:spMkLst>
        </pc:spChg>
        <pc:picChg chg="mod ord modVis">
          <ac:chgData name="Paul Mulraney" userId="86ee26de-8866-43fd-adb1-f3d5a6038bb0" providerId="ADAL" clId="{68B85251-19ED-E943-87BC-50BEDEFCF18D}" dt="2024-03-27T12:37:03.645" v="638" actId="14430"/>
          <ac:picMkLst>
            <pc:docMk/>
            <pc:sldMk cId="3583040993" sldId="680"/>
            <ac:picMk id="5" creationId="{C4D8C4F3-3A3A-BDB8-3B05-F0EA75C34ED7}"/>
          </ac:picMkLst>
        </pc:picChg>
        <pc:picChg chg="mod ord modVis">
          <ac:chgData name="Paul Mulraney" userId="86ee26de-8866-43fd-adb1-f3d5a6038bb0" providerId="ADAL" clId="{68B85251-19ED-E943-87BC-50BEDEFCF18D}" dt="2024-03-27T12:37:04.608" v="639" actId="14430"/>
          <ac:picMkLst>
            <pc:docMk/>
            <pc:sldMk cId="3583040993" sldId="680"/>
            <ac:picMk id="6" creationId="{48BDCDF1-FA60-D1B3-C5F5-24616824A19F}"/>
          </ac:picMkLst>
        </pc:picChg>
        <pc:picChg chg="mod ord modVis">
          <ac:chgData name="Paul Mulraney" userId="86ee26de-8866-43fd-adb1-f3d5a6038bb0" providerId="ADAL" clId="{68B85251-19ED-E943-87BC-50BEDEFCF18D}" dt="2024-03-27T13:09:18.879" v="1012" actId="13244"/>
          <ac:picMkLst>
            <pc:docMk/>
            <pc:sldMk cId="3583040993" sldId="680"/>
            <ac:picMk id="11" creationId="{B22E4801-37DB-D1E4-D4E5-50D570923DD0}"/>
          </ac:picMkLst>
        </pc:picChg>
      </pc:sldChg>
      <pc:sldChg chg="modSp mod">
        <pc:chgData name="Paul Mulraney" userId="86ee26de-8866-43fd-adb1-f3d5a6038bb0" providerId="ADAL" clId="{68B85251-19ED-E943-87BC-50BEDEFCF18D}" dt="2024-03-27T13:10:24.191" v="1028" actId="13244"/>
        <pc:sldMkLst>
          <pc:docMk/>
          <pc:sldMk cId="1968392632" sldId="698"/>
        </pc:sldMkLst>
        <pc:spChg chg="ord">
          <ac:chgData name="Paul Mulraney" userId="86ee26de-8866-43fd-adb1-f3d5a6038bb0" providerId="ADAL" clId="{68B85251-19ED-E943-87BC-50BEDEFCF18D}" dt="2024-03-27T13:10:08.915" v="1023" actId="13244"/>
          <ac:spMkLst>
            <pc:docMk/>
            <pc:sldMk cId="1968392632" sldId="698"/>
            <ac:spMk id="2" creationId="{79996FD4-6DCE-E89E-F8FE-98125BB56B22}"/>
          </ac:spMkLst>
        </pc:spChg>
        <pc:spChg chg="mod ord">
          <ac:chgData name="Paul Mulraney" userId="86ee26de-8866-43fd-adb1-f3d5a6038bb0" providerId="ADAL" clId="{68B85251-19ED-E943-87BC-50BEDEFCF18D}" dt="2024-03-27T13:10:19.975" v="1027" actId="13244"/>
          <ac:spMkLst>
            <pc:docMk/>
            <pc:sldMk cId="1968392632" sldId="698"/>
            <ac:spMk id="3" creationId="{BABC30C1-326A-EF0B-7D93-33DC4F84ABF3}"/>
          </ac:spMkLst>
        </pc:spChg>
        <pc:spChg chg="ord">
          <ac:chgData name="Paul Mulraney" userId="86ee26de-8866-43fd-adb1-f3d5a6038bb0" providerId="ADAL" clId="{68B85251-19ED-E943-87BC-50BEDEFCF18D}" dt="2024-03-27T13:10:15.330" v="1026" actId="13244"/>
          <ac:spMkLst>
            <pc:docMk/>
            <pc:sldMk cId="1968392632" sldId="698"/>
            <ac:spMk id="7" creationId="{F257408E-5891-33E5-5BCD-615229436432}"/>
          </ac:spMkLst>
        </pc:spChg>
        <pc:picChg chg="ord">
          <ac:chgData name="Paul Mulraney" userId="86ee26de-8866-43fd-adb1-f3d5a6038bb0" providerId="ADAL" clId="{68B85251-19ED-E943-87BC-50BEDEFCF18D}" dt="2024-03-27T13:10:10.647" v="1024" actId="13244"/>
          <ac:picMkLst>
            <pc:docMk/>
            <pc:sldMk cId="1968392632" sldId="698"/>
            <ac:picMk id="5" creationId="{C4D8C4F3-3A3A-BDB8-3B05-F0EA75C34ED7}"/>
          </ac:picMkLst>
        </pc:picChg>
        <pc:picChg chg="mod ord modVis">
          <ac:chgData name="Paul Mulraney" userId="86ee26de-8866-43fd-adb1-f3d5a6038bb0" providerId="ADAL" clId="{68B85251-19ED-E943-87BC-50BEDEFCF18D}" dt="2024-03-27T13:10:12.080" v="1025" actId="13244"/>
          <ac:picMkLst>
            <pc:docMk/>
            <pc:sldMk cId="1968392632" sldId="698"/>
            <ac:picMk id="6" creationId="{48BDCDF1-FA60-D1B3-C5F5-24616824A19F}"/>
          </ac:picMkLst>
        </pc:picChg>
        <pc:picChg chg="ord">
          <ac:chgData name="Paul Mulraney" userId="86ee26de-8866-43fd-adb1-f3d5a6038bb0" providerId="ADAL" clId="{68B85251-19ED-E943-87BC-50BEDEFCF18D}" dt="2024-03-27T13:10:24.191" v="1028" actId="13244"/>
          <ac:picMkLst>
            <pc:docMk/>
            <pc:sldMk cId="1968392632" sldId="698"/>
            <ac:picMk id="11" creationId="{B22E4801-37DB-D1E4-D4E5-50D570923DD0}"/>
          </ac:picMkLst>
        </pc:picChg>
      </pc:sldChg>
      <pc:sldChg chg="modSp mod">
        <pc:chgData name="Paul Mulraney" userId="86ee26de-8866-43fd-adb1-f3d5a6038bb0" providerId="ADAL" clId="{68B85251-19ED-E943-87BC-50BEDEFCF18D}" dt="2024-03-27T13:10:46.222" v="1032" actId="13244"/>
        <pc:sldMkLst>
          <pc:docMk/>
          <pc:sldMk cId="2449858389" sldId="699"/>
        </pc:sldMkLst>
        <pc:spChg chg="mod ord">
          <ac:chgData name="Paul Mulraney" userId="86ee26de-8866-43fd-adb1-f3d5a6038bb0" providerId="ADAL" clId="{68B85251-19ED-E943-87BC-50BEDEFCF18D}" dt="2024-03-27T13:10:46.222" v="1032" actId="13244"/>
          <ac:spMkLst>
            <pc:docMk/>
            <pc:sldMk cId="2449858389" sldId="699"/>
            <ac:spMk id="13" creationId="{80FBCD43-CAA9-A110-F123-BF2C216F8CE3}"/>
          </ac:spMkLst>
        </pc:spChg>
        <pc:spChg chg="ord">
          <ac:chgData name="Paul Mulraney" userId="86ee26de-8866-43fd-adb1-f3d5a6038bb0" providerId="ADAL" clId="{68B85251-19ED-E943-87BC-50BEDEFCF18D}" dt="2024-03-27T13:10:45.045" v="1031" actId="13244"/>
          <ac:spMkLst>
            <pc:docMk/>
            <pc:sldMk cId="2449858389" sldId="699"/>
            <ac:spMk id="15" creationId="{22DA5B78-D2A5-6E38-A09A-562CFD3AC4B2}"/>
          </ac:spMkLst>
        </pc:spChg>
        <pc:spChg chg="ord">
          <ac:chgData name="Paul Mulraney" userId="86ee26de-8866-43fd-adb1-f3d5a6038bb0" providerId="ADAL" clId="{68B85251-19ED-E943-87BC-50BEDEFCF18D}" dt="2024-03-27T13:10:42.715" v="1030" actId="13244"/>
          <ac:spMkLst>
            <pc:docMk/>
            <pc:sldMk cId="2449858389" sldId="699"/>
            <ac:spMk id="18" creationId="{EF1FAF49-E4A1-74C7-58DB-27C64FCB87A4}"/>
          </ac:spMkLst>
        </pc:spChg>
        <pc:picChg chg="ord">
          <ac:chgData name="Paul Mulraney" userId="86ee26de-8866-43fd-adb1-f3d5a6038bb0" providerId="ADAL" clId="{68B85251-19ED-E943-87BC-50BEDEFCF18D}" dt="2024-03-27T13:10:41.299" v="1029" actId="13244"/>
          <ac:picMkLst>
            <pc:docMk/>
            <pc:sldMk cId="2449858389" sldId="699"/>
            <ac:picMk id="19" creationId="{02A6D789-CB88-F7A3-5B93-19208B1773EA}"/>
          </ac:picMkLst>
        </pc:picChg>
        <pc:picChg chg="ord">
          <ac:chgData name="Paul Mulraney" userId="86ee26de-8866-43fd-adb1-f3d5a6038bb0" providerId="ADAL" clId="{68B85251-19ED-E943-87BC-50BEDEFCF18D}" dt="2024-03-27T13:10:41.299" v="1029" actId="13244"/>
          <ac:picMkLst>
            <pc:docMk/>
            <pc:sldMk cId="2449858389" sldId="699"/>
            <ac:picMk id="20" creationId="{1B8FCF2A-D36F-9659-5134-91C216B57CF4}"/>
          </ac:picMkLst>
        </pc:picChg>
      </pc:sldChg>
      <pc:sldChg chg="modSp mod">
        <pc:chgData name="Paul Mulraney" userId="86ee26de-8866-43fd-adb1-f3d5a6038bb0" providerId="ADAL" clId="{68B85251-19ED-E943-87BC-50BEDEFCF18D}" dt="2024-03-27T12:35:34.860" v="607" actId="114"/>
        <pc:sldMkLst>
          <pc:docMk/>
          <pc:sldMk cId="4116911785" sldId="701"/>
        </pc:sldMkLst>
        <pc:spChg chg="mod">
          <ac:chgData name="Paul Mulraney" userId="86ee26de-8866-43fd-adb1-f3d5a6038bb0" providerId="ADAL" clId="{68B85251-19ED-E943-87BC-50BEDEFCF18D}" dt="2024-03-27T12:35:34.860" v="607" actId="114"/>
          <ac:spMkLst>
            <pc:docMk/>
            <pc:sldMk cId="4116911785" sldId="701"/>
            <ac:spMk id="3" creationId="{F4919847-E5A2-D63B-9ACA-747EB2509BE0}"/>
          </ac:spMkLst>
        </pc:spChg>
      </pc:sldChg>
      <pc:sldChg chg="addSp delSp modSp mod">
        <pc:chgData name="Paul Mulraney" userId="86ee26de-8866-43fd-adb1-f3d5a6038bb0" providerId="ADAL" clId="{68B85251-19ED-E943-87BC-50BEDEFCF18D}" dt="2024-03-27T13:12:50.466" v="1058" actId="13244"/>
        <pc:sldMkLst>
          <pc:docMk/>
          <pc:sldMk cId="3371775018" sldId="702"/>
        </pc:sldMkLst>
        <pc:spChg chg="add mod ord">
          <ac:chgData name="Paul Mulraney" userId="86ee26de-8866-43fd-adb1-f3d5a6038bb0" providerId="ADAL" clId="{68B85251-19ED-E943-87BC-50BEDEFCF18D}" dt="2024-03-27T13:12:16.789" v="1049" actId="13244"/>
          <ac:spMkLst>
            <pc:docMk/>
            <pc:sldMk cId="3371775018" sldId="702"/>
            <ac:spMk id="2" creationId="{DEB42027-315C-1CF1-1CE8-919231B00605}"/>
          </ac:spMkLst>
        </pc:spChg>
        <pc:spChg chg="mod ord">
          <ac:chgData name="Paul Mulraney" userId="86ee26de-8866-43fd-adb1-f3d5a6038bb0" providerId="ADAL" clId="{68B85251-19ED-E943-87BC-50BEDEFCF18D}" dt="2024-03-27T13:12:28.092" v="1053" actId="13244"/>
          <ac:spMkLst>
            <pc:docMk/>
            <pc:sldMk cId="3371775018" sldId="702"/>
            <ac:spMk id="5" creationId="{F4B2E31C-D456-8F2E-2BEC-E8FBA46C9C4F}"/>
          </ac:spMkLst>
        </pc:spChg>
        <pc:spChg chg="add mod">
          <ac:chgData name="Paul Mulraney" userId="86ee26de-8866-43fd-adb1-f3d5a6038bb0" providerId="ADAL" clId="{68B85251-19ED-E943-87BC-50BEDEFCF18D}" dt="2024-03-27T12:43:06.226" v="661"/>
          <ac:spMkLst>
            <pc:docMk/>
            <pc:sldMk cId="3371775018" sldId="702"/>
            <ac:spMk id="6" creationId="{78D39A83-B1D1-D179-48F5-BBAB22ACCB02}"/>
          </ac:spMkLst>
        </pc:spChg>
        <pc:spChg chg="ord">
          <ac:chgData name="Paul Mulraney" userId="86ee26de-8866-43fd-adb1-f3d5a6038bb0" providerId="ADAL" clId="{68B85251-19ED-E943-87BC-50BEDEFCF18D}" dt="2024-03-27T13:12:41.580" v="1056" actId="13244"/>
          <ac:spMkLst>
            <pc:docMk/>
            <pc:sldMk cId="3371775018" sldId="702"/>
            <ac:spMk id="9" creationId="{D21C9D83-F1DC-4DA7-29EA-642D03E0C6D5}"/>
          </ac:spMkLst>
        </pc:spChg>
        <pc:spChg chg="del ord">
          <ac:chgData name="Paul Mulraney" userId="86ee26de-8866-43fd-adb1-f3d5a6038bb0" providerId="ADAL" clId="{68B85251-19ED-E943-87BC-50BEDEFCF18D}" dt="2024-03-27T12:42:33.522" v="656" actId="21"/>
          <ac:spMkLst>
            <pc:docMk/>
            <pc:sldMk cId="3371775018" sldId="702"/>
            <ac:spMk id="11" creationId="{0961DEEC-9FD5-F9E5-29CE-CA9B054BBC54}"/>
          </ac:spMkLst>
        </pc:spChg>
        <pc:spChg chg="del">
          <ac:chgData name="Paul Mulraney" userId="86ee26de-8866-43fd-adb1-f3d5a6038bb0" providerId="ADAL" clId="{68B85251-19ED-E943-87BC-50BEDEFCF18D}" dt="2024-03-27T13:12:07.989" v="1047" actId="478"/>
          <ac:spMkLst>
            <pc:docMk/>
            <pc:sldMk cId="3371775018" sldId="702"/>
            <ac:spMk id="18" creationId="{EF1FAF49-E4A1-74C7-58DB-27C64FCB87A4}"/>
          </ac:spMkLst>
        </pc:spChg>
        <pc:spChg chg="mod ord">
          <ac:chgData name="Paul Mulraney" userId="86ee26de-8866-43fd-adb1-f3d5a6038bb0" providerId="ADAL" clId="{68B85251-19ED-E943-87BC-50BEDEFCF18D}" dt="2024-03-27T13:12:20.228" v="1050" actId="13244"/>
          <ac:spMkLst>
            <pc:docMk/>
            <pc:sldMk cId="3371775018" sldId="702"/>
            <ac:spMk id="21" creationId="{054704D2-C235-1634-A572-DECA15439173}"/>
          </ac:spMkLst>
        </pc:spChg>
        <pc:picChg chg="mod ord">
          <ac:chgData name="Paul Mulraney" userId="86ee26de-8866-43fd-adb1-f3d5a6038bb0" providerId="ADAL" clId="{68B85251-19ED-E943-87BC-50BEDEFCF18D}" dt="2024-03-27T13:12:34.680" v="1055" actId="13244"/>
          <ac:picMkLst>
            <pc:docMk/>
            <pc:sldMk cId="3371775018" sldId="702"/>
            <ac:picMk id="3" creationId="{656A0EC0-B42A-E4C3-7061-1A9F70428B94}"/>
          </ac:picMkLst>
        </pc:picChg>
        <pc:picChg chg="ord">
          <ac:chgData name="Paul Mulraney" userId="86ee26de-8866-43fd-adb1-f3d5a6038bb0" providerId="ADAL" clId="{68B85251-19ED-E943-87BC-50BEDEFCF18D}" dt="2024-03-27T13:12:48.464" v="1057" actId="13244"/>
          <ac:picMkLst>
            <pc:docMk/>
            <pc:sldMk cId="3371775018" sldId="702"/>
            <ac:picMk id="4" creationId="{C3B34002-291B-2A4D-2486-6A1283E3B684}"/>
          </ac:picMkLst>
        </pc:picChg>
        <pc:picChg chg="mod ord">
          <ac:chgData name="Paul Mulraney" userId="86ee26de-8866-43fd-adb1-f3d5a6038bb0" providerId="ADAL" clId="{68B85251-19ED-E943-87BC-50BEDEFCF18D}" dt="2024-03-27T13:12:50.466" v="1058" actId="13244"/>
          <ac:picMkLst>
            <pc:docMk/>
            <pc:sldMk cId="3371775018" sldId="702"/>
            <ac:picMk id="7" creationId="{E62BF53C-E1DE-487C-65C1-6B174C054B7D}"/>
          </ac:picMkLst>
        </pc:picChg>
        <pc:picChg chg="ord">
          <ac:chgData name="Paul Mulraney" userId="86ee26de-8866-43fd-adb1-f3d5a6038bb0" providerId="ADAL" clId="{68B85251-19ED-E943-87BC-50BEDEFCF18D}" dt="2024-03-27T13:12:13.521" v="1048" actId="13244"/>
          <ac:picMkLst>
            <pc:docMk/>
            <pc:sldMk cId="3371775018" sldId="702"/>
            <ac:picMk id="19" creationId="{02A6D789-CB88-F7A3-5B93-19208B1773EA}"/>
          </ac:picMkLst>
        </pc:picChg>
        <pc:picChg chg="ord">
          <ac:chgData name="Paul Mulraney" userId="86ee26de-8866-43fd-adb1-f3d5a6038bb0" providerId="ADAL" clId="{68B85251-19ED-E943-87BC-50BEDEFCF18D}" dt="2024-03-27T13:12:13.521" v="1048" actId="13244"/>
          <ac:picMkLst>
            <pc:docMk/>
            <pc:sldMk cId="3371775018" sldId="702"/>
            <ac:picMk id="20" creationId="{1B8FCF2A-D36F-9659-5134-91C216B57CF4}"/>
          </ac:picMkLst>
        </pc:picChg>
      </pc:sldChg>
      <pc:sldChg chg="addSp delSp modSp add mod ord">
        <pc:chgData name="Paul Mulraney" userId="86ee26de-8866-43fd-adb1-f3d5a6038bb0" providerId="ADAL" clId="{68B85251-19ED-E943-87BC-50BEDEFCF18D}" dt="2024-03-27T13:11:49.891" v="1046" actId="13244"/>
        <pc:sldMkLst>
          <pc:docMk/>
          <pc:sldMk cId="885524979" sldId="703"/>
        </pc:sldMkLst>
        <pc:spChg chg="add mod ord">
          <ac:chgData name="Paul Mulraney" userId="86ee26de-8866-43fd-adb1-f3d5a6038bb0" providerId="ADAL" clId="{68B85251-19ED-E943-87BC-50BEDEFCF18D}" dt="2024-03-27T13:11:41.514" v="1045" actId="13244"/>
          <ac:spMkLst>
            <pc:docMk/>
            <pc:sldMk cId="885524979" sldId="703"/>
            <ac:spMk id="2" creationId="{BDCD535C-57C3-EF95-FC96-3015202D8CF6}"/>
          </ac:spMkLst>
        </pc:spChg>
        <pc:spChg chg="mod ord">
          <ac:chgData name="Paul Mulraney" userId="86ee26de-8866-43fd-adb1-f3d5a6038bb0" providerId="ADAL" clId="{68B85251-19ED-E943-87BC-50BEDEFCF18D}" dt="2024-03-27T13:11:05.553" v="1036" actId="13244"/>
          <ac:spMkLst>
            <pc:docMk/>
            <pc:sldMk cId="885524979" sldId="703"/>
            <ac:spMk id="5" creationId="{F4B2E31C-D456-8F2E-2BEC-E8FBA46C9C4F}"/>
          </ac:spMkLst>
        </pc:spChg>
        <pc:spChg chg="add del mod">
          <ac:chgData name="Paul Mulraney" userId="86ee26de-8866-43fd-adb1-f3d5a6038bb0" providerId="ADAL" clId="{68B85251-19ED-E943-87BC-50BEDEFCF18D}" dt="2024-03-27T13:11:32.423" v="1044" actId="478"/>
          <ac:spMkLst>
            <pc:docMk/>
            <pc:sldMk cId="885524979" sldId="703"/>
            <ac:spMk id="6" creationId="{8713F03F-33B1-8A3E-F1BB-562D55227136}"/>
          </ac:spMkLst>
        </pc:spChg>
        <pc:spChg chg="mod">
          <ac:chgData name="Paul Mulraney" userId="86ee26de-8866-43fd-adb1-f3d5a6038bb0" providerId="ADAL" clId="{68B85251-19ED-E943-87BC-50BEDEFCF18D}" dt="2024-03-27T12:29:49.573" v="189" actId="167"/>
          <ac:spMkLst>
            <pc:docMk/>
            <pc:sldMk cId="885524979" sldId="703"/>
            <ac:spMk id="8" creationId="{9A4E4C5D-8415-82D0-D754-2325DE960DF9}"/>
          </ac:spMkLst>
        </pc:spChg>
        <pc:spChg chg="add del">
          <ac:chgData name="Paul Mulraney" userId="86ee26de-8866-43fd-adb1-f3d5a6038bb0" providerId="ADAL" clId="{68B85251-19ED-E943-87BC-50BEDEFCF18D}" dt="2024-03-27T12:29:33.237" v="186" actId="478"/>
          <ac:spMkLst>
            <pc:docMk/>
            <pc:sldMk cId="885524979" sldId="703"/>
            <ac:spMk id="9" creationId="{D21C9D83-F1DC-4DA7-29EA-642D03E0C6D5}"/>
          </ac:spMkLst>
        </pc:spChg>
        <pc:spChg chg="mod ord">
          <ac:chgData name="Paul Mulraney" userId="86ee26de-8866-43fd-adb1-f3d5a6038bb0" providerId="ADAL" clId="{68B85251-19ED-E943-87BC-50BEDEFCF18D}" dt="2024-03-27T13:11:08.635" v="1038" actId="13244"/>
          <ac:spMkLst>
            <pc:docMk/>
            <pc:sldMk cId="885524979" sldId="703"/>
            <ac:spMk id="10" creationId="{615974AA-D911-CCF6-F678-13B99DD9B7AB}"/>
          </ac:spMkLst>
        </pc:spChg>
        <pc:spChg chg="del mod">
          <ac:chgData name="Paul Mulraney" userId="86ee26de-8866-43fd-adb1-f3d5a6038bb0" providerId="ADAL" clId="{68B85251-19ED-E943-87BC-50BEDEFCF18D}" dt="2024-03-27T12:30:45.102" v="270" actId="478"/>
          <ac:spMkLst>
            <pc:docMk/>
            <pc:sldMk cId="885524979" sldId="703"/>
            <ac:spMk id="11" creationId="{0961DEEC-9FD5-F9E5-29CE-CA9B054BBC54}"/>
          </ac:spMkLst>
        </pc:spChg>
        <pc:spChg chg="ord">
          <ac:chgData name="Paul Mulraney" userId="86ee26de-8866-43fd-adb1-f3d5a6038bb0" providerId="ADAL" clId="{68B85251-19ED-E943-87BC-50BEDEFCF18D}" dt="2024-03-27T13:11:49.891" v="1046" actId="13244"/>
          <ac:spMkLst>
            <pc:docMk/>
            <pc:sldMk cId="885524979" sldId="703"/>
            <ac:spMk id="18" creationId="{EF1FAF49-E4A1-74C7-58DB-27C64FCB87A4}"/>
          </ac:spMkLst>
        </pc:spChg>
        <pc:spChg chg="ord">
          <ac:chgData name="Paul Mulraney" userId="86ee26de-8866-43fd-adb1-f3d5a6038bb0" providerId="ADAL" clId="{68B85251-19ED-E943-87BC-50BEDEFCF18D}" dt="2024-03-27T13:11:22.091" v="1041" actId="13244"/>
          <ac:spMkLst>
            <pc:docMk/>
            <pc:sldMk cId="885524979" sldId="703"/>
            <ac:spMk id="21" creationId="{054704D2-C235-1634-A572-DECA15439173}"/>
          </ac:spMkLst>
        </pc:spChg>
        <pc:picChg chg="add del">
          <ac:chgData name="Paul Mulraney" userId="86ee26de-8866-43fd-adb1-f3d5a6038bb0" providerId="ADAL" clId="{68B85251-19ED-E943-87BC-50BEDEFCF18D}" dt="2024-03-27T12:28:48.048" v="182" actId="478"/>
          <ac:picMkLst>
            <pc:docMk/>
            <pc:sldMk cId="885524979" sldId="703"/>
            <ac:picMk id="3" creationId="{656A0EC0-B42A-E4C3-7061-1A9F70428B94}"/>
          </ac:picMkLst>
        </pc:picChg>
        <pc:picChg chg="add del mod ord">
          <ac:chgData name="Paul Mulraney" userId="86ee26de-8866-43fd-adb1-f3d5a6038bb0" providerId="ADAL" clId="{68B85251-19ED-E943-87BC-50BEDEFCF18D}" dt="2024-03-27T13:11:09.975" v="1039" actId="13244"/>
          <ac:picMkLst>
            <pc:docMk/>
            <pc:sldMk cId="885524979" sldId="703"/>
            <ac:picMk id="4" creationId="{C3B34002-291B-2A4D-2486-6A1283E3B684}"/>
          </ac:picMkLst>
        </pc:picChg>
        <pc:picChg chg="add del mod ord">
          <ac:chgData name="Paul Mulraney" userId="86ee26de-8866-43fd-adb1-f3d5a6038bb0" providerId="ADAL" clId="{68B85251-19ED-E943-87BC-50BEDEFCF18D}" dt="2024-03-27T13:11:07.075" v="1037" actId="13244"/>
          <ac:picMkLst>
            <pc:docMk/>
            <pc:sldMk cId="885524979" sldId="703"/>
            <ac:picMk id="7" creationId="{E62BF53C-E1DE-487C-65C1-6B174C054B7D}"/>
          </ac:picMkLst>
        </pc:picChg>
        <pc:picChg chg="ord">
          <ac:chgData name="Paul Mulraney" userId="86ee26de-8866-43fd-adb1-f3d5a6038bb0" providerId="ADAL" clId="{68B85251-19ED-E943-87BC-50BEDEFCF18D}" dt="2024-03-27T13:11:03.949" v="1035" actId="13244"/>
          <ac:picMkLst>
            <pc:docMk/>
            <pc:sldMk cId="885524979" sldId="703"/>
            <ac:picMk id="19" creationId="{02A6D789-CB88-F7A3-5B93-19208B1773EA}"/>
          </ac:picMkLst>
        </pc:picChg>
        <pc:picChg chg="ord">
          <ac:chgData name="Paul Mulraney" userId="86ee26de-8866-43fd-adb1-f3d5a6038bb0" providerId="ADAL" clId="{68B85251-19ED-E943-87BC-50BEDEFCF18D}" dt="2024-03-27T13:11:02.083" v="1034" actId="13244"/>
          <ac:picMkLst>
            <pc:docMk/>
            <pc:sldMk cId="885524979" sldId="703"/>
            <ac:picMk id="20" creationId="{1B8FCF2A-D36F-9659-5134-91C216B57CF4}"/>
          </ac:picMkLst>
        </pc:picChg>
      </pc:sldChg>
      <pc:sldChg chg="addSp delSp modSp add mod">
        <pc:chgData name="Paul Mulraney" userId="86ee26de-8866-43fd-adb1-f3d5a6038bb0" providerId="ADAL" clId="{68B85251-19ED-E943-87BC-50BEDEFCF18D}" dt="2024-03-27T13:16:34.962" v="1091" actId="13244"/>
        <pc:sldMkLst>
          <pc:docMk/>
          <pc:sldMk cId="3464113897" sldId="704"/>
        </pc:sldMkLst>
        <pc:spChg chg="del">
          <ac:chgData name="Paul Mulraney" userId="86ee26de-8866-43fd-adb1-f3d5a6038bb0" providerId="ADAL" clId="{68B85251-19ED-E943-87BC-50BEDEFCF18D}" dt="2024-03-27T12:50:57.006" v="777" actId="478"/>
          <ac:spMkLst>
            <pc:docMk/>
            <pc:sldMk cId="3464113897" sldId="704"/>
            <ac:spMk id="2" creationId="{DEB42027-315C-1CF1-1CE8-919231B00605}"/>
          </ac:spMkLst>
        </pc:spChg>
        <pc:spChg chg="del">
          <ac:chgData name="Paul Mulraney" userId="86ee26de-8866-43fd-adb1-f3d5a6038bb0" providerId="ADAL" clId="{68B85251-19ED-E943-87BC-50BEDEFCF18D}" dt="2024-03-27T12:50:55.760" v="776" actId="478"/>
          <ac:spMkLst>
            <pc:docMk/>
            <pc:sldMk cId="3464113897" sldId="704"/>
            <ac:spMk id="5" creationId="{F4B2E31C-D456-8F2E-2BEC-E8FBA46C9C4F}"/>
          </ac:spMkLst>
        </pc:spChg>
        <pc:spChg chg="add mod ord modVis">
          <ac:chgData name="Paul Mulraney" userId="86ee26de-8866-43fd-adb1-f3d5a6038bb0" providerId="ADAL" clId="{68B85251-19ED-E943-87BC-50BEDEFCF18D}" dt="2024-03-27T13:16:10.768" v="1088" actId="13244"/>
          <ac:spMkLst>
            <pc:docMk/>
            <pc:sldMk cId="3464113897" sldId="704"/>
            <ac:spMk id="6" creationId="{3A7F0D5F-05F0-E272-8584-19DE543ED326}"/>
          </ac:spMkLst>
        </pc:spChg>
        <pc:spChg chg="mod modVis">
          <ac:chgData name="Paul Mulraney" userId="86ee26de-8866-43fd-adb1-f3d5a6038bb0" providerId="ADAL" clId="{68B85251-19ED-E943-87BC-50BEDEFCF18D}" dt="2024-03-27T13:16:16.712" v="1090" actId="14429"/>
          <ac:spMkLst>
            <pc:docMk/>
            <pc:sldMk cId="3464113897" sldId="704"/>
            <ac:spMk id="8" creationId="{9A4E4C5D-8415-82D0-D754-2325DE960DF9}"/>
          </ac:spMkLst>
        </pc:spChg>
        <pc:spChg chg="mod ord modVis">
          <ac:chgData name="Paul Mulraney" userId="86ee26de-8866-43fd-adb1-f3d5a6038bb0" providerId="ADAL" clId="{68B85251-19ED-E943-87BC-50BEDEFCF18D}" dt="2024-03-27T13:16:34.962" v="1091" actId="13244"/>
          <ac:spMkLst>
            <pc:docMk/>
            <pc:sldMk cId="3464113897" sldId="704"/>
            <ac:spMk id="9" creationId="{D21C9D83-F1DC-4DA7-29EA-642D03E0C6D5}"/>
          </ac:spMkLst>
        </pc:spChg>
        <pc:spChg chg="del">
          <ac:chgData name="Paul Mulraney" userId="86ee26de-8866-43fd-adb1-f3d5a6038bb0" providerId="ADAL" clId="{68B85251-19ED-E943-87BC-50BEDEFCF18D}" dt="2024-03-27T12:50:52.030" v="773" actId="478"/>
          <ac:spMkLst>
            <pc:docMk/>
            <pc:sldMk cId="3464113897" sldId="704"/>
            <ac:spMk id="10" creationId="{615974AA-D911-CCF6-F678-13B99DD9B7AB}"/>
          </ac:spMkLst>
        </pc:spChg>
        <pc:spChg chg="add del mod ord modVis">
          <ac:chgData name="Paul Mulraney" userId="86ee26de-8866-43fd-adb1-f3d5a6038bb0" providerId="ADAL" clId="{68B85251-19ED-E943-87BC-50BEDEFCF18D}" dt="2024-03-27T13:16:01.112" v="1085" actId="478"/>
          <ac:spMkLst>
            <pc:docMk/>
            <pc:sldMk cId="3464113897" sldId="704"/>
            <ac:spMk id="18" creationId="{EF1FAF49-E4A1-74C7-58DB-27C64FCB87A4}"/>
          </ac:spMkLst>
        </pc:spChg>
        <pc:spChg chg="mod ord modVis">
          <ac:chgData name="Paul Mulraney" userId="86ee26de-8866-43fd-adb1-f3d5a6038bb0" providerId="ADAL" clId="{68B85251-19ED-E943-87BC-50BEDEFCF18D}" dt="2024-03-27T13:15:10.728" v="1083" actId="33935"/>
          <ac:spMkLst>
            <pc:docMk/>
            <pc:sldMk cId="3464113897" sldId="704"/>
            <ac:spMk id="21" creationId="{054704D2-C235-1634-A572-DECA15439173}"/>
          </ac:spMkLst>
        </pc:spChg>
        <pc:picChg chg="del">
          <ac:chgData name="Paul Mulraney" userId="86ee26de-8866-43fd-adb1-f3d5a6038bb0" providerId="ADAL" clId="{68B85251-19ED-E943-87BC-50BEDEFCF18D}" dt="2024-03-27T12:50:54.253" v="775" actId="478"/>
          <ac:picMkLst>
            <pc:docMk/>
            <pc:sldMk cId="3464113897" sldId="704"/>
            <ac:picMk id="3" creationId="{656A0EC0-B42A-E4C3-7061-1A9F70428B94}"/>
          </ac:picMkLst>
        </pc:picChg>
        <pc:picChg chg="del">
          <ac:chgData name="Paul Mulraney" userId="86ee26de-8866-43fd-adb1-f3d5a6038bb0" providerId="ADAL" clId="{68B85251-19ED-E943-87BC-50BEDEFCF18D}" dt="2024-03-27T12:50:50.706" v="772" actId="478"/>
          <ac:picMkLst>
            <pc:docMk/>
            <pc:sldMk cId="3464113897" sldId="704"/>
            <ac:picMk id="4" creationId="{C3B34002-291B-2A4D-2486-6A1283E3B684}"/>
          </ac:picMkLst>
        </pc:picChg>
        <pc:picChg chg="del">
          <ac:chgData name="Paul Mulraney" userId="86ee26de-8866-43fd-adb1-f3d5a6038bb0" providerId="ADAL" clId="{68B85251-19ED-E943-87BC-50BEDEFCF18D}" dt="2024-03-27T12:50:52.620" v="774" actId="478"/>
          <ac:picMkLst>
            <pc:docMk/>
            <pc:sldMk cId="3464113897" sldId="704"/>
            <ac:picMk id="7" creationId="{E62BF53C-E1DE-487C-65C1-6B174C054B7D}"/>
          </ac:picMkLst>
        </pc:picChg>
        <pc:picChg chg="add mod ord modVis">
          <ac:chgData name="Paul Mulraney" userId="86ee26de-8866-43fd-adb1-f3d5a6038bb0" providerId="ADAL" clId="{68B85251-19ED-E943-87BC-50BEDEFCF18D}" dt="2024-03-27T13:15:10.728" v="1083" actId="33935"/>
          <ac:picMkLst>
            <pc:docMk/>
            <pc:sldMk cId="3464113897" sldId="704"/>
            <ac:picMk id="11" creationId="{CB221190-7046-86B1-0DB0-83E0E34954FE}"/>
          </ac:picMkLst>
        </pc:picChg>
        <pc:picChg chg="add mod ord modVis">
          <ac:chgData name="Paul Mulraney" userId="86ee26de-8866-43fd-adb1-f3d5a6038bb0" providerId="ADAL" clId="{68B85251-19ED-E943-87BC-50BEDEFCF18D}" dt="2024-03-27T13:15:10.728" v="1083" actId="33935"/>
          <ac:picMkLst>
            <pc:docMk/>
            <pc:sldMk cId="3464113897" sldId="704"/>
            <ac:picMk id="12" creationId="{7076DD29-8177-760D-6AD2-1547B00BE305}"/>
          </ac:picMkLst>
        </pc:picChg>
        <pc:picChg chg="mod ord modVis">
          <ac:chgData name="Paul Mulraney" userId="86ee26de-8866-43fd-adb1-f3d5a6038bb0" providerId="ADAL" clId="{68B85251-19ED-E943-87BC-50BEDEFCF18D}" dt="2024-03-27T13:15:07.764" v="1082" actId="14429"/>
          <ac:picMkLst>
            <pc:docMk/>
            <pc:sldMk cId="3464113897" sldId="704"/>
            <ac:picMk id="19" creationId="{02A6D789-CB88-F7A3-5B93-19208B1773EA}"/>
          </ac:picMkLst>
        </pc:picChg>
        <pc:picChg chg="mod ord modVis">
          <ac:chgData name="Paul Mulraney" userId="86ee26de-8866-43fd-adb1-f3d5a6038bb0" providerId="ADAL" clId="{68B85251-19ED-E943-87BC-50BEDEFCF18D}" dt="2024-03-27T13:15:06.436" v="1080" actId="14429"/>
          <ac:picMkLst>
            <pc:docMk/>
            <pc:sldMk cId="3464113897" sldId="704"/>
            <ac:picMk id="20" creationId="{1B8FCF2A-D36F-9659-5134-91C216B57CF4}"/>
          </ac:picMkLst>
        </pc:picChg>
      </pc:sldChg>
    </pc:docChg>
  </pc:docChgLst>
  <pc:docChgLst>
    <pc:chgData name="Paul Mulraney" userId="86ee26de-8866-43fd-adb1-f3d5a6038bb0" providerId="ADAL" clId="{DC1029E6-AC2F-074C-AF3D-38B57EB9D875}"/>
    <pc:docChg chg="undo custSel addSld delSld modSld">
      <pc:chgData name="Paul Mulraney" userId="86ee26de-8866-43fd-adb1-f3d5a6038bb0" providerId="ADAL" clId="{DC1029E6-AC2F-074C-AF3D-38B57EB9D875}" dt="2023-11-21T14:05:06.431" v="1438" actId="13244"/>
      <pc:docMkLst>
        <pc:docMk/>
      </pc:docMkLst>
      <pc:sldChg chg="addSp delSp modSp del mod">
        <pc:chgData name="Paul Mulraney" userId="86ee26de-8866-43fd-adb1-f3d5a6038bb0" providerId="ADAL" clId="{DC1029E6-AC2F-074C-AF3D-38B57EB9D875}" dt="2023-11-21T13:42:38.178" v="1402" actId="2696"/>
        <pc:sldMkLst>
          <pc:docMk/>
          <pc:sldMk cId="511492904" sldId="264"/>
        </pc:sldMkLst>
        <pc:spChg chg="add del mod">
          <ac:chgData name="Paul Mulraney" userId="86ee26de-8866-43fd-adb1-f3d5a6038bb0" providerId="ADAL" clId="{DC1029E6-AC2F-074C-AF3D-38B57EB9D875}" dt="2023-11-21T13:42:30.185" v="1401" actId="478"/>
          <ac:spMkLst>
            <pc:docMk/>
            <pc:sldMk cId="511492904" sldId="264"/>
            <ac:spMk id="2" creationId="{00565560-2324-556E-5367-B7F9FABBFC1A}"/>
          </ac:spMkLst>
        </pc:spChg>
      </pc:sldChg>
      <pc:sldChg chg="addSp delSp modSp mod">
        <pc:chgData name="Paul Mulraney" userId="86ee26de-8866-43fd-adb1-f3d5a6038bb0" providerId="ADAL" clId="{DC1029E6-AC2F-074C-AF3D-38B57EB9D875}" dt="2023-11-21T14:03:12.049" v="1416" actId="13244"/>
        <pc:sldMkLst>
          <pc:docMk/>
          <pc:sldMk cId="122741760" sldId="577"/>
        </pc:sldMkLst>
        <pc:spChg chg="add del mod">
          <ac:chgData name="Paul Mulraney" userId="86ee26de-8866-43fd-adb1-f3d5a6038bb0" providerId="ADAL" clId="{DC1029E6-AC2F-074C-AF3D-38B57EB9D875}" dt="2023-11-21T13:41:03.366" v="1387" actId="478"/>
          <ac:spMkLst>
            <pc:docMk/>
            <pc:sldMk cId="122741760" sldId="577"/>
            <ac:spMk id="2" creationId="{4593FDD9-FF17-1F5A-EC10-A62D9DA6FF65}"/>
          </ac:spMkLst>
        </pc:spChg>
        <pc:spChg chg="mod">
          <ac:chgData name="Paul Mulraney" userId="86ee26de-8866-43fd-adb1-f3d5a6038bb0" providerId="ADAL" clId="{DC1029E6-AC2F-074C-AF3D-38B57EB9D875}" dt="2023-11-21T14:03:12.049" v="1416" actId="13244"/>
          <ac:spMkLst>
            <pc:docMk/>
            <pc:sldMk cId="122741760" sldId="577"/>
            <ac:spMk id="13" creationId="{AF1889EB-A5B2-A384-D62D-A430FAA9C6A0}"/>
          </ac:spMkLst>
        </pc:spChg>
        <pc:spChg chg="mod">
          <ac:chgData name="Paul Mulraney" userId="86ee26de-8866-43fd-adb1-f3d5a6038bb0" providerId="ADAL" clId="{DC1029E6-AC2F-074C-AF3D-38B57EB9D875}" dt="2023-11-21T14:03:08.915" v="1415" actId="13244"/>
          <ac:spMkLst>
            <pc:docMk/>
            <pc:sldMk cId="122741760" sldId="577"/>
            <ac:spMk id="14" creationId="{E1335D2B-A2B1-331F-D4BA-4E3EB8D7DB7F}"/>
          </ac:spMkLst>
        </pc:spChg>
        <pc:spChg chg="mod">
          <ac:chgData name="Paul Mulraney" userId="86ee26de-8866-43fd-adb1-f3d5a6038bb0" providerId="ADAL" clId="{DC1029E6-AC2F-074C-AF3D-38B57EB9D875}" dt="2023-11-21T14:03:06.473" v="1414" actId="13244"/>
          <ac:spMkLst>
            <pc:docMk/>
            <pc:sldMk cId="122741760" sldId="577"/>
            <ac:spMk id="15" creationId="{DBD3EE41-AA4F-D68D-5D94-01E83396BA60}"/>
          </ac:spMkLst>
        </pc:spChg>
        <pc:spChg chg="mod">
          <ac:chgData name="Paul Mulraney" userId="86ee26de-8866-43fd-adb1-f3d5a6038bb0" providerId="ADAL" clId="{DC1029E6-AC2F-074C-AF3D-38B57EB9D875}" dt="2023-11-21T14:03:03.973" v="1413" actId="13244"/>
          <ac:spMkLst>
            <pc:docMk/>
            <pc:sldMk cId="122741760" sldId="577"/>
            <ac:spMk id="16" creationId="{63EFCA1A-89C3-7A93-716B-A064EAD03D23}"/>
          </ac:spMkLst>
        </pc:spChg>
        <pc:spChg chg="mod">
          <ac:chgData name="Paul Mulraney" userId="86ee26de-8866-43fd-adb1-f3d5a6038bb0" providerId="ADAL" clId="{DC1029E6-AC2F-074C-AF3D-38B57EB9D875}" dt="2023-11-21T14:03:01.557" v="1412" actId="13244"/>
          <ac:spMkLst>
            <pc:docMk/>
            <pc:sldMk cId="122741760" sldId="577"/>
            <ac:spMk id="17" creationId="{71077FCC-B8EE-C3BC-6648-B019EF22DE9B}"/>
          </ac:spMkLst>
        </pc:spChg>
        <pc:spChg chg="mod">
          <ac:chgData name="Paul Mulraney" userId="86ee26de-8866-43fd-adb1-f3d5a6038bb0" providerId="ADAL" clId="{DC1029E6-AC2F-074C-AF3D-38B57EB9D875}" dt="2023-11-21T14:02:38.392" v="1406" actId="13244"/>
          <ac:spMkLst>
            <pc:docMk/>
            <pc:sldMk cId="122741760" sldId="577"/>
            <ac:spMk id="18" creationId="{2192F126-65B0-0CC6-6072-1542CB18687B}"/>
          </ac:spMkLst>
        </pc:spChg>
        <pc:spChg chg="mod">
          <ac:chgData name="Paul Mulraney" userId="86ee26de-8866-43fd-adb1-f3d5a6038bb0" providerId="ADAL" clId="{DC1029E6-AC2F-074C-AF3D-38B57EB9D875}" dt="2023-11-21T14:02:49.609" v="1409" actId="13244"/>
          <ac:spMkLst>
            <pc:docMk/>
            <pc:sldMk cId="122741760" sldId="577"/>
            <ac:spMk id="19" creationId="{AE821C4C-2999-7B48-E47B-171EBAD3960B}"/>
          </ac:spMkLst>
        </pc:spChg>
        <pc:spChg chg="mod">
          <ac:chgData name="Paul Mulraney" userId="86ee26de-8866-43fd-adb1-f3d5a6038bb0" providerId="ADAL" clId="{DC1029E6-AC2F-074C-AF3D-38B57EB9D875}" dt="2023-11-21T14:02:56.057" v="1411" actId="13244"/>
          <ac:spMkLst>
            <pc:docMk/>
            <pc:sldMk cId="122741760" sldId="577"/>
            <ac:spMk id="21" creationId="{044C70E6-959E-D3AF-2B23-4F0B7F41FAB2}"/>
          </ac:spMkLst>
        </pc:spChg>
        <pc:spChg chg="mod">
          <ac:chgData name="Paul Mulraney" userId="86ee26de-8866-43fd-adb1-f3d5a6038bb0" providerId="ADAL" clId="{DC1029E6-AC2F-074C-AF3D-38B57EB9D875}" dt="2023-11-21T14:02:52.732" v="1410" actId="13244"/>
          <ac:spMkLst>
            <pc:docMk/>
            <pc:sldMk cId="122741760" sldId="577"/>
            <ac:spMk id="22" creationId="{390FE733-FD55-1F7B-3F1A-C587107FADD6}"/>
          </ac:spMkLst>
        </pc:spChg>
        <pc:spChg chg="mod">
          <ac:chgData name="Paul Mulraney" userId="86ee26de-8866-43fd-adb1-f3d5a6038bb0" providerId="ADAL" clId="{DC1029E6-AC2F-074C-AF3D-38B57EB9D875}" dt="2023-11-21T14:02:46.682" v="1408" actId="13244"/>
          <ac:spMkLst>
            <pc:docMk/>
            <pc:sldMk cId="122741760" sldId="577"/>
            <ac:spMk id="23" creationId="{978B30C5-D8D4-A0F9-84BA-7D2A405109C8}"/>
          </ac:spMkLst>
        </pc:spChg>
        <pc:spChg chg="mod">
          <ac:chgData name="Paul Mulraney" userId="86ee26de-8866-43fd-adb1-f3d5a6038bb0" providerId="ADAL" clId="{DC1029E6-AC2F-074C-AF3D-38B57EB9D875}" dt="2023-11-21T14:02:41.216" v="1407" actId="13244"/>
          <ac:spMkLst>
            <pc:docMk/>
            <pc:sldMk cId="122741760" sldId="577"/>
            <ac:spMk id="24" creationId="{882B3D06-9333-D62E-5ECB-D73CE0F44109}"/>
          </ac:spMkLst>
        </pc:spChg>
        <pc:picChg chg="mod">
          <ac:chgData name="Paul Mulraney" userId="86ee26de-8866-43fd-adb1-f3d5a6038bb0" providerId="ADAL" clId="{DC1029E6-AC2F-074C-AF3D-38B57EB9D875}" dt="2023-11-20T15:39:37.330" v="604" actId="962"/>
          <ac:picMkLst>
            <pc:docMk/>
            <pc:sldMk cId="122741760" sldId="577"/>
            <ac:picMk id="3" creationId="{02A7AFA2-E541-65C8-AA02-0B4C7AE95552}"/>
          </ac:picMkLst>
        </pc:picChg>
        <pc:picChg chg="mod">
          <ac:chgData name="Paul Mulraney" userId="86ee26de-8866-43fd-adb1-f3d5a6038bb0" providerId="ADAL" clId="{DC1029E6-AC2F-074C-AF3D-38B57EB9D875}" dt="2023-11-20T15:39:41.434" v="605" actId="962"/>
          <ac:picMkLst>
            <pc:docMk/>
            <pc:sldMk cId="122741760" sldId="577"/>
            <ac:picMk id="5" creationId="{BB7815EC-DBD1-0C15-E7DF-EA016DC6C3B9}"/>
          </ac:picMkLst>
        </pc:picChg>
      </pc:sldChg>
      <pc:sldChg chg="addSp modSp mod">
        <pc:chgData name="Paul Mulraney" userId="86ee26de-8866-43fd-adb1-f3d5a6038bb0" providerId="ADAL" clId="{DC1029E6-AC2F-074C-AF3D-38B57EB9D875}" dt="2023-11-21T14:03:19.497" v="1418" actId="20577"/>
        <pc:sldMkLst>
          <pc:docMk/>
          <pc:sldMk cId="2676242744" sldId="615"/>
        </pc:sldMkLst>
        <pc:spChg chg="mod">
          <ac:chgData name="Paul Mulraney" userId="86ee26de-8866-43fd-adb1-f3d5a6038bb0" providerId="ADAL" clId="{DC1029E6-AC2F-074C-AF3D-38B57EB9D875}" dt="2023-11-21T14:02:26.894" v="1405" actId="13244"/>
          <ac:spMkLst>
            <pc:docMk/>
            <pc:sldMk cId="2676242744" sldId="615"/>
            <ac:spMk id="3" creationId="{DAFD3183-71B6-709C-9505-256641AFE4EE}"/>
          </ac:spMkLst>
        </pc:spChg>
        <pc:spChg chg="add mod">
          <ac:chgData name="Paul Mulraney" userId="86ee26de-8866-43fd-adb1-f3d5a6038bb0" providerId="ADAL" clId="{DC1029E6-AC2F-074C-AF3D-38B57EB9D875}" dt="2023-11-21T14:03:19.497" v="1418" actId="20577"/>
          <ac:spMkLst>
            <pc:docMk/>
            <pc:sldMk cId="2676242744" sldId="615"/>
            <ac:spMk id="6" creationId="{23F5DEB0-4A45-E264-12B8-F5AF89A5F82A}"/>
          </ac:spMkLst>
        </pc:spChg>
        <pc:picChg chg="mod">
          <ac:chgData name="Paul Mulraney" userId="86ee26de-8866-43fd-adb1-f3d5a6038bb0" providerId="ADAL" clId="{DC1029E6-AC2F-074C-AF3D-38B57EB9D875}" dt="2023-11-20T15:39:25.335" v="603" actId="962"/>
          <ac:picMkLst>
            <pc:docMk/>
            <pc:sldMk cId="2676242744" sldId="615"/>
            <ac:picMk id="2" creationId="{B94988DF-7F98-F7B2-D937-E76BCF734415}"/>
          </ac:picMkLst>
        </pc:picChg>
        <pc:picChg chg="mod">
          <ac:chgData name="Paul Mulraney" userId="86ee26de-8866-43fd-adb1-f3d5a6038bb0" providerId="ADAL" clId="{DC1029E6-AC2F-074C-AF3D-38B57EB9D875}" dt="2023-11-20T15:39:08.935" v="602" actId="962"/>
          <ac:picMkLst>
            <pc:docMk/>
            <pc:sldMk cId="2676242744" sldId="615"/>
            <ac:picMk id="5" creationId="{DB46D2DD-5DE4-1498-C1B5-B210A8A84BA5}"/>
          </ac:picMkLst>
        </pc:picChg>
      </pc:sldChg>
      <pc:sldChg chg="del">
        <pc:chgData name="Paul Mulraney" userId="86ee26de-8866-43fd-adb1-f3d5a6038bb0" providerId="ADAL" clId="{DC1029E6-AC2F-074C-AF3D-38B57EB9D875}" dt="2023-11-20T10:48:01.504" v="160" actId="2696"/>
        <pc:sldMkLst>
          <pc:docMk/>
          <pc:sldMk cId="2445215550" sldId="624"/>
        </pc:sldMkLst>
      </pc:sldChg>
      <pc:sldChg chg="modSp mod">
        <pc:chgData name="Paul Mulraney" userId="86ee26de-8866-43fd-adb1-f3d5a6038bb0" providerId="ADAL" clId="{DC1029E6-AC2F-074C-AF3D-38B57EB9D875}" dt="2023-11-21T14:03:44.101" v="1423" actId="13244"/>
        <pc:sldMkLst>
          <pc:docMk/>
          <pc:sldMk cId="3219926823" sldId="625"/>
        </pc:sldMkLst>
        <pc:spChg chg="mod">
          <ac:chgData name="Paul Mulraney" userId="86ee26de-8866-43fd-adb1-f3d5a6038bb0" providerId="ADAL" clId="{DC1029E6-AC2F-074C-AF3D-38B57EB9D875}" dt="2023-11-21T14:03:44.101" v="1423" actId="13244"/>
          <ac:spMkLst>
            <pc:docMk/>
            <pc:sldMk cId="3219926823" sldId="625"/>
            <ac:spMk id="2" creationId="{583C48BD-410C-CED4-D7A2-8A147492DD77}"/>
          </ac:spMkLst>
        </pc:spChg>
        <pc:spChg chg="mod">
          <ac:chgData name="Paul Mulraney" userId="86ee26de-8866-43fd-adb1-f3d5a6038bb0" providerId="ADAL" clId="{DC1029E6-AC2F-074C-AF3D-38B57EB9D875}" dt="2023-11-21T14:03:27.388" v="1420" actId="20577"/>
          <ac:spMkLst>
            <pc:docMk/>
            <pc:sldMk cId="3219926823" sldId="625"/>
            <ac:spMk id="16" creationId="{AC04CEE5-9C4E-6003-CE67-27C76EAFE927}"/>
          </ac:spMkLst>
        </pc:spChg>
        <pc:picChg chg="mod">
          <ac:chgData name="Paul Mulraney" userId="86ee26de-8866-43fd-adb1-f3d5a6038bb0" providerId="ADAL" clId="{DC1029E6-AC2F-074C-AF3D-38B57EB9D875}" dt="2023-11-21T13:34:57.945" v="859" actId="962"/>
          <ac:picMkLst>
            <pc:docMk/>
            <pc:sldMk cId="3219926823" sldId="625"/>
            <ac:picMk id="5" creationId="{79BDC9C5-5B54-3E74-5298-9A601AD6F281}"/>
          </ac:picMkLst>
        </pc:picChg>
        <pc:picChg chg="mod">
          <ac:chgData name="Paul Mulraney" userId="86ee26de-8866-43fd-adb1-f3d5a6038bb0" providerId="ADAL" clId="{DC1029E6-AC2F-074C-AF3D-38B57EB9D875}" dt="2023-11-21T13:35:03.345" v="862" actId="962"/>
          <ac:picMkLst>
            <pc:docMk/>
            <pc:sldMk cId="3219926823" sldId="625"/>
            <ac:picMk id="6" creationId="{FA9E25F0-F338-BEA6-23B1-41D3B3C69577}"/>
          </ac:picMkLst>
        </pc:picChg>
        <pc:picChg chg="mod">
          <ac:chgData name="Paul Mulraney" userId="86ee26de-8866-43fd-adb1-f3d5a6038bb0" providerId="ADAL" clId="{DC1029E6-AC2F-074C-AF3D-38B57EB9D875}" dt="2023-11-21T13:35:05.445" v="863" actId="962"/>
          <ac:picMkLst>
            <pc:docMk/>
            <pc:sldMk cId="3219926823" sldId="625"/>
            <ac:picMk id="18" creationId="{7759C02F-06C0-732C-4377-16B36B55F42F}"/>
          </ac:picMkLst>
        </pc:picChg>
      </pc:sldChg>
      <pc:sldChg chg="modSp mod">
        <pc:chgData name="Paul Mulraney" userId="86ee26de-8866-43fd-adb1-f3d5a6038bb0" providerId="ADAL" clId="{DC1029E6-AC2F-074C-AF3D-38B57EB9D875}" dt="2023-11-21T14:03:50.555" v="1425" actId="13244"/>
        <pc:sldMkLst>
          <pc:docMk/>
          <pc:sldMk cId="3351789176" sldId="627"/>
        </pc:sldMkLst>
        <pc:spChg chg="mod">
          <ac:chgData name="Paul Mulraney" userId="86ee26de-8866-43fd-adb1-f3d5a6038bb0" providerId="ADAL" clId="{DC1029E6-AC2F-074C-AF3D-38B57EB9D875}" dt="2023-11-21T14:03:50.555" v="1425" actId="13244"/>
          <ac:spMkLst>
            <pc:docMk/>
            <pc:sldMk cId="3351789176" sldId="627"/>
            <ac:spMk id="3" creationId="{5D46CC44-22AC-5A47-AF5C-7C755B6FB6CC}"/>
          </ac:spMkLst>
        </pc:spChg>
        <pc:picChg chg="mod">
          <ac:chgData name="Paul Mulraney" userId="86ee26de-8866-43fd-adb1-f3d5a6038bb0" providerId="ADAL" clId="{DC1029E6-AC2F-074C-AF3D-38B57EB9D875}" dt="2023-11-21T13:38:34.579" v="1357" actId="962"/>
          <ac:picMkLst>
            <pc:docMk/>
            <pc:sldMk cId="3351789176" sldId="627"/>
            <ac:picMk id="6" creationId="{B3D0C010-E692-627C-7947-AC8D40A297A3}"/>
          </ac:picMkLst>
        </pc:picChg>
      </pc:sldChg>
      <pc:sldChg chg="addSp delSp modSp mod">
        <pc:chgData name="Paul Mulraney" userId="86ee26de-8866-43fd-adb1-f3d5a6038bb0" providerId="ADAL" clId="{DC1029E6-AC2F-074C-AF3D-38B57EB9D875}" dt="2023-11-21T14:04:18.642" v="1430" actId="13244"/>
        <pc:sldMkLst>
          <pc:docMk/>
          <pc:sldMk cId="3145108365" sldId="630"/>
        </pc:sldMkLst>
        <pc:spChg chg="mod">
          <ac:chgData name="Paul Mulraney" userId="86ee26de-8866-43fd-adb1-f3d5a6038bb0" providerId="ADAL" clId="{DC1029E6-AC2F-074C-AF3D-38B57EB9D875}" dt="2023-11-21T14:04:18.642" v="1430" actId="13244"/>
          <ac:spMkLst>
            <pc:docMk/>
            <pc:sldMk cId="3145108365" sldId="630"/>
            <ac:spMk id="3" creationId="{F4919847-E5A2-D63B-9ACA-747EB2509BE0}"/>
          </ac:spMkLst>
        </pc:spChg>
        <pc:spChg chg="add del mod">
          <ac:chgData name="Paul Mulraney" userId="86ee26de-8866-43fd-adb1-f3d5a6038bb0" providerId="ADAL" clId="{DC1029E6-AC2F-074C-AF3D-38B57EB9D875}" dt="2023-11-20T10:43:53.274" v="153"/>
          <ac:spMkLst>
            <pc:docMk/>
            <pc:sldMk cId="3145108365" sldId="630"/>
            <ac:spMk id="4" creationId="{DA826406-503C-B321-A758-FD8A1A082FB5}"/>
          </ac:spMkLst>
        </pc:spChg>
        <pc:picChg chg="add mod">
          <ac:chgData name="Paul Mulraney" userId="86ee26de-8866-43fd-adb1-f3d5a6038bb0" providerId="ADAL" clId="{DC1029E6-AC2F-074C-AF3D-38B57EB9D875}" dt="2023-11-21T13:36:54.043" v="1205" actId="962"/>
          <ac:picMkLst>
            <pc:docMk/>
            <pc:sldMk cId="3145108365" sldId="630"/>
            <ac:picMk id="5" creationId="{CD9845F3-69FB-F791-A7AF-15463C352FE7}"/>
          </ac:picMkLst>
        </pc:picChg>
      </pc:sldChg>
      <pc:sldChg chg="addSp modSp mod">
        <pc:chgData name="Paul Mulraney" userId="86ee26de-8866-43fd-adb1-f3d5a6038bb0" providerId="ADAL" clId="{DC1029E6-AC2F-074C-AF3D-38B57EB9D875}" dt="2023-11-21T13:41:25.665" v="1392" actId="1076"/>
        <pc:sldMkLst>
          <pc:docMk/>
          <pc:sldMk cId="3583040993" sldId="680"/>
        </pc:sldMkLst>
        <pc:spChg chg="mod">
          <ac:chgData name="Paul Mulraney" userId="86ee26de-8866-43fd-adb1-f3d5a6038bb0" providerId="ADAL" clId="{DC1029E6-AC2F-074C-AF3D-38B57EB9D875}" dt="2023-11-21T13:41:18.963" v="1390" actId="21"/>
          <ac:spMkLst>
            <pc:docMk/>
            <pc:sldMk cId="3583040993" sldId="680"/>
            <ac:spMk id="4" creationId="{2AD72A4C-C91F-EFF8-1320-B667AB955F98}"/>
          </ac:spMkLst>
        </pc:spChg>
        <pc:spChg chg="add mod">
          <ac:chgData name="Paul Mulraney" userId="86ee26de-8866-43fd-adb1-f3d5a6038bb0" providerId="ADAL" clId="{DC1029E6-AC2F-074C-AF3D-38B57EB9D875}" dt="2023-11-21T13:41:25.665" v="1392" actId="1076"/>
          <ac:spMkLst>
            <pc:docMk/>
            <pc:sldMk cId="3583040993" sldId="680"/>
            <ac:spMk id="8" creationId="{B3DDF94D-9EFD-7853-FB6B-5E24CFB69C23}"/>
          </ac:spMkLst>
        </pc:spChg>
        <pc:picChg chg="mod">
          <ac:chgData name="Paul Mulraney" userId="86ee26de-8866-43fd-adb1-f3d5a6038bb0" providerId="ADAL" clId="{DC1029E6-AC2F-074C-AF3D-38B57EB9D875}" dt="2023-11-20T15:39:47.971" v="606" actId="962"/>
          <ac:picMkLst>
            <pc:docMk/>
            <pc:sldMk cId="3583040993" sldId="680"/>
            <ac:picMk id="5" creationId="{C4D8C4F3-3A3A-BDB8-3B05-F0EA75C34ED7}"/>
          </ac:picMkLst>
        </pc:picChg>
        <pc:picChg chg="mod">
          <ac:chgData name="Paul Mulraney" userId="86ee26de-8866-43fd-adb1-f3d5a6038bb0" providerId="ADAL" clId="{DC1029E6-AC2F-074C-AF3D-38B57EB9D875}" dt="2023-11-21T13:35:09.338" v="864" actId="962"/>
          <ac:picMkLst>
            <pc:docMk/>
            <pc:sldMk cId="3583040993" sldId="680"/>
            <ac:picMk id="6" creationId="{48BDCDF1-FA60-D1B3-C5F5-24616824A19F}"/>
          </ac:picMkLst>
        </pc:picChg>
        <pc:picChg chg="mod">
          <ac:chgData name="Paul Mulraney" userId="86ee26de-8866-43fd-adb1-f3d5a6038bb0" providerId="ADAL" clId="{DC1029E6-AC2F-074C-AF3D-38B57EB9D875}" dt="2023-11-21T13:35:24.911" v="907" actId="962"/>
          <ac:picMkLst>
            <pc:docMk/>
            <pc:sldMk cId="3583040993" sldId="680"/>
            <ac:picMk id="11" creationId="{B22E4801-37DB-D1E4-D4E5-50D570923DD0}"/>
          </ac:picMkLst>
        </pc:picChg>
      </pc:sldChg>
      <pc:sldChg chg="delSp del mod">
        <pc:chgData name="Paul Mulraney" userId="86ee26de-8866-43fd-adb1-f3d5a6038bb0" providerId="ADAL" clId="{DC1029E6-AC2F-074C-AF3D-38B57EB9D875}" dt="2023-11-20T11:05:16.090" v="522" actId="2696"/>
        <pc:sldMkLst>
          <pc:docMk/>
          <pc:sldMk cId="1891632560" sldId="687"/>
        </pc:sldMkLst>
        <pc:picChg chg="del">
          <ac:chgData name="Paul Mulraney" userId="86ee26de-8866-43fd-adb1-f3d5a6038bb0" providerId="ADAL" clId="{DC1029E6-AC2F-074C-AF3D-38B57EB9D875}" dt="2023-11-20T11:05:07.842" v="520" actId="478"/>
          <ac:picMkLst>
            <pc:docMk/>
            <pc:sldMk cId="1891632560" sldId="687"/>
            <ac:picMk id="4" creationId="{9EF99D85-E3D4-0D70-E8BC-EFF11317417C}"/>
          </ac:picMkLst>
        </pc:picChg>
      </pc:sldChg>
      <pc:sldChg chg="modSp mod">
        <pc:chgData name="Paul Mulraney" userId="86ee26de-8866-43fd-adb1-f3d5a6038bb0" providerId="ADAL" clId="{DC1029E6-AC2F-074C-AF3D-38B57EB9D875}" dt="2023-11-21T14:04:12.025" v="1429" actId="13244"/>
        <pc:sldMkLst>
          <pc:docMk/>
          <pc:sldMk cId="1968392632" sldId="698"/>
        </pc:sldMkLst>
        <pc:spChg chg="mod">
          <ac:chgData name="Paul Mulraney" userId="86ee26de-8866-43fd-adb1-f3d5a6038bb0" providerId="ADAL" clId="{DC1029E6-AC2F-074C-AF3D-38B57EB9D875}" dt="2023-11-21T14:04:03.064" v="1427" actId="13244"/>
          <ac:spMkLst>
            <pc:docMk/>
            <pc:sldMk cId="1968392632" sldId="698"/>
            <ac:spMk id="3" creationId="{BABC30C1-326A-EF0B-7D93-33DC4F84ABF3}"/>
          </ac:spMkLst>
        </pc:spChg>
        <pc:spChg chg="mod">
          <ac:chgData name="Paul Mulraney" userId="86ee26de-8866-43fd-adb1-f3d5a6038bb0" providerId="ADAL" clId="{DC1029E6-AC2F-074C-AF3D-38B57EB9D875}" dt="2023-11-21T14:03:55.574" v="1426" actId="13244"/>
          <ac:spMkLst>
            <pc:docMk/>
            <pc:sldMk cId="1968392632" sldId="698"/>
            <ac:spMk id="4" creationId="{2AD72A4C-C91F-EFF8-1320-B667AB955F98}"/>
          </ac:spMkLst>
        </pc:spChg>
        <pc:spChg chg="mod">
          <ac:chgData name="Paul Mulraney" userId="86ee26de-8866-43fd-adb1-f3d5a6038bb0" providerId="ADAL" clId="{DC1029E6-AC2F-074C-AF3D-38B57EB9D875}" dt="2023-11-21T13:37:16.935" v="1267" actId="20577"/>
          <ac:spMkLst>
            <pc:docMk/>
            <pc:sldMk cId="1968392632" sldId="698"/>
            <ac:spMk id="7" creationId="{F257408E-5891-33E5-5BCD-615229436432}"/>
          </ac:spMkLst>
        </pc:spChg>
        <pc:spChg chg="mod">
          <ac:chgData name="Paul Mulraney" userId="86ee26de-8866-43fd-adb1-f3d5a6038bb0" providerId="ADAL" clId="{DC1029E6-AC2F-074C-AF3D-38B57EB9D875}" dt="2023-11-21T13:38:57.369" v="1358" actId="962"/>
          <ac:spMkLst>
            <pc:docMk/>
            <pc:sldMk cId="1968392632" sldId="698"/>
            <ac:spMk id="12" creationId="{61E03FDF-FEC4-8D1B-1378-B1F805965327}"/>
          </ac:spMkLst>
        </pc:spChg>
        <pc:picChg chg="mod">
          <ac:chgData name="Paul Mulraney" userId="86ee26de-8866-43fd-adb1-f3d5a6038bb0" providerId="ADAL" clId="{DC1029E6-AC2F-074C-AF3D-38B57EB9D875}" dt="2023-11-21T13:39:03.435" v="1359" actId="962"/>
          <ac:picMkLst>
            <pc:docMk/>
            <pc:sldMk cId="1968392632" sldId="698"/>
            <ac:picMk id="5" creationId="{C4D8C4F3-3A3A-BDB8-3B05-F0EA75C34ED7}"/>
          </ac:picMkLst>
        </pc:picChg>
        <pc:picChg chg="mod">
          <ac:chgData name="Paul Mulraney" userId="86ee26de-8866-43fd-adb1-f3d5a6038bb0" providerId="ADAL" clId="{DC1029E6-AC2F-074C-AF3D-38B57EB9D875}" dt="2023-11-21T13:39:07.616" v="1360" actId="962"/>
          <ac:picMkLst>
            <pc:docMk/>
            <pc:sldMk cId="1968392632" sldId="698"/>
            <ac:picMk id="6" creationId="{48BDCDF1-FA60-D1B3-C5F5-24616824A19F}"/>
          </ac:picMkLst>
        </pc:picChg>
        <pc:picChg chg="mod">
          <ac:chgData name="Paul Mulraney" userId="86ee26de-8866-43fd-adb1-f3d5a6038bb0" providerId="ADAL" clId="{DC1029E6-AC2F-074C-AF3D-38B57EB9D875}" dt="2023-11-21T14:04:12.025" v="1429" actId="13244"/>
          <ac:picMkLst>
            <pc:docMk/>
            <pc:sldMk cId="1968392632" sldId="698"/>
            <ac:picMk id="11" creationId="{B22E4801-37DB-D1E4-D4E5-50D570923DD0}"/>
          </ac:picMkLst>
        </pc:picChg>
      </pc:sldChg>
      <pc:sldChg chg="modSp mod">
        <pc:chgData name="Paul Mulraney" userId="86ee26de-8866-43fd-adb1-f3d5a6038bb0" providerId="ADAL" clId="{DC1029E6-AC2F-074C-AF3D-38B57EB9D875}" dt="2023-11-21T14:04:31.405" v="1433" actId="13244"/>
        <pc:sldMkLst>
          <pc:docMk/>
          <pc:sldMk cId="2449858389" sldId="699"/>
        </pc:sldMkLst>
        <pc:spChg chg="mod">
          <ac:chgData name="Paul Mulraney" userId="86ee26de-8866-43fd-adb1-f3d5a6038bb0" providerId="ADAL" clId="{DC1029E6-AC2F-074C-AF3D-38B57EB9D875}" dt="2023-11-21T13:39:12.589" v="1361" actId="962"/>
          <ac:spMkLst>
            <pc:docMk/>
            <pc:sldMk cId="2449858389" sldId="699"/>
            <ac:spMk id="8" creationId="{9A4E4C5D-8415-82D0-D754-2325DE960DF9}"/>
          </ac:spMkLst>
        </pc:spChg>
        <pc:spChg chg="mod">
          <ac:chgData name="Paul Mulraney" userId="86ee26de-8866-43fd-adb1-f3d5a6038bb0" providerId="ADAL" clId="{DC1029E6-AC2F-074C-AF3D-38B57EB9D875}" dt="2023-11-21T14:04:27.373" v="1432" actId="13244"/>
          <ac:spMkLst>
            <pc:docMk/>
            <pc:sldMk cId="2449858389" sldId="699"/>
            <ac:spMk id="13" creationId="{80FBCD43-CAA9-A110-F123-BF2C216F8CE3}"/>
          </ac:spMkLst>
        </pc:spChg>
        <pc:spChg chg="mod">
          <ac:chgData name="Paul Mulraney" userId="86ee26de-8866-43fd-adb1-f3d5a6038bb0" providerId="ADAL" clId="{DC1029E6-AC2F-074C-AF3D-38B57EB9D875}" dt="2023-11-21T14:04:31.405" v="1433" actId="13244"/>
          <ac:spMkLst>
            <pc:docMk/>
            <pc:sldMk cId="2449858389" sldId="699"/>
            <ac:spMk id="18" creationId="{EF1FAF49-E4A1-74C7-58DB-27C64FCB87A4}"/>
          </ac:spMkLst>
        </pc:spChg>
        <pc:spChg chg="mod">
          <ac:chgData name="Paul Mulraney" userId="86ee26de-8866-43fd-adb1-f3d5a6038bb0" providerId="ADAL" clId="{DC1029E6-AC2F-074C-AF3D-38B57EB9D875}" dt="2023-11-21T14:04:23.990" v="1431" actId="13244"/>
          <ac:spMkLst>
            <pc:docMk/>
            <pc:sldMk cId="2449858389" sldId="699"/>
            <ac:spMk id="21" creationId="{054704D2-C235-1634-A572-DECA15439173}"/>
          </ac:spMkLst>
        </pc:spChg>
        <pc:picChg chg="mod">
          <ac:chgData name="Paul Mulraney" userId="86ee26de-8866-43fd-adb1-f3d5a6038bb0" providerId="ADAL" clId="{DC1029E6-AC2F-074C-AF3D-38B57EB9D875}" dt="2023-11-21T13:36:40.260" v="1119" actId="962"/>
          <ac:picMkLst>
            <pc:docMk/>
            <pc:sldMk cId="2449858389" sldId="699"/>
            <ac:picMk id="19" creationId="{02A6D789-CB88-F7A3-5B93-19208B1773EA}"/>
          </ac:picMkLst>
        </pc:picChg>
        <pc:picChg chg="mod">
          <ac:chgData name="Paul Mulraney" userId="86ee26de-8866-43fd-adb1-f3d5a6038bb0" providerId="ADAL" clId="{DC1029E6-AC2F-074C-AF3D-38B57EB9D875}" dt="2023-11-21T13:36:38.028" v="1118" actId="962"/>
          <ac:picMkLst>
            <pc:docMk/>
            <pc:sldMk cId="2449858389" sldId="699"/>
            <ac:picMk id="20" creationId="{1B8FCF2A-D36F-9659-5134-91C216B57CF4}"/>
          </ac:picMkLst>
        </pc:picChg>
      </pc:sldChg>
      <pc:sldChg chg="addSp delSp modSp del mod">
        <pc:chgData name="Paul Mulraney" userId="86ee26de-8866-43fd-adb1-f3d5a6038bb0" providerId="ADAL" clId="{DC1029E6-AC2F-074C-AF3D-38B57EB9D875}" dt="2023-11-21T13:33:59.912" v="790" actId="2696"/>
        <pc:sldMkLst>
          <pc:docMk/>
          <pc:sldMk cId="3673568441" sldId="700"/>
        </pc:sldMkLst>
        <pc:spChg chg="add del mod">
          <ac:chgData name="Paul Mulraney" userId="86ee26de-8866-43fd-adb1-f3d5a6038bb0" providerId="ADAL" clId="{DC1029E6-AC2F-074C-AF3D-38B57EB9D875}" dt="2023-11-20T15:34:01.130" v="531"/>
          <ac:spMkLst>
            <pc:docMk/>
            <pc:sldMk cId="3673568441" sldId="700"/>
            <ac:spMk id="4" creationId="{4D5FFFF1-7B24-47C0-E7CE-26775257D4C9}"/>
          </ac:spMkLst>
        </pc:spChg>
        <pc:spChg chg="add del mod">
          <ac:chgData name="Paul Mulraney" userId="86ee26de-8866-43fd-adb1-f3d5a6038bb0" providerId="ADAL" clId="{DC1029E6-AC2F-074C-AF3D-38B57EB9D875}" dt="2023-11-21T13:17:18.831" v="612" actId="478"/>
          <ac:spMkLst>
            <pc:docMk/>
            <pc:sldMk cId="3673568441" sldId="700"/>
            <ac:spMk id="5" creationId="{F4B2E31C-D456-8F2E-2BEC-E8FBA46C9C4F}"/>
          </ac:spMkLst>
        </pc:spChg>
        <pc:spChg chg="mod">
          <ac:chgData name="Paul Mulraney" userId="86ee26de-8866-43fd-adb1-f3d5a6038bb0" providerId="ADAL" clId="{DC1029E6-AC2F-074C-AF3D-38B57EB9D875}" dt="2023-11-16T12:49:39.068" v="130" actId="114"/>
          <ac:spMkLst>
            <pc:docMk/>
            <pc:sldMk cId="3673568441" sldId="700"/>
            <ac:spMk id="13" creationId="{80FBCD43-CAA9-A110-F123-BF2C216F8CE3}"/>
          </ac:spMkLst>
        </pc:spChg>
        <pc:picChg chg="add del mod">
          <ac:chgData name="Paul Mulraney" userId="86ee26de-8866-43fd-adb1-f3d5a6038bb0" providerId="ADAL" clId="{DC1029E6-AC2F-074C-AF3D-38B57EB9D875}" dt="2023-11-21T13:17:15.728" v="611" actId="478"/>
          <ac:picMkLst>
            <pc:docMk/>
            <pc:sldMk cId="3673568441" sldId="700"/>
            <ac:picMk id="3" creationId="{656A0EC0-B42A-E4C3-7061-1A9F70428B94}"/>
          </ac:picMkLst>
        </pc:picChg>
      </pc:sldChg>
      <pc:sldChg chg="new del">
        <pc:chgData name="Paul Mulraney" userId="86ee26de-8866-43fd-adb1-f3d5a6038bb0" providerId="ADAL" clId="{DC1029E6-AC2F-074C-AF3D-38B57EB9D875}" dt="2023-11-20T10:43:45.524" v="150" actId="680"/>
        <pc:sldMkLst>
          <pc:docMk/>
          <pc:sldMk cId="3389442869" sldId="701"/>
        </pc:sldMkLst>
      </pc:sldChg>
      <pc:sldChg chg="modSp add mod">
        <pc:chgData name="Paul Mulraney" userId="86ee26de-8866-43fd-adb1-f3d5a6038bb0" providerId="ADAL" clId="{DC1029E6-AC2F-074C-AF3D-38B57EB9D875}" dt="2023-11-21T14:04:35.474" v="1434" actId="13244"/>
        <pc:sldMkLst>
          <pc:docMk/>
          <pc:sldMk cId="4116911785" sldId="701"/>
        </pc:sldMkLst>
        <pc:spChg chg="mod">
          <ac:chgData name="Paul Mulraney" userId="86ee26de-8866-43fd-adb1-f3d5a6038bb0" providerId="ADAL" clId="{DC1029E6-AC2F-074C-AF3D-38B57EB9D875}" dt="2023-11-21T14:04:35.474" v="1434" actId="13244"/>
          <ac:spMkLst>
            <pc:docMk/>
            <pc:sldMk cId="4116911785" sldId="701"/>
            <ac:spMk id="3" creationId="{F4919847-E5A2-D63B-9ACA-747EB2509BE0}"/>
          </ac:spMkLst>
        </pc:spChg>
        <pc:picChg chg="mod">
          <ac:chgData name="Paul Mulraney" userId="86ee26de-8866-43fd-adb1-f3d5a6038bb0" providerId="ADAL" clId="{DC1029E6-AC2F-074C-AF3D-38B57EB9D875}" dt="2023-11-21T13:36:28.126" v="1117" actId="962"/>
          <ac:picMkLst>
            <pc:docMk/>
            <pc:sldMk cId="4116911785" sldId="701"/>
            <ac:picMk id="5" creationId="{CD9845F3-69FB-F791-A7AF-15463C352FE7}"/>
          </ac:picMkLst>
        </pc:picChg>
      </pc:sldChg>
      <pc:sldChg chg="addSp delSp modSp add mod">
        <pc:chgData name="Paul Mulraney" userId="86ee26de-8866-43fd-adb1-f3d5a6038bb0" providerId="ADAL" clId="{DC1029E6-AC2F-074C-AF3D-38B57EB9D875}" dt="2023-11-21T14:05:06.431" v="1438" actId="13244"/>
        <pc:sldMkLst>
          <pc:docMk/>
          <pc:sldMk cId="3371775018" sldId="702"/>
        </pc:sldMkLst>
        <pc:spChg chg="mod">
          <ac:chgData name="Paul Mulraney" userId="86ee26de-8866-43fd-adb1-f3d5a6038bb0" providerId="ADAL" clId="{DC1029E6-AC2F-074C-AF3D-38B57EB9D875}" dt="2023-11-21T13:18:33.874" v="627" actId="1038"/>
          <ac:spMkLst>
            <pc:docMk/>
            <pc:sldMk cId="3371775018" sldId="702"/>
            <ac:spMk id="5" creationId="{F4B2E31C-D456-8F2E-2BEC-E8FBA46C9C4F}"/>
          </ac:spMkLst>
        </pc:spChg>
        <pc:spChg chg="mod">
          <ac:chgData name="Paul Mulraney" userId="86ee26de-8866-43fd-adb1-f3d5a6038bb0" providerId="ADAL" clId="{DC1029E6-AC2F-074C-AF3D-38B57EB9D875}" dt="2023-11-21T13:39:18.559" v="1362" actId="962"/>
          <ac:spMkLst>
            <pc:docMk/>
            <pc:sldMk cId="3371775018" sldId="702"/>
            <ac:spMk id="8" creationId="{9A4E4C5D-8415-82D0-D754-2325DE960DF9}"/>
          </ac:spMkLst>
        </pc:spChg>
        <pc:spChg chg="add mod">
          <ac:chgData name="Paul Mulraney" userId="86ee26de-8866-43fd-adb1-f3d5a6038bb0" providerId="ADAL" clId="{DC1029E6-AC2F-074C-AF3D-38B57EB9D875}" dt="2023-11-21T13:19:02.932" v="655" actId="20577"/>
          <ac:spMkLst>
            <pc:docMk/>
            <pc:sldMk cId="3371775018" sldId="702"/>
            <ac:spMk id="9" creationId="{D21C9D83-F1DC-4DA7-29EA-642D03E0C6D5}"/>
          </ac:spMkLst>
        </pc:spChg>
        <pc:spChg chg="add mod">
          <ac:chgData name="Paul Mulraney" userId="86ee26de-8866-43fd-adb1-f3d5a6038bb0" providerId="ADAL" clId="{DC1029E6-AC2F-074C-AF3D-38B57EB9D875}" dt="2023-11-21T13:19:36.650" v="783" actId="14100"/>
          <ac:spMkLst>
            <pc:docMk/>
            <pc:sldMk cId="3371775018" sldId="702"/>
            <ac:spMk id="10" creationId="{615974AA-D911-CCF6-F678-13B99DD9B7AB}"/>
          </ac:spMkLst>
        </pc:spChg>
        <pc:spChg chg="add mod">
          <ac:chgData name="Paul Mulraney" userId="86ee26de-8866-43fd-adb1-f3d5a6038bb0" providerId="ADAL" clId="{DC1029E6-AC2F-074C-AF3D-38B57EB9D875}" dt="2023-11-21T13:33:52.001" v="789" actId="14100"/>
          <ac:spMkLst>
            <pc:docMk/>
            <pc:sldMk cId="3371775018" sldId="702"/>
            <ac:spMk id="11" creationId="{0961DEEC-9FD5-F9E5-29CE-CA9B054BBC54}"/>
          </ac:spMkLst>
        </pc:spChg>
        <pc:spChg chg="del">
          <ac:chgData name="Paul Mulraney" userId="86ee26de-8866-43fd-adb1-f3d5a6038bb0" providerId="ADAL" clId="{DC1029E6-AC2F-074C-AF3D-38B57EB9D875}" dt="2023-11-21T13:17:13.167" v="610" actId="478"/>
          <ac:spMkLst>
            <pc:docMk/>
            <pc:sldMk cId="3371775018" sldId="702"/>
            <ac:spMk id="13" creationId="{80FBCD43-CAA9-A110-F123-BF2C216F8CE3}"/>
          </ac:spMkLst>
        </pc:spChg>
        <pc:spChg chg="mod">
          <ac:chgData name="Paul Mulraney" userId="86ee26de-8866-43fd-adb1-f3d5a6038bb0" providerId="ADAL" clId="{DC1029E6-AC2F-074C-AF3D-38B57EB9D875}" dt="2023-11-21T14:04:42.407" v="1435" actId="13244"/>
          <ac:spMkLst>
            <pc:docMk/>
            <pc:sldMk cId="3371775018" sldId="702"/>
            <ac:spMk id="21" creationId="{054704D2-C235-1634-A572-DECA15439173}"/>
          </ac:spMkLst>
        </pc:spChg>
        <pc:picChg chg="mod">
          <ac:chgData name="Paul Mulraney" userId="86ee26de-8866-43fd-adb1-f3d5a6038bb0" providerId="ADAL" clId="{DC1029E6-AC2F-074C-AF3D-38B57EB9D875}" dt="2023-11-21T14:05:06.431" v="1438" actId="13244"/>
          <ac:picMkLst>
            <pc:docMk/>
            <pc:sldMk cId="3371775018" sldId="702"/>
            <ac:picMk id="3" creationId="{656A0EC0-B42A-E4C3-7061-1A9F70428B94}"/>
          </ac:picMkLst>
        </pc:picChg>
        <pc:picChg chg="add mod">
          <ac:chgData name="Paul Mulraney" userId="86ee26de-8866-43fd-adb1-f3d5a6038bb0" providerId="ADAL" clId="{DC1029E6-AC2F-074C-AF3D-38B57EB9D875}" dt="2023-11-21T14:04:56.306" v="1436" actId="13244"/>
          <ac:picMkLst>
            <pc:docMk/>
            <pc:sldMk cId="3371775018" sldId="702"/>
            <ac:picMk id="4" creationId="{C3B34002-291B-2A4D-2486-6A1283E3B684}"/>
          </ac:picMkLst>
        </pc:picChg>
        <pc:picChg chg="add mod">
          <ac:chgData name="Paul Mulraney" userId="86ee26de-8866-43fd-adb1-f3d5a6038bb0" providerId="ADAL" clId="{DC1029E6-AC2F-074C-AF3D-38B57EB9D875}" dt="2023-11-21T14:05:01.606" v="1437" actId="13244"/>
          <ac:picMkLst>
            <pc:docMk/>
            <pc:sldMk cId="3371775018" sldId="702"/>
            <ac:picMk id="7" creationId="{E62BF53C-E1DE-487C-65C1-6B174C054B7D}"/>
          </ac:picMkLst>
        </pc:picChg>
        <pc:picChg chg="mod">
          <ac:chgData name="Paul Mulraney" userId="86ee26de-8866-43fd-adb1-f3d5a6038bb0" providerId="ADAL" clId="{DC1029E6-AC2F-074C-AF3D-38B57EB9D875}" dt="2023-11-21T13:36:16.350" v="1053" actId="962"/>
          <ac:picMkLst>
            <pc:docMk/>
            <pc:sldMk cId="3371775018" sldId="702"/>
            <ac:picMk id="19" creationId="{02A6D789-CB88-F7A3-5B93-19208B1773EA}"/>
          </ac:picMkLst>
        </pc:picChg>
        <pc:picChg chg="mod">
          <ac:chgData name="Paul Mulraney" userId="86ee26de-8866-43fd-adb1-f3d5a6038bb0" providerId="ADAL" clId="{DC1029E6-AC2F-074C-AF3D-38B57EB9D875}" dt="2023-11-21T13:36:14.029" v="1052" actId="962"/>
          <ac:picMkLst>
            <pc:docMk/>
            <pc:sldMk cId="3371775018" sldId="702"/>
            <ac:picMk id="20" creationId="{1B8FCF2A-D36F-9659-5134-91C216B57CF4}"/>
          </ac:picMkLst>
        </pc:picChg>
      </pc:sldChg>
      <pc:sldChg chg="add del">
        <pc:chgData name="Paul Mulraney" userId="86ee26de-8866-43fd-adb1-f3d5a6038bb0" providerId="ADAL" clId="{DC1029E6-AC2F-074C-AF3D-38B57EB9D875}" dt="2023-11-21T14:03:24.474" v="1419" actId="2696"/>
        <pc:sldMkLst>
          <pc:docMk/>
          <pc:sldMk cId="793940976" sldId="703"/>
        </pc:sldMkLst>
      </pc:sldChg>
      <pc:sldMasterChg chg="delSldLayout">
        <pc:chgData name="Paul Mulraney" userId="86ee26de-8866-43fd-adb1-f3d5a6038bb0" providerId="ADAL" clId="{DC1029E6-AC2F-074C-AF3D-38B57EB9D875}" dt="2023-11-21T13:42:38.180" v="1403" actId="2696"/>
        <pc:sldMasterMkLst>
          <pc:docMk/>
          <pc:sldMasterMk cId="2680318415" sldId="2147483702"/>
        </pc:sldMasterMkLst>
        <pc:sldLayoutChg chg="del">
          <pc:chgData name="Paul Mulraney" userId="86ee26de-8866-43fd-adb1-f3d5a6038bb0" providerId="ADAL" clId="{DC1029E6-AC2F-074C-AF3D-38B57EB9D875}" dt="2023-11-21T13:42:38.180" v="1403" actId="2696"/>
          <pc:sldLayoutMkLst>
            <pc:docMk/>
            <pc:sldMasterMk cId="2680318415" sldId="2147483702"/>
            <pc:sldLayoutMk cId="927373998" sldId="21474837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929A9-6C7E-9F40-A376-20377C41302C}"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1236B-E57F-8F4A-8A22-E0E1848B187F}" type="slidenum">
              <a:rPr lang="en-US" smtClean="0"/>
              <a:t>‹#›</a:t>
            </a:fld>
            <a:endParaRPr lang="en-US"/>
          </a:p>
        </p:txBody>
      </p:sp>
    </p:spTree>
    <p:extLst>
      <p:ext uri="{BB962C8B-B14F-4D97-AF65-F5344CB8AC3E}">
        <p14:creationId xmlns:p14="http://schemas.microsoft.com/office/powerpoint/2010/main" val="57275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a:t>
            </a:fld>
            <a:endParaRPr lang="en-US"/>
          </a:p>
        </p:txBody>
      </p:sp>
    </p:spTree>
    <p:extLst>
      <p:ext uri="{BB962C8B-B14F-4D97-AF65-F5344CB8AC3E}">
        <p14:creationId xmlns:p14="http://schemas.microsoft.com/office/powerpoint/2010/main" val="243433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10</a:t>
            </a:fld>
            <a:endParaRPr lang="en-US"/>
          </a:p>
        </p:txBody>
      </p:sp>
    </p:spTree>
    <p:extLst>
      <p:ext uri="{BB962C8B-B14F-4D97-AF65-F5344CB8AC3E}">
        <p14:creationId xmlns:p14="http://schemas.microsoft.com/office/powerpoint/2010/main" val="341182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11</a:t>
            </a:fld>
            <a:endParaRPr lang="en-US"/>
          </a:p>
        </p:txBody>
      </p:sp>
    </p:spTree>
    <p:extLst>
      <p:ext uri="{BB962C8B-B14F-4D97-AF65-F5344CB8AC3E}">
        <p14:creationId xmlns:p14="http://schemas.microsoft.com/office/powerpoint/2010/main" val="349367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12</a:t>
            </a:fld>
            <a:endParaRPr lang="en-US"/>
          </a:p>
        </p:txBody>
      </p:sp>
    </p:spTree>
    <p:extLst>
      <p:ext uri="{BB962C8B-B14F-4D97-AF65-F5344CB8AC3E}">
        <p14:creationId xmlns:p14="http://schemas.microsoft.com/office/powerpoint/2010/main" val="145792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2</a:t>
            </a:fld>
            <a:endParaRPr lang="en-US"/>
          </a:p>
        </p:txBody>
      </p:sp>
    </p:spTree>
    <p:extLst>
      <p:ext uri="{BB962C8B-B14F-4D97-AF65-F5344CB8AC3E}">
        <p14:creationId xmlns:p14="http://schemas.microsoft.com/office/powerpoint/2010/main" val="131366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3</a:t>
            </a:fld>
            <a:endParaRPr lang="en-US"/>
          </a:p>
        </p:txBody>
      </p:sp>
    </p:spTree>
    <p:extLst>
      <p:ext uri="{BB962C8B-B14F-4D97-AF65-F5344CB8AC3E}">
        <p14:creationId xmlns:p14="http://schemas.microsoft.com/office/powerpoint/2010/main" val="303250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pitchFamily="2" charset="0"/>
                <a:ea typeface="Times New Roman" panose="02020603050405020304" pitchFamily="18"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4</a:t>
            </a:fld>
            <a:endParaRPr lang="en-US"/>
          </a:p>
        </p:txBody>
      </p:sp>
    </p:spTree>
    <p:extLst>
      <p:ext uri="{BB962C8B-B14F-4D97-AF65-F5344CB8AC3E}">
        <p14:creationId xmlns:p14="http://schemas.microsoft.com/office/powerpoint/2010/main" val="214494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5</a:t>
            </a:fld>
            <a:endParaRPr lang="en-US"/>
          </a:p>
        </p:txBody>
      </p:sp>
    </p:spTree>
    <p:extLst>
      <p:ext uri="{BB962C8B-B14F-4D97-AF65-F5344CB8AC3E}">
        <p14:creationId xmlns:p14="http://schemas.microsoft.com/office/powerpoint/2010/main" val="212517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6</a:t>
            </a:fld>
            <a:endParaRPr lang="en-US"/>
          </a:p>
        </p:txBody>
      </p:sp>
    </p:spTree>
    <p:extLst>
      <p:ext uri="{BB962C8B-B14F-4D97-AF65-F5344CB8AC3E}">
        <p14:creationId xmlns:p14="http://schemas.microsoft.com/office/powerpoint/2010/main" val="253123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7</a:t>
            </a:fld>
            <a:endParaRPr lang="en-US"/>
          </a:p>
        </p:txBody>
      </p:sp>
    </p:spTree>
    <p:extLst>
      <p:ext uri="{BB962C8B-B14F-4D97-AF65-F5344CB8AC3E}">
        <p14:creationId xmlns:p14="http://schemas.microsoft.com/office/powerpoint/2010/main" val="258821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8</a:t>
            </a:fld>
            <a:endParaRPr lang="en-US"/>
          </a:p>
        </p:txBody>
      </p:sp>
    </p:spTree>
    <p:extLst>
      <p:ext uri="{BB962C8B-B14F-4D97-AF65-F5344CB8AC3E}">
        <p14:creationId xmlns:p14="http://schemas.microsoft.com/office/powerpoint/2010/main" val="364521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9</a:t>
            </a:fld>
            <a:endParaRPr lang="en-US"/>
          </a:p>
        </p:txBody>
      </p:sp>
    </p:spTree>
    <p:extLst>
      <p:ext uri="{BB962C8B-B14F-4D97-AF65-F5344CB8AC3E}">
        <p14:creationId xmlns:p14="http://schemas.microsoft.com/office/powerpoint/2010/main" val="91670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247810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33565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171567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09D455E2-23F4-2C4F-8EEF-DDDAABF33405}" type="slidenum">
              <a:rPr lang="en-US" smtClean="0"/>
              <a:pPr/>
              <a:t>‹#›</a:t>
            </a:fld>
            <a:endParaRPr lang="en-US"/>
          </a:p>
        </p:txBody>
      </p:sp>
      <p:pic>
        <p:nvPicPr>
          <p:cNvPr id="2" name="Picture 1" descr="flogo.png">
            <a:extLst>
              <a:ext uri="{FF2B5EF4-FFF2-40B4-BE49-F238E27FC236}">
                <a16:creationId xmlns:a16="http://schemas.microsoft.com/office/drawing/2014/main" id="{AC5429B4-D1E1-04E3-2CF1-5C33C43B6809}"/>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5" name="Picture 4">
            <a:extLst>
              <a:ext uri="{FF2B5EF4-FFF2-40B4-BE49-F238E27FC236}">
                <a16:creationId xmlns:a16="http://schemas.microsoft.com/office/drawing/2014/main" id="{BB074900-9514-60A2-1E69-1A8B811F6F29}"/>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333875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p:cNvSpPr>
            <a:spLocks noGrp="1"/>
          </p:cNvSpPr>
          <p:nvPr>
            <p:ph type="title"/>
          </p:nvPr>
        </p:nvSpPr>
        <p:spPr/>
        <p:txBody>
          <a:bodyPr/>
          <a:lstStyle/>
          <a:p>
            <a:r>
              <a:rPr lang="en-GB"/>
              <a:t>Click to edit Master title style</a:t>
            </a:r>
            <a:endParaRPr lang="en-US" dirty="0"/>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5261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GB"/>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9D455E2-23F4-2C4F-8EEF-DDDAABF33405}" type="slidenum">
              <a:rPr lang="en-US" smtClean="0"/>
              <a:t>‹#›</a:t>
            </a:fld>
            <a:endParaRPr lang="en-US"/>
          </a:p>
        </p:txBody>
      </p:sp>
    </p:spTree>
    <p:extLst>
      <p:ext uri="{BB962C8B-B14F-4D97-AF65-F5344CB8AC3E}">
        <p14:creationId xmlns:p14="http://schemas.microsoft.com/office/powerpoint/2010/main" val="18668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178274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2596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164381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330352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3317568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09D455E2-23F4-2C4F-8EEF-DDDAABF33405}" type="slidenum">
              <a:rPr lang="en-US" smtClean="0"/>
              <a:t>‹#›</a:t>
            </a:fld>
            <a:endParaRPr lang="en-US"/>
          </a:p>
        </p:txBody>
      </p:sp>
    </p:spTree>
    <p:extLst>
      <p:ext uri="{BB962C8B-B14F-4D97-AF65-F5344CB8AC3E}">
        <p14:creationId xmlns:p14="http://schemas.microsoft.com/office/powerpoint/2010/main" val="68677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D7D6942C-E9AE-E43B-C3EE-0B11263EC73D}"/>
              </a:ext>
              <a:ext uri="{C183D7F6-B498-43B3-948B-1728B52AA6E4}">
                <adec:decorative xmlns:adec="http://schemas.microsoft.com/office/drawing/2017/decorative" val="1"/>
              </a:ext>
            </a:extLst>
          </p:cNvPr>
          <p:cNvPicPr>
            <a:picLocks noChangeAspect="1"/>
          </p:cNvPicPr>
          <p:nvPr userDrawn="1"/>
        </p:nvPicPr>
        <p:blipFill rotWithShape="1">
          <a:blip r:embed="rId14"/>
          <a:srcRect t="10231" b="-10228"/>
          <a:stretch/>
        </p:blipFill>
        <p:spPr>
          <a:xfrm>
            <a:off x="0" y="-823385"/>
            <a:ext cx="12192000" cy="8622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4"/>
          </p:nvPr>
        </p:nvSpPr>
        <p:spPr>
          <a:xfrm>
            <a:off x="8737600" y="6312934"/>
            <a:ext cx="2844800" cy="365125"/>
          </a:xfrm>
          <a:prstGeom prst="rect">
            <a:avLst/>
          </a:prstGeom>
        </p:spPr>
        <p:txBody>
          <a:bodyPr vert="horz" lIns="91440" tIns="45720" rIns="91440" bIns="45720" rtlCol="0" anchor="ctr"/>
          <a:lstStyle>
            <a:lvl1pPr algn="r">
              <a:defRPr sz="1600">
                <a:solidFill>
                  <a:srgbClr val="FFFFFF"/>
                </a:solidFill>
              </a:defRPr>
            </a:lvl1pPr>
          </a:lstStyle>
          <a:p>
            <a:fld id="{09D455E2-23F4-2C4F-8EEF-DDDAABF33405}" type="slidenum">
              <a:rPr lang="en-US" smtClean="0"/>
              <a:pPr/>
              <a:t>‹#›</a:t>
            </a:fld>
            <a:endParaRPr lang="en-US"/>
          </a:p>
        </p:txBody>
      </p:sp>
      <p:pic>
        <p:nvPicPr>
          <p:cNvPr id="4" name="Picture 3" descr="flogo.png"/>
          <p:cNvPicPr>
            <a:picLocks noChangeAspect="1"/>
          </p:cNvPicPr>
          <p:nvPr/>
        </p:nvPicPr>
        <p:blipFill>
          <a:blip r:embed="rId15">
            <a:extLst>
              <a:ext uri="{BEBA8EAE-BF5A-486C-A8C5-ECC9F3942E4B}">
                <a14:imgProps xmlns:a14="http://schemas.microsoft.com/office/drawing/2010/main">
                  <a14:imgLayer r:embed="rId16">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5" name="Picture 4">
            <a:extLst>
              <a:ext uri="{FF2B5EF4-FFF2-40B4-BE49-F238E27FC236}">
                <a16:creationId xmlns:a16="http://schemas.microsoft.com/office/drawing/2014/main" id="{6B45A07A-3A3D-C0F0-5E61-DB0AD5E948A1}"/>
              </a:ext>
            </a:extLst>
          </p:cNvPr>
          <p:cNvPicPr>
            <a:picLocks noChangeAspect="1"/>
          </p:cNvPicPr>
          <p:nvPr userDrawn="1"/>
        </p:nvPicPr>
        <p:blipFill>
          <a:blip r:embed="rId17">
            <a:lum bright="70000" contrast="-70000"/>
            <a:extLst>
              <a:ext uri="{BEBA8EAE-BF5A-486C-A8C5-ECC9F3942E4B}">
                <a14:imgProps xmlns:a14="http://schemas.microsoft.com/office/drawing/2010/main">
                  <a14:imgLayer r:embed="rId18">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26803184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ftr="0" dt="0"/>
  <p:txStyles>
    <p:titleStyle>
      <a:lvl1pPr algn="ctr" defTabSz="609585" rtl="0" eaLnBrk="1" latinLnBrk="0" hangingPunct="1">
        <a:spcBef>
          <a:spcPct val="0"/>
        </a:spcBef>
        <a:buNone/>
        <a:defRPr sz="5867" b="1" kern="1200">
          <a:solidFill>
            <a:schemeClr val="bg2"/>
          </a:solidFill>
          <a:latin typeface="Bebas Neue Bold" panose="020B0606020202050201" pitchFamily="34" charset="77"/>
          <a:ea typeface="+mj-ea"/>
          <a:cs typeface="+mj-cs"/>
        </a:defRPr>
      </a:lvl1pPr>
    </p:titleStyle>
    <p:bodyStyle>
      <a:lvl1pPr marL="457189" indent="-457189" algn="l" defTabSz="609585" rtl="0" eaLnBrk="1" latinLnBrk="0" hangingPunct="1">
        <a:spcBef>
          <a:spcPct val="20000"/>
        </a:spcBef>
        <a:buFont typeface="Arial"/>
        <a:buChar char="•"/>
        <a:defRPr sz="4267"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png"/><Relationship Id="rId4" Type="http://schemas.microsoft.com/office/2007/relationships/hdphoto" Target="../media/hdphoto5.wdp"/></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www.youtube.com/watch?v=cICelAiMBas&amp;list=PLDsGt8W90ecDMmyCwsOnuafwjgZWLoKYu&amp;index=1&amp;ab_channel=FIATIFTA" TargetMode="External"/><Relationship Id="rId4" Type="http://schemas.openxmlformats.org/officeDocument/2006/relationships/image" Target="../media/image10.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3.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9.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vimeo.com/792259305" TargetMode="External"/><Relationship Id="rId7" Type="http://schemas.microsoft.com/office/2007/relationships/hdphoto" Target="../media/hdphoto10.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hyperlink" Target="https://www.youtube.com/watch?v=cICelAiMBas&amp;list=PLDsGt8W90ecDMmyCwsOnuafwjgZWLoKYu&amp;index=1&amp;ab_channel=FIATIFTA" TargetMode="Externa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3.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DB46D2DD-5DE4-1498-C1B5-B210A8A84BA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 name="Picture 1" hidden="1">
            <a:extLst>
              <a:ext uri="{FF2B5EF4-FFF2-40B4-BE49-F238E27FC236}">
                <a16:creationId xmlns:a16="http://schemas.microsoft.com/office/drawing/2014/main" id="{B94988DF-7F98-F7B2-D937-E76BCF734415}"/>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6" name="Title 5">
            <a:extLst>
              <a:ext uri="{FF2B5EF4-FFF2-40B4-BE49-F238E27FC236}">
                <a16:creationId xmlns:a16="http://schemas.microsoft.com/office/drawing/2014/main" id="{23F5DEB0-4A45-E264-12B8-F5AF89A5F82A}"/>
              </a:ext>
            </a:extLst>
          </p:cNvPr>
          <p:cNvSpPr txBox="1">
            <a:spLocks noGrp="1"/>
          </p:cNvSpPr>
          <p:nvPr>
            <p:ph type="title" idx="4294967295"/>
          </p:nvPr>
        </p:nvSpPr>
        <p:spPr>
          <a:xfrm>
            <a:off x="674767" y="212278"/>
            <a:ext cx="609845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300" normalizeH="0" baseline="0" noProof="0" dirty="0">
                <a:ln>
                  <a:noFill/>
                </a:ln>
                <a:solidFill>
                  <a:schemeClr val="accent6"/>
                </a:solidFill>
                <a:effectLst/>
                <a:uLnTx/>
                <a:uFillTx/>
                <a:latin typeface="+mj-lt"/>
                <a:ea typeface="Calibri" panose="020F0502020204030204" pitchFamily="34" charset="0"/>
                <a:cs typeface="Arial" panose="020B0604020202020204" pitchFamily="34" charset="0"/>
              </a:rPr>
              <a:t>From the Culch</a:t>
            </a:r>
          </a:p>
        </p:txBody>
      </p:sp>
      <p:sp>
        <p:nvSpPr>
          <p:cNvPr id="3" name="TextBox 2">
            <a:extLst>
              <a:ext uri="{FF2B5EF4-FFF2-40B4-BE49-F238E27FC236}">
                <a16:creationId xmlns:a16="http://schemas.microsoft.com/office/drawing/2014/main" id="{DAFD3183-71B6-709C-9505-256641AFE4EE}"/>
              </a:ext>
            </a:extLst>
          </p:cNvPr>
          <p:cNvSpPr txBox="1"/>
          <p:nvPr/>
        </p:nvSpPr>
        <p:spPr>
          <a:xfrm>
            <a:off x="674767" y="1247903"/>
            <a:ext cx="10907633" cy="4093428"/>
          </a:xfrm>
          <a:prstGeom prst="rect">
            <a:avLst/>
          </a:prstGeom>
          <a:noFill/>
        </p:spPr>
        <p:txBody>
          <a:bodyPr wrap="square">
            <a:spAutoFit/>
          </a:bodyPr>
          <a:lstStyle/>
          <a:p>
            <a:r>
              <a:rPr lang="en-GB" sz="2800" dirty="0">
                <a:solidFill>
                  <a:schemeClr val="accent6"/>
                </a:solidFill>
                <a:latin typeface="Avenir Book" panose="02000503020000020003" pitchFamily="2" charset="0"/>
                <a:ea typeface="Calibri" panose="020F0502020204030204" pitchFamily="34" charset="0"/>
                <a:cs typeface="Arial" panose="020B0604020202020204" pitchFamily="34" charset="0"/>
              </a:rPr>
              <a:t>A documentary short edited from the bin cuts of a lost BBC documentary that was shot in Cornwall in 1978. The film has</a:t>
            </a:r>
          </a:p>
          <a:p>
            <a:r>
              <a:rPr lang="en-GB" sz="2800" dirty="0">
                <a:solidFill>
                  <a:schemeClr val="accent6"/>
                </a:solidFill>
                <a:latin typeface="Avenir Book" panose="02000503020000020003" pitchFamily="2" charset="0"/>
                <a:ea typeface="Calibri" panose="020F0502020204030204" pitchFamily="34" charset="0"/>
                <a:cs typeface="Arial" panose="020B0604020202020204" pitchFamily="34" charset="0"/>
              </a:rPr>
              <a:t>screened alongside Q&amp;As and panel discussions at film festivals, community events and academic conferences throughout 2023. </a:t>
            </a:r>
          </a:p>
          <a:p>
            <a:endParaRPr lang="en-GB" sz="2800" dirty="0">
              <a:solidFill>
                <a:schemeClr val="accent6"/>
              </a:solidFill>
              <a:latin typeface="Avenir Book" panose="02000503020000020003" pitchFamily="2" charset="0"/>
              <a:ea typeface="Calibri" panose="020F0502020204030204" pitchFamily="34" charset="0"/>
              <a:cs typeface="Arial" panose="020B0604020202020204" pitchFamily="34" charset="0"/>
            </a:endParaRPr>
          </a:p>
          <a:p>
            <a:r>
              <a:rPr lang="en-GB" sz="2800" dirty="0">
                <a:solidFill>
                  <a:schemeClr val="accent6"/>
                </a:solidFill>
                <a:latin typeface="Rockwell" panose="02060603020205020403" pitchFamily="18" charset="77"/>
                <a:ea typeface="Calibri" panose="020F0502020204030204" pitchFamily="34" charset="0"/>
                <a:cs typeface="Arial" panose="020B0604020202020204" pitchFamily="34" charset="0"/>
              </a:rPr>
              <a:t>Paul </a:t>
            </a:r>
            <a:r>
              <a:rPr lang="en-GB" sz="2800" dirty="0" err="1">
                <a:solidFill>
                  <a:schemeClr val="accent6"/>
                </a:solidFill>
                <a:latin typeface="Rockwell" panose="02060603020205020403" pitchFamily="18" charset="77"/>
                <a:ea typeface="Calibri" panose="020F0502020204030204" pitchFamily="34" charset="0"/>
                <a:cs typeface="Arial" panose="020B0604020202020204" pitchFamily="34" charset="0"/>
              </a:rPr>
              <a:t>Mulraney</a:t>
            </a:r>
            <a:endParaRPr lang="en-GB" sz="2800" dirty="0">
              <a:solidFill>
                <a:schemeClr val="accent6"/>
              </a:solidFill>
              <a:latin typeface="Rockwell" panose="02060603020205020403" pitchFamily="18" charset="77"/>
              <a:ea typeface="Calibri" panose="020F0502020204030204" pitchFamily="34" charset="0"/>
              <a:cs typeface="Arial" panose="020B0604020202020204" pitchFamily="34" charset="0"/>
            </a:endParaRPr>
          </a:p>
          <a:p>
            <a:r>
              <a:rPr lang="en-GB" sz="2800" i="0" dirty="0">
                <a:solidFill>
                  <a:schemeClr val="accent6"/>
                </a:solidFill>
                <a:effectLst/>
                <a:latin typeface="Avenir Book" panose="02000503020000020003" pitchFamily="2" charset="0"/>
              </a:rPr>
              <a:t>Research Theme - Practice: Research and Impact </a:t>
            </a:r>
            <a:endParaRPr lang="en-GB" sz="2800" dirty="0">
              <a:solidFill>
                <a:schemeClr val="accent6"/>
              </a:solidFill>
              <a:latin typeface="Avenir Book" panose="02000503020000020003" pitchFamily="2" charset="0"/>
              <a:ea typeface="Calibri" panose="020F0502020204030204" pitchFamily="34" charset="0"/>
              <a:cs typeface="Arial" panose="020B0604020202020204" pitchFamily="34" charset="0"/>
            </a:endParaRPr>
          </a:p>
          <a:p>
            <a:endParaRPr lang="en-GB" sz="3200" dirty="0">
              <a:solidFill>
                <a:schemeClr val="accent6"/>
              </a:solidFill>
              <a:latin typeface="Rockwell" panose="02060603020205020403" pitchFamily="18" charset="77"/>
              <a:ea typeface="Calibri" panose="020F0502020204030204" pitchFamily="34" charset="0"/>
              <a:cs typeface="Arial" panose="020B0604020202020204" pitchFamily="34" charset="0"/>
            </a:endParaRPr>
          </a:p>
          <a:p>
            <a:endParaRPr lang="en-GB" sz="3200" dirty="0">
              <a:solidFill>
                <a:schemeClr val="accent6"/>
              </a:solidFill>
              <a:latin typeface="Rockwell" panose="02060603020205020403" pitchFamily="18" charset="77"/>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E52FB393-C976-FE7F-4C36-6BD43461D271}"/>
              </a:ext>
            </a:extLst>
          </p:cNvPr>
          <p:cNvSpPr>
            <a:spLocks noGrp="1"/>
          </p:cNvSpPr>
          <p:nvPr>
            <p:ph type="sldNum" sz="quarter" idx="10"/>
          </p:nvPr>
        </p:nvSpPr>
        <p:spPr/>
        <p:txBody>
          <a:bodyPr/>
          <a:lstStyle/>
          <a:p>
            <a:fld id="{09D455E2-23F4-2C4F-8EEF-DDDAABF33405}" type="slidenum">
              <a:rPr lang="en-US" smtClean="0"/>
              <a:pPr/>
              <a:t>1</a:t>
            </a:fld>
            <a:endParaRPr lang="en-US"/>
          </a:p>
        </p:txBody>
      </p:sp>
    </p:spTree>
    <p:extLst>
      <p:ext uri="{BB962C8B-B14F-4D97-AF65-F5344CB8AC3E}">
        <p14:creationId xmlns:p14="http://schemas.microsoft.com/office/powerpoint/2010/main" val="26762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Contextual Evidence</a:t>
            </a:r>
          </a:p>
        </p:txBody>
      </p:sp>
      <p:pic>
        <p:nvPicPr>
          <p:cNvPr id="4" name="Picture 3" descr="FIAT IFTA website listing&#10;">
            <a:extLst>
              <a:ext uri="{FF2B5EF4-FFF2-40B4-BE49-F238E27FC236}">
                <a16:creationId xmlns:a16="http://schemas.microsoft.com/office/drawing/2014/main" id="{C3B34002-291B-2A4D-2486-6A1283E3B684}"/>
              </a:ext>
            </a:extLst>
          </p:cNvPr>
          <p:cNvPicPr>
            <a:picLocks noChangeAspect="1"/>
          </p:cNvPicPr>
          <p:nvPr/>
        </p:nvPicPr>
        <p:blipFill>
          <a:blip r:embed="rId3"/>
          <a:srcRect/>
          <a:stretch/>
        </p:blipFill>
        <p:spPr>
          <a:xfrm>
            <a:off x="383832" y="1678767"/>
            <a:ext cx="3950109" cy="2670273"/>
          </a:xfrm>
          <a:prstGeom prst="rect">
            <a:avLst/>
          </a:prstGeom>
        </p:spPr>
      </p:pic>
      <p:sp>
        <p:nvSpPr>
          <p:cNvPr id="10" name="TextBox 9">
            <a:extLst>
              <a:ext uri="{FF2B5EF4-FFF2-40B4-BE49-F238E27FC236}">
                <a16:creationId xmlns:a16="http://schemas.microsoft.com/office/drawing/2014/main" id="{615974AA-D911-CCF6-F678-13B99DD9B7AB}"/>
              </a:ext>
            </a:extLst>
          </p:cNvPr>
          <p:cNvSpPr txBox="1"/>
          <p:nvPr/>
        </p:nvSpPr>
        <p:spPr>
          <a:xfrm>
            <a:off x="281835" y="4559986"/>
            <a:ext cx="4052105" cy="461665"/>
          </a:xfrm>
          <a:prstGeom prst="rect">
            <a:avLst/>
          </a:prstGeom>
          <a:noFill/>
        </p:spPr>
        <p:txBody>
          <a:bodyPr wrap="square" rtlCol="0">
            <a:spAutoFit/>
          </a:bodyPr>
          <a:lstStyle/>
          <a:p>
            <a:r>
              <a:rPr lang="en-US" sz="1200" dirty="0">
                <a:solidFill>
                  <a:schemeClr val="bg2"/>
                </a:solidFill>
                <a:latin typeface="Avenir Book" panose="02000503020000020003" pitchFamily="2" charset="0"/>
              </a:rPr>
              <a:t>Promo for the paper </a:t>
            </a:r>
            <a:r>
              <a:rPr lang="en-US" sz="1200" i="1" dirty="0">
                <a:solidFill>
                  <a:schemeClr val="bg2"/>
                </a:solidFill>
                <a:latin typeface="Avenir Book" panose="02000503020000020003" pitchFamily="2" charset="0"/>
              </a:rPr>
              <a:t>Harvested From </a:t>
            </a:r>
            <a:r>
              <a:rPr lang="en-US" sz="1200" i="1" dirty="0" err="1">
                <a:solidFill>
                  <a:schemeClr val="bg2"/>
                </a:solidFill>
                <a:latin typeface="Avenir Book" panose="02000503020000020003" pitchFamily="2" charset="0"/>
              </a:rPr>
              <a:t>Bincuts</a:t>
            </a:r>
            <a:r>
              <a:rPr lang="en-US" sz="1200" i="1" dirty="0">
                <a:solidFill>
                  <a:schemeClr val="bg2"/>
                </a:solidFill>
                <a:latin typeface="Avenir Book" panose="02000503020000020003" pitchFamily="2" charset="0"/>
              </a:rPr>
              <a:t>, </a:t>
            </a:r>
            <a:r>
              <a:rPr lang="en-US" sz="1200" dirty="0">
                <a:solidFill>
                  <a:schemeClr val="bg2"/>
                </a:solidFill>
                <a:latin typeface="Avenir Book" panose="02000503020000020003" pitchFamily="2" charset="0"/>
              </a:rPr>
              <a:t>at the BFI Southbank</a:t>
            </a:r>
          </a:p>
        </p:txBody>
      </p:sp>
      <p:pic>
        <p:nvPicPr>
          <p:cNvPr id="7" name="Picture 6" descr="Presenting at the 2023 FIAT IFTA seminar&#10;">
            <a:extLst>
              <a:ext uri="{FF2B5EF4-FFF2-40B4-BE49-F238E27FC236}">
                <a16:creationId xmlns:a16="http://schemas.microsoft.com/office/drawing/2014/main" id="{E62BF53C-E1DE-487C-65C1-6B174C054B7D}"/>
              </a:ext>
            </a:extLst>
          </p:cNvPr>
          <p:cNvPicPr>
            <a:picLocks noChangeAspect="1"/>
          </p:cNvPicPr>
          <p:nvPr/>
        </p:nvPicPr>
        <p:blipFill>
          <a:blip r:embed="rId4"/>
          <a:srcRect/>
          <a:stretch/>
        </p:blipFill>
        <p:spPr>
          <a:xfrm>
            <a:off x="4466878" y="1678767"/>
            <a:ext cx="4801492" cy="2670273"/>
          </a:xfrm>
          <a:prstGeom prst="rect">
            <a:avLst/>
          </a:prstGeom>
        </p:spPr>
      </p:pic>
      <p:sp>
        <p:nvSpPr>
          <p:cNvPr id="5" name="TextBox 4">
            <a:extLst>
              <a:ext uri="{FF2B5EF4-FFF2-40B4-BE49-F238E27FC236}">
                <a16:creationId xmlns:a16="http://schemas.microsoft.com/office/drawing/2014/main" id="{F4B2E31C-D456-8F2E-2BEC-E8FBA46C9C4F}"/>
              </a:ext>
            </a:extLst>
          </p:cNvPr>
          <p:cNvSpPr txBox="1"/>
          <p:nvPr/>
        </p:nvSpPr>
        <p:spPr>
          <a:xfrm>
            <a:off x="4339575" y="4559986"/>
            <a:ext cx="4052105" cy="1015663"/>
          </a:xfrm>
          <a:prstGeom prst="rect">
            <a:avLst/>
          </a:prstGeom>
          <a:noFill/>
        </p:spPr>
        <p:txBody>
          <a:bodyPr wrap="square" rtlCol="0">
            <a:spAutoFit/>
          </a:bodyPr>
          <a:lstStyle/>
          <a:p>
            <a:r>
              <a:rPr lang="en-US" sz="1200" dirty="0">
                <a:solidFill>
                  <a:schemeClr val="bg2"/>
                </a:solidFill>
                <a:latin typeface="Avenir Book" panose="02000503020000020003" pitchFamily="2" charset="0"/>
              </a:rPr>
              <a:t>Director’s paper and Q&amp;A at the BFI Southbank:</a:t>
            </a:r>
          </a:p>
          <a:p>
            <a:pPr marL="0" indent="0">
              <a:buNone/>
            </a:pPr>
            <a:r>
              <a:rPr lang="en-US" sz="1200" dirty="0">
                <a:solidFill>
                  <a:srgbClr val="FFFFFF"/>
                </a:solidFill>
                <a:latin typeface="Avenir Book" panose="02000503020000020003" pitchFamily="2" charset="0"/>
                <a:hlinkClick r:id="rId5"/>
              </a:rPr>
              <a:t>https://www.youtube.com/watch?v=cICelAiMBas&amp;list=PLDsGt8W90ecDMmyCwsOnuafwjgZWLoKYu&amp;index=1&amp;ab_channel=FIATIFTA</a:t>
            </a:r>
            <a:endParaRPr lang="en-US" sz="1200" dirty="0">
              <a:solidFill>
                <a:srgbClr val="FFFFFF"/>
              </a:solidFill>
              <a:latin typeface="Avenir Book" panose="02000503020000020003" pitchFamily="2" charset="0"/>
            </a:endParaRPr>
          </a:p>
          <a:p>
            <a:endParaRPr lang="en-US" sz="1200" dirty="0">
              <a:solidFill>
                <a:schemeClr val="bg2"/>
              </a:solidFill>
              <a:latin typeface="Avenir Book" panose="02000503020000020003" pitchFamily="2" charset="0"/>
            </a:endParaRPr>
          </a:p>
        </p:txBody>
      </p:sp>
      <p:sp>
        <p:nvSpPr>
          <p:cNvPr id="2" name="Text Placeholder 2">
            <a:extLst>
              <a:ext uri="{FF2B5EF4-FFF2-40B4-BE49-F238E27FC236}">
                <a16:creationId xmlns:a16="http://schemas.microsoft.com/office/drawing/2014/main" id="{BDCD535C-57C3-EF95-FC96-3015202D8CF6}"/>
              </a:ext>
            </a:extLst>
          </p:cNvPr>
          <p:cNvSpPr txBox="1">
            <a:spLocks/>
          </p:cNvSpPr>
          <p:nvPr/>
        </p:nvSpPr>
        <p:spPr>
          <a:xfrm>
            <a:off x="8673515" y="1520037"/>
            <a:ext cx="3134653" cy="381792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200" b="0" i="0" u="none" strike="noStrike" dirty="0">
                <a:solidFill>
                  <a:srgbClr val="FFFFFF"/>
                </a:solidFill>
                <a:effectLst/>
                <a:latin typeface="Rockwell" panose="02060603020205020403" pitchFamily="18" charset="77"/>
              </a:rPr>
              <a:t>“Very much enjoyed the peacefulness of the imagery and commentary.  Started a reflection on the sense of honesty within both, in comparison with the manipulation now inherent in the "documentary" form.  Watching, there's no doubt about the truthfulness within, so one relaxes into trusting these fragments."</a:t>
            </a:r>
          </a:p>
          <a:p>
            <a:pPr marL="0" indent="0">
              <a:buNone/>
            </a:pPr>
            <a:r>
              <a:rPr lang="en-GB" sz="1200" dirty="0">
                <a:solidFill>
                  <a:srgbClr val="FFFFFF"/>
                </a:solidFill>
                <a:latin typeface="Avenir Book" panose="02000503020000020003" pitchFamily="2" charset="0"/>
              </a:rPr>
              <a:t>Kirk </a:t>
            </a:r>
            <a:r>
              <a:rPr lang="en-GB" sz="1200" dirty="0" err="1">
                <a:solidFill>
                  <a:srgbClr val="FFFFFF"/>
                </a:solidFill>
                <a:latin typeface="Avenir Book" panose="02000503020000020003" pitchFamily="2" charset="0"/>
              </a:rPr>
              <a:t>Tougas</a:t>
            </a:r>
            <a:r>
              <a:rPr lang="en-GB" sz="1200" dirty="0">
                <a:solidFill>
                  <a:srgbClr val="FFFFFF"/>
                </a:solidFill>
                <a:latin typeface="Avenir Book" panose="02000503020000020003" pitchFamily="2" charset="0"/>
              </a:rPr>
              <a:t> (Cinematographer, </a:t>
            </a:r>
            <a:r>
              <a:rPr lang="en-GB" sz="1200" i="1" dirty="0">
                <a:solidFill>
                  <a:srgbClr val="FFFFFF"/>
                </a:solidFill>
                <a:latin typeface="Avenir Book" panose="02000503020000020003" pitchFamily="2" charset="0"/>
              </a:rPr>
              <a:t>The Corporation</a:t>
            </a:r>
            <a:r>
              <a:rPr lang="en-GB" sz="1200" dirty="0">
                <a:solidFill>
                  <a:srgbClr val="FFFFFF"/>
                </a:solidFill>
                <a:latin typeface="Avenir Book" panose="02000503020000020003" pitchFamily="2" charset="0"/>
              </a:rPr>
              <a:t>, </a:t>
            </a:r>
            <a:r>
              <a:rPr lang="en-GB" sz="1200" i="1" dirty="0">
                <a:solidFill>
                  <a:srgbClr val="FFFFFF"/>
                </a:solidFill>
                <a:latin typeface="Avenir Book" panose="02000503020000020003" pitchFamily="2" charset="0"/>
              </a:rPr>
              <a:t>Manufacturing Consent / </a:t>
            </a:r>
            <a:r>
              <a:rPr lang="en-GB" sz="1200" dirty="0">
                <a:solidFill>
                  <a:srgbClr val="FFFFFF"/>
                </a:solidFill>
                <a:latin typeface="Avenir Book" panose="02000503020000020003" pitchFamily="2" charset="0"/>
              </a:rPr>
              <a:t>Dir. </a:t>
            </a:r>
            <a:r>
              <a:rPr lang="en-GB" sz="1200" i="1" dirty="0">
                <a:solidFill>
                  <a:srgbClr val="FFFFFF"/>
                </a:solidFill>
                <a:latin typeface="Avenir Book" panose="02000503020000020003" pitchFamily="2" charset="0"/>
              </a:rPr>
              <a:t>The Politics of Perception)</a:t>
            </a:r>
          </a:p>
          <a:p>
            <a:pPr marL="0" indent="0">
              <a:buNone/>
            </a:pPr>
            <a:endParaRPr lang="en-US" sz="1200" dirty="0">
              <a:solidFill>
                <a:srgbClr val="FFFFFF"/>
              </a:solidFill>
              <a:latin typeface="Avenir Book" panose="02000503020000020003" pitchFamily="2" charset="0"/>
            </a:endParaRPr>
          </a:p>
        </p:txBody>
      </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10</a:t>
            </a:fld>
            <a:endParaRPr lang="en-US"/>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885524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Contextual Evidence (</a:t>
            </a:r>
            <a:r>
              <a:rPr kumimoji="0" lang="en-US" sz="3000" b="0" i="0" u="none" strike="noStrike" kern="1200" cap="none" spc="0" normalizeH="0" baseline="0" noProof="0" dirty="0" err="1">
                <a:ln>
                  <a:noFill/>
                </a:ln>
                <a:solidFill>
                  <a:srgbClr val="FFFFFF"/>
                </a:solidFill>
                <a:effectLst/>
                <a:uLnTx/>
                <a:uFillTx/>
                <a:latin typeface="+mn-lt"/>
                <a:ea typeface="+mn-ea"/>
                <a:cs typeface="+mn-cs"/>
              </a:rPr>
              <a:t>cont</a:t>
            </a:r>
            <a:r>
              <a:rPr kumimoji="0" lang="en-US" sz="3000" b="0" i="0" u="none" strike="noStrike" kern="1200" cap="none" spc="0" normalizeH="0" baseline="0" noProof="0" dirty="0">
                <a:ln>
                  <a:noFill/>
                </a:ln>
                <a:solidFill>
                  <a:srgbClr val="FFFFFF"/>
                </a:solidFill>
                <a:effectLst/>
                <a:uLnTx/>
                <a:uFillTx/>
                <a:latin typeface="+mn-lt"/>
                <a:ea typeface="+mn-ea"/>
                <a:cs typeface="+mn-cs"/>
              </a:rPr>
              <a:t>)</a:t>
            </a:r>
          </a:p>
        </p:txBody>
      </p:sp>
      <p:pic>
        <p:nvPicPr>
          <p:cNvPr id="4" name="Picture 3" descr="Tides of Connection Website">
            <a:extLst>
              <a:ext uri="{FF2B5EF4-FFF2-40B4-BE49-F238E27FC236}">
                <a16:creationId xmlns:a16="http://schemas.microsoft.com/office/drawing/2014/main" id="{C3B34002-291B-2A4D-2486-6A1283E3B684}"/>
              </a:ext>
            </a:extLst>
          </p:cNvPr>
          <p:cNvPicPr>
            <a:picLocks noChangeAspect="1"/>
          </p:cNvPicPr>
          <p:nvPr/>
        </p:nvPicPr>
        <p:blipFill>
          <a:blip r:embed="rId3"/>
          <a:stretch>
            <a:fillRect/>
          </a:stretch>
        </p:blipFill>
        <p:spPr>
          <a:xfrm>
            <a:off x="383832" y="1332722"/>
            <a:ext cx="3950109" cy="3362363"/>
          </a:xfrm>
          <a:prstGeom prst="rect">
            <a:avLst/>
          </a:prstGeom>
        </p:spPr>
      </p:pic>
      <p:sp>
        <p:nvSpPr>
          <p:cNvPr id="10" name="TextBox 9">
            <a:extLst>
              <a:ext uri="{FF2B5EF4-FFF2-40B4-BE49-F238E27FC236}">
                <a16:creationId xmlns:a16="http://schemas.microsoft.com/office/drawing/2014/main" id="{615974AA-D911-CCF6-F678-13B99DD9B7AB}"/>
              </a:ext>
            </a:extLst>
          </p:cNvPr>
          <p:cNvSpPr txBox="1"/>
          <p:nvPr/>
        </p:nvSpPr>
        <p:spPr>
          <a:xfrm>
            <a:off x="281835" y="4717624"/>
            <a:ext cx="4052105" cy="461665"/>
          </a:xfrm>
          <a:prstGeom prst="rect">
            <a:avLst/>
          </a:prstGeom>
          <a:noFill/>
        </p:spPr>
        <p:txBody>
          <a:bodyPr wrap="square" rtlCol="0">
            <a:spAutoFit/>
          </a:bodyPr>
          <a:lstStyle/>
          <a:p>
            <a:r>
              <a:rPr lang="en-US" sz="1200" dirty="0">
                <a:solidFill>
                  <a:schemeClr val="bg2"/>
                </a:solidFill>
                <a:latin typeface="Avenir Book" panose="02000503020000020003" pitchFamily="2" charset="0"/>
              </a:rPr>
              <a:t>Promo for the film’s screening in the ‘Tides of Connection’ event in the 2023 Cornwall Film Festival</a:t>
            </a:r>
          </a:p>
        </p:txBody>
      </p:sp>
      <p:pic>
        <p:nvPicPr>
          <p:cNvPr id="7" name="Picture 6" descr="Festival programme&#10;">
            <a:extLst>
              <a:ext uri="{FF2B5EF4-FFF2-40B4-BE49-F238E27FC236}">
                <a16:creationId xmlns:a16="http://schemas.microsoft.com/office/drawing/2014/main" id="{E62BF53C-E1DE-487C-65C1-6B174C054B7D}"/>
              </a:ext>
            </a:extLst>
          </p:cNvPr>
          <p:cNvPicPr>
            <a:picLocks noChangeAspect="1"/>
          </p:cNvPicPr>
          <p:nvPr/>
        </p:nvPicPr>
        <p:blipFill>
          <a:blip r:embed="rId4"/>
          <a:srcRect/>
          <a:stretch/>
        </p:blipFill>
        <p:spPr>
          <a:xfrm>
            <a:off x="4466878" y="1355282"/>
            <a:ext cx="3258243" cy="4366191"/>
          </a:xfrm>
          <a:prstGeom prst="rect">
            <a:avLst/>
          </a:prstGeom>
        </p:spPr>
      </p:pic>
      <p:sp>
        <p:nvSpPr>
          <p:cNvPr id="9" name="TextBox 8">
            <a:extLst>
              <a:ext uri="{FF2B5EF4-FFF2-40B4-BE49-F238E27FC236}">
                <a16:creationId xmlns:a16="http://schemas.microsoft.com/office/drawing/2014/main" id="{D21C9D83-F1DC-4DA7-29EA-642D03E0C6D5}"/>
              </a:ext>
            </a:extLst>
          </p:cNvPr>
          <p:cNvSpPr txBox="1"/>
          <p:nvPr/>
        </p:nvSpPr>
        <p:spPr>
          <a:xfrm>
            <a:off x="4366898" y="5866902"/>
            <a:ext cx="3396006" cy="461665"/>
          </a:xfrm>
          <a:prstGeom prst="rect">
            <a:avLst/>
          </a:prstGeom>
          <a:noFill/>
        </p:spPr>
        <p:txBody>
          <a:bodyPr wrap="square" rtlCol="0">
            <a:spAutoFit/>
          </a:bodyPr>
          <a:lstStyle/>
          <a:p>
            <a:r>
              <a:rPr lang="en-US" sz="1200" dirty="0">
                <a:solidFill>
                  <a:schemeClr val="bg2"/>
                </a:solidFill>
                <a:latin typeface="Avenir Book" panose="02000503020000020003" pitchFamily="2" charset="0"/>
              </a:rPr>
              <a:t>Promo in the </a:t>
            </a:r>
            <a:r>
              <a:rPr lang="en-US" sz="1200" dirty="0" err="1">
                <a:solidFill>
                  <a:schemeClr val="bg2"/>
                </a:solidFill>
                <a:latin typeface="Avenir Book" panose="02000503020000020003" pitchFamily="2" charset="0"/>
              </a:rPr>
              <a:t>Porthtowan</a:t>
            </a:r>
            <a:r>
              <a:rPr lang="en-US" sz="1200" dirty="0">
                <a:solidFill>
                  <a:schemeClr val="bg2"/>
                </a:solidFill>
                <a:latin typeface="Avenir Book" panose="02000503020000020003" pitchFamily="2" charset="0"/>
              </a:rPr>
              <a:t> Ocean Film Festival </a:t>
            </a:r>
            <a:r>
              <a:rPr lang="en-US" sz="1200" dirty="0" err="1">
                <a:solidFill>
                  <a:schemeClr val="bg2"/>
                </a:solidFill>
                <a:latin typeface="Avenir Book" panose="02000503020000020003" pitchFamily="2" charset="0"/>
              </a:rPr>
              <a:t>programme</a:t>
            </a:r>
            <a:endParaRPr lang="en-US" sz="1200" dirty="0">
              <a:solidFill>
                <a:schemeClr val="bg2"/>
              </a:solidFill>
              <a:latin typeface="Avenir Book" panose="02000503020000020003" pitchFamily="2" charset="0"/>
            </a:endParaRPr>
          </a:p>
        </p:txBody>
      </p:sp>
      <p:pic>
        <p:nvPicPr>
          <p:cNvPr id="3" name="Picture 2" descr="Director’s Q&amp;A at the Porthtowan Ocean Film Festival&#10;">
            <a:extLst>
              <a:ext uri="{FF2B5EF4-FFF2-40B4-BE49-F238E27FC236}">
                <a16:creationId xmlns:a16="http://schemas.microsoft.com/office/drawing/2014/main" id="{656A0EC0-B42A-E4C3-7061-1A9F70428B94}"/>
              </a:ext>
            </a:extLst>
          </p:cNvPr>
          <p:cNvPicPr>
            <a:picLocks noChangeAspect="1"/>
          </p:cNvPicPr>
          <p:nvPr/>
        </p:nvPicPr>
        <p:blipFill>
          <a:blip r:embed="rId5"/>
          <a:stretch>
            <a:fillRect/>
          </a:stretch>
        </p:blipFill>
        <p:spPr>
          <a:xfrm>
            <a:off x="7843096" y="1332723"/>
            <a:ext cx="3035112" cy="2275412"/>
          </a:xfrm>
          <a:prstGeom prst="rect">
            <a:avLst/>
          </a:prstGeom>
        </p:spPr>
      </p:pic>
      <p:sp>
        <p:nvSpPr>
          <p:cNvPr id="5" name="TextBox 4">
            <a:extLst>
              <a:ext uri="{FF2B5EF4-FFF2-40B4-BE49-F238E27FC236}">
                <a16:creationId xmlns:a16="http://schemas.microsoft.com/office/drawing/2014/main" id="{F4B2E31C-D456-8F2E-2BEC-E8FBA46C9C4F}"/>
              </a:ext>
            </a:extLst>
          </p:cNvPr>
          <p:cNvSpPr txBox="1"/>
          <p:nvPr/>
        </p:nvSpPr>
        <p:spPr>
          <a:xfrm>
            <a:off x="7762904" y="3674400"/>
            <a:ext cx="5727628" cy="276999"/>
          </a:xfrm>
          <a:prstGeom prst="rect">
            <a:avLst/>
          </a:prstGeom>
          <a:noFill/>
        </p:spPr>
        <p:txBody>
          <a:bodyPr wrap="square" rtlCol="0">
            <a:spAutoFit/>
          </a:bodyPr>
          <a:lstStyle/>
          <a:p>
            <a:r>
              <a:rPr lang="en-US" sz="1200" dirty="0">
                <a:solidFill>
                  <a:schemeClr val="bg2"/>
                </a:solidFill>
                <a:latin typeface="Avenir Book" panose="02000503020000020003" pitchFamily="2" charset="0"/>
              </a:rPr>
              <a:t>Director’s Q&amp;A at the </a:t>
            </a:r>
            <a:r>
              <a:rPr lang="en-US" sz="1200" dirty="0" err="1">
                <a:solidFill>
                  <a:schemeClr val="bg2"/>
                </a:solidFill>
                <a:latin typeface="Avenir Book" panose="02000503020000020003" pitchFamily="2" charset="0"/>
              </a:rPr>
              <a:t>Porthtowan</a:t>
            </a:r>
            <a:r>
              <a:rPr lang="en-US" sz="1200" dirty="0">
                <a:solidFill>
                  <a:schemeClr val="bg2"/>
                </a:solidFill>
                <a:latin typeface="Avenir Book" panose="02000503020000020003" pitchFamily="2" charset="0"/>
              </a:rPr>
              <a:t> Ocean Film Festival</a:t>
            </a:r>
          </a:p>
        </p:txBody>
      </p:sp>
      <p:sp>
        <p:nvSpPr>
          <p:cNvPr id="2" name="Text Placeholder 2">
            <a:extLst>
              <a:ext uri="{FF2B5EF4-FFF2-40B4-BE49-F238E27FC236}">
                <a16:creationId xmlns:a16="http://schemas.microsoft.com/office/drawing/2014/main" id="{DEB42027-315C-1CF1-1CE8-919231B00605}"/>
              </a:ext>
            </a:extLst>
          </p:cNvPr>
          <p:cNvSpPr txBox="1">
            <a:spLocks/>
          </p:cNvSpPr>
          <p:nvPr/>
        </p:nvSpPr>
        <p:spPr>
          <a:xfrm>
            <a:off x="7812945" y="3951399"/>
            <a:ext cx="3799603" cy="381792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200" b="0" i="0" u="none" strike="noStrike" dirty="0">
                <a:effectLst/>
                <a:latin typeface="Rockwell" panose="02060603020205020403" pitchFamily="18" charset="77"/>
              </a:rPr>
              <a:t>“From the Culch was an important film for the festival as it brought such a different perspective to the audience. It was poignant and moving and, though based on historical footage, it was still so relevant as that fishery, the last of its kind, still operates today. One of the key features of the festival was hearing from the filmmakers themselves and this was highly valued by the audience in the feedback. Having Paul present to meet people in the intervals and take part in the Q&amp;A sessions was integral to the success of a project that one hundred percent of respondents said they would like to see repeated."</a:t>
            </a:r>
          </a:p>
          <a:p>
            <a:pPr marL="0" indent="0">
              <a:buNone/>
            </a:pPr>
            <a:r>
              <a:rPr lang="en-GB" sz="1200" dirty="0">
                <a:latin typeface="Avenir Book" panose="02000503020000020003" pitchFamily="2" charset="0"/>
              </a:rPr>
              <a:t>Angela Gall (Festival Organiser, Director St Agnes Marine Conservation Society)</a:t>
            </a:r>
            <a:endParaRPr lang="en-GB" sz="1200" i="1" dirty="0">
              <a:latin typeface="Avenir Book" panose="02000503020000020003" pitchFamily="2" charset="0"/>
            </a:endParaRPr>
          </a:p>
          <a:p>
            <a:pPr marL="0" indent="0">
              <a:buNone/>
            </a:pPr>
            <a:endParaRPr lang="en-US" sz="1200" dirty="0">
              <a:latin typeface="Avenir Book" panose="02000503020000020003" pitchFamily="2" charset="0"/>
            </a:endParaRPr>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33717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Contextual Evidence (feedback)</a:t>
            </a:r>
          </a:p>
        </p:txBody>
      </p:sp>
      <p:sp>
        <p:nvSpPr>
          <p:cNvPr id="6" name="TextBox 5">
            <a:extLst>
              <a:ext uri="{FF2B5EF4-FFF2-40B4-BE49-F238E27FC236}">
                <a16:creationId xmlns:a16="http://schemas.microsoft.com/office/drawing/2014/main" id="{3A7F0D5F-05F0-E272-8584-19DE543ED326}"/>
              </a:ext>
            </a:extLst>
          </p:cNvPr>
          <p:cNvSpPr txBox="1"/>
          <p:nvPr/>
        </p:nvSpPr>
        <p:spPr>
          <a:xfrm>
            <a:off x="337381" y="1551429"/>
            <a:ext cx="5369735" cy="3231654"/>
          </a:xfrm>
          <a:prstGeom prst="rect">
            <a:avLst/>
          </a:prstGeom>
          <a:noFill/>
        </p:spPr>
        <p:txBody>
          <a:bodyPr wrap="square" rtlCol="0">
            <a:spAutoFit/>
          </a:bodyPr>
          <a:lstStyle/>
          <a:p>
            <a:r>
              <a:rPr lang="en-GB" sz="1200" b="1" dirty="0">
                <a:solidFill>
                  <a:schemeClr val="bg2"/>
                </a:solidFill>
                <a:effectLst/>
                <a:latin typeface="Avenir Book" panose="02000503020000020003" pitchFamily="2" charset="0"/>
              </a:rPr>
              <a:t>Will you make any changes in your life as a result of seeing the films? </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I was pledging to get involved in </a:t>
            </a:r>
            <a:r>
              <a:rPr lang="en-GB" sz="1200" dirty="0" err="1">
                <a:solidFill>
                  <a:schemeClr val="bg2"/>
                </a:solidFill>
                <a:effectLst/>
                <a:latin typeface="Avenir Book" panose="02000503020000020003" pitchFamily="2" charset="0"/>
              </a:rPr>
              <a:t>Seaquest</a:t>
            </a:r>
            <a:r>
              <a:rPr lang="en-GB" sz="1200" dirty="0">
                <a:solidFill>
                  <a:schemeClr val="bg2"/>
                </a:solidFill>
                <a:effectLst/>
                <a:latin typeface="Avenir Book" panose="02000503020000020003" pitchFamily="2" charset="0"/>
              </a:rPr>
              <a:t> and seagrass surveys </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I thought the seagrass project was super interesting so will research that a bit more.</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Looking for an outflow filter.</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Maybe volunteer in some capacity apart from beach cleans</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Possibly, I have been searching for a new career/ possibly studying again, and find events like these very inspiring and mind opening, and hopefully they will guide me in new direction (purpose)</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Get more involved with the local community</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I hope to join some of the events run by the group.    </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Yes</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Yes several things to change</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Yes. We are going to get a filter for our washing machine</a:t>
            </a:r>
          </a:p>
          <a:p>
            <a:pPr marL="171450" indent="-171450">
              <a:buFont typeface="Arial" panose="020B0604020202020204" pitchFamily="34" charset="0"/>
              <a:buChar char="•"/>
            </a:pPr>
            <a:r>
              <a:rPr lang="en-GB" sz="1200" dirty="0">
                <a:solidFill>
                  <a:schemeClr val="bg2"/>
                </a:solidFill>
                <a:effectLst/>
                <a:latin typeface="Avenir Book" panose="02000503020000020003" pitchFamily="2" charset="0"/>
              </a:rPr>
              <a:t>I already do beach and village cleans whenever possible, I recycle as much as possible and try to do things to protect the environment. I will now look at different ways of doing my weekly washing.</a:t>
            </a:r>
          </a:p>
        </p:txBody>
      </p:sp>
      <p:pic>
        <p:nvPicPr>
          <p:cNvPr id="11" name="Picture 10" descr="Festival Feedback board">
            <a:extLst>
              <a:ext uri="{FF2B5EF4-FFF2-40B4-BE49-F238E27FC236}">
                <a16:creationId xmlns:a16="http://schemas.microsoft.com/office/drawing/2014/main" id="{CB221190-7046-86B1-0DB0-83E0E34954FE}"/>
              </a:ext>
            </a:extLst>
          </p:cNvPr>
          <p:cNvPicPr/>
          <p:nvPr/>
        </p:nvPicPr>
        <p:blipFill>
          <a:blip r:embed="rId3"/>
          <a:stretch>
            <a:fillRect/>
          </a:stretch>
        </p:blipFill>
        <p:spPr>
          <a:xfrm>
            <a:off x="5707116" y="489908"/>
            <a:ext cx="3030484" cy="4040645"/>
          </a:xfrm>
          <a:prstGeom prst="rect">
            <a:avLst/>
          </a:prstGeom>
          <a:noFill/>
          <a:ln>
            <a:noFill/>
            <a:prstDash/>
          </a:ln>
        </p:spPr>
      </p:pic>
      <p:pic>
        <p:nvPicPr>
          <p:cNvPr id="12" name="Picture 11" descr="Festival Feedback board - ocean pledges">
            <a:extLst>
              <a:ext uri="{FF2B5EF4-FFF2-40B4-BE49-F238E27FC236}">
                <a16:creationId xmlns:a16="http://schemas.microsoft.com/office/drawing/2014/main" id="{7076DD29-8177-760D-6AD2-1547B00BE305}"/>
              </a:ext>
            </a:extLst>
          </p:cNvPr>
          <p:cNvPicPr/>
          <p:nvPr/>
        </p:nvPicPr>
        <p:blipFill>
          <a:blip r:embed="rId4"/>
          <a:srcRect t="8759" b="9596"/>
          <a:stretch>
            <a:fillRect/>
          </a:stretch>
        </p:blipFill>
        <p:spPr>
          <a:xfrm>
            <a:off x="8949558" y="486201"/>
            <a:ext cx="3030484" cy="3301423"/>
          </a:xfrm>
          <a:prstGeom prst="rect">
            <a:avLst/>
          </a:prstGeom>
          <a:noFill/>
          <a:ln>
            <a:noFill/>
            <a:prstDash/>
          </a:ln>
        </p:spPr>
      </p:pic>
      <p:sp>
        <p:nvSpPr>
          <p:cNvPr id="9" name="TextBox 8">
            <a:extLst>
              <a:ext uri="{FF2B5EF4-FFF2-40B4-BE49-F238E27FC236}">
                <a16:creationId xmlns:a16="http://schemas.microsoft.com/office/drawing/2014/main" id="{D21C9D83-F1DC-4DA7-29EA-642D03E0C6D5}"/>
              </a:ext>
            </a:extLst>
          </p:cNvPr>
          <p:cNvSpPr txBox="1"/>
          <p:nvPr/>
        </p:nvSpPr>
        <p:spPr>
          <a:xfrm>
            <a:off x="281836" y="4893448"/>
            <a:ext cx="8455764" cy="276999"/>
          </a:xfrm>
          <a:prstGeom prst="rect">
            <a:avLst/>
          </a:prstGeom>
          <a:noFill/>
        </p:spPr>
        <p:txBody>
          <a:bodyPr wrap="square" rtlCol="0">
            <a:spAutoFit/>
          </a:bodyPr>
          <a:lstStyle/>
          <a:p>
            <a:r>
              <a:rPr lang="en-US" sz="1200" i="1" dirty="0">
                <a:solidFill>
                  <a:schemeClr val="bg2"/>
                </a:solidFill>
                <a:latin typeface="Avenir Book" panose="02000503020000020003" pitchFamily="2" charset="0"/>
              </a:rPr>
              <a:t>Collated audience feedback, </a:t>
            </a:r>
            <a:r>
              <a:rPr lang="en-US" sz="1200" i="1" dirty="0" err="1">
                <a:solidFill>
                  <a:schemeClr val="bg2"/>
                </a:solidFill>
                <a:latin typeface="Avenir Book" panose="02000503020000020003" pitchFamily="2" charset="0"/>
              </a:rPr>
              <a:t>Porthtowan</a:t>
            </a:r>
            <a:r>
              <a:rPr lang="en-US" sz="1200" i="1" dirty="0">
                <a:solidFill>
                  <a:schemeClr val="bg2"/>
                </a:solidFill>
                <a:latin typeface="Avenir Book" panose="02000503020000020003" pitchFamily="2" charset="0"/>
              </a:rPr>
              <a:t> Ocean Film Festival</a:t>
            </a:r>
          </a:p>
        </p:txBody>
      </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12</a:t>
            </a:fld>
            <a:endParaRPr lang="en-US" dirty="0"/>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3464113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192F126-65B0-0CC6-6072-1542CB18687B}"/>
              </a:ext>
            </a:extLst>
          </p:cNvPr>
          <p:cNvSpPr txBox="1">
            <a:spLocks noGrp="1"/>
          </p:cNvSpPr>
          <p:nvPr>
            <p:ph type="title" idx="4294967295"/>
          </p:nvPr>
        </p:nvSpPr>
        <p:spPr>
          <a:xfrm>
            <a:off x="4997819" y="1089710"/>
            <a:ext cx="21156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Contents</a:t>
            </a:r>
          </a:p>
        </p:txBody>
      </p:sp>
      <p:sp>
        <p:nvSpPr>
          <p:cNvPr id="13" name="Text Placeholder 4">
            <a:extLst>
              <a:ext uri="{FF2B5EF4-FFF2-40B4-BE49-F238E27FC236}">
                <a16:creationId xmlns:a16="http://schemas.microsoft.com/office/drawing/2014/main" id="{AF1889EB-A5B2-A384-D62D-A430FAA9C6A0}"/>
              </a:ext>
            </a:extLst>
          </p:cNvPr>
          <p:cNvSpPr txBox="1">
            <a:spLocks/>
          </p:cNvSpPr>
          <p:nvPr/>
        </p:nvSpPr>
        <p:spPr>
          <a:xfrm>
            <a:off x="2854187" y="2593180"/>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solidFill>
                  <a:schemeClr val="accent6"/>
                </a:solidFill>
                <a:latin typeface="Avenir Black" panose="02000503020000020003" pitchFamily="2" charset="0"/>
              </a:rPr>
              <a:t>Page 3</a:t>
            </a:r>
            <a:endParaRPr lang="en-US" dirty="0">
              <a:solidFill>
                <a:schemeClr val="accent6"/>
              </a:solidFill>
              <a:latin typeface="Avenir Black" panose="02000503020000020003" pitchFamily="2" charset="0"/>
            </a:endParaRPr>
          </a:p>
        </p:txBody>
      </p:sp>
      <p:sp>
        <p:nvSpPr>
          <p:cNvPr id="19" name="TextBox 18">
            <a:extLst>
              <a:ext uri="{FF2B5EF4-FFF2-40B4-BE49-F238E27FC236}">
                <a16:creationId xmlns:a16="http://schemas.microsoft.com/office/drawing/2014/main" id="{AE821C4C-2999-7B48-E47B-171EBAD3960B}"/>
              </a:ext>
            </a:extLst>
          </p:cNvPr>
          <p:cNvSpPr txBox="1"/>
          <p:nvPr/>
        </p:nvSpPr>
        <p:spPr>
          <a:xfrm>
            <a:off x="2853678" y="2881618"/>
            <a:ext cx="1669577" cy="338554"/>
          </a:xfrm>
          <a:prstGeom prst="rect">
            <a:avLst/>
          </a:prstGeom>
          <a:noFill/>
        </p:spPr>
        <p:txBody>
          <a:bodyPr wrap="square" rtlCol="0">
            <a:spAutoFit/>
          </a:bodyPr>
          <a:lstStyle/>
          <a:p>
            <a:pPr algn="ctr"/>
            <a:r>
              <a:rPr lang="en-US" sz="1600" dirty="0">
                <a:solidFill>
                  <a:schemeClr val="accent6"/>
                </a:solidFill>
              </a:rPr>
              <a:t>Project Details</a:t>
            </a:r>
          </a:p>
        </p:txBody>
      </p:sp>
      <p:sp>
        <p:nvSpPr>
          <p:cNvPr id="14" name="Text Placeholder 4">
            <a:extLst>
              <a:ext uri="{FF2B5EF4-FFF2-40B4-BE49-F238E27FC236}">
                <a16:creationId xmlns:a16="http://schemas.microsoft.com/office/drawing/2014/main" id="{E1335D2B-A2B1-331F-D4BA-4E3EB8D7DB7F}"/>
              </a:ext>
            </a:extLst>
          </p:cNvPr>
          <p:cNvSpPr txBox="1">
            <a:spLocks/>
          </p:cNvSpPr>
          <p:nvPr/>
        </p:nvSpPr>
        <p:spPr>
          <a:xfrm>
            <a:off x="5250146" y="2544863"/>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solidFill>
                  <a:schemeClr val="accent6"/>
                </a:solidFill>
                <a:latin typeface="Avenir Black" panose="02000503020000020003" pitchFamily="2" charset="0"/>
              </a:rPr>
              <a:t>Page 5</a:t>
            </a:r>
            <a:endParaRPr lang="en-US" dirty="0">
              <a:solidFill>
                <a:schemeClr val="accent6"/>
              </a:solidFill>
              <a:latin typeface="Avenir Black" panose="02000503020000020003" pitchFamily="2" charset="0"/>
            </a:endParaRPr>
          </a:p>
        </p:txBody>
      </p:sp>
      <p:sp>
        <p:nvSpPr>
          <p:cNvPr id="20" name="TextBox 19">
            <a:extLst>
              <a:ext uri="{FF2B5EF4-FFF2-40B4-BE49-F238E27FC236}">
                <a16:creationId xmlns:a16="http://schemas.microsoft.com/office/drawing/2014/main" id="{26AE9617-FB58-76A6-F9C5-2F13F2CFB3A8}"/>
              </a:ext>
            </a:extLst>
          </p:cNvPr>
          <p:cNvSpPr txBox="1"/>
          <p:nvPr/>
        </p:nvSpPr>
        <p:spPr>
          <a:xfrm>
            <a:off x="5261212" y="2756551"/>
            <a:ext cx="1669577" cy="584775"/>
          </a:xfrm>
          <a:prstGeom prst="rect">
            <a:avLst/>
          </a:prstGeom>
          <a:noFill/>
        </p:spPr>
        <p:txBody>
          <a:bodyPr wrap="square" rtlCol="0">
            <a:spAutoFit/>
          </a:bodyPr>
          <a:lstStyle/>
          <a:p>
            <a:pPr algn="ctr"/>
            <a:r>
              <a:rPr lang="en-US" sz="1600" dirty="0">
                <a:solidFill>
                  <a:schemeClr val="accent6"/>
                </a:solidFill>
              </a:rPr>
              <a:t>Supporting</a:t>
            </a:r>
          </a:p>
          <a:p>
            <a:pPr algn="ctr"/>
            <a:r>
              <a:rPr lang="en-US" sz="1600" dirty="0">
                <a:solidFill>
                  <a:schemeClr val="accent6"/>
                </a:solidFill>
              </a:rPr>
              <a:t>Statement</a:t>
            </a:r>
          </a:p>
        </p:txBody>
      </p:sp>
      <p:sp>
        <p:nvSpPr>
          <p:cNvPr id="15" name="Text Placeholder 4">
            <a:extLst>
              <a:ext uri="{FF2B5EF4-FFF2-40B4-BE49-F238E27FC236}">
                <a16:creationId xmlns:a16="http://schemas.microsoft.com/office/drawing/2014/main" id="{DBD3EE41-AA4F-D68D-5D94-01E83396BA60}"/>
              </a:ext>
            </a:extLst>
          </p:cNvPr>
          <p:cNvSpPr txBox="1">
            <a:spLocks/>
          </p:cNvSpPr>
          <p:nvPr/>
        </p:nvSpPr>
        <p:spPr>
          <a:xfrm>
            <a:off x="7646105" y="2544863"/>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solidFill>
                  <a:schemeClr val="accent6"/>
                </a:solidFill>
                <a:latin typeface="Avenir Black" panose="02000503020000020003" pitchFamily="2" charset="0"/>
              </a:rPr>
              <a:t>Page 7</a:t>
            </a:r>
            <a:endParaRPr lang="en-US" dirty="0">
              <a:solidFill>
                <a:schemeClr val="accent6"/>
              </a:solidFill>
              <a:latin typeface="Avenir Black" panose="02000503020000020003" pitchFamily="2" charset="0"/>
            </a:endParaRPr>
          </a:p>
        </p:txBody>
      </p:sp>
      <p:sp>
        <p:nvSpPr>
          <p:cNvPr id="21" name="TextBox 20">
            <a:extLst>
              <a:ext uri="{FF2B5EF4-FFF2-40B4-BE49-F238E27FC236}">
                <a16:creationId xmlns:a16="http://schemas.microsoft.com/office/drawing/2014/main" id="{044C70E6-959E-D3AF-2B23-4F0B7F41FAB2}"/>
              </a:ext>
            </a:extLst>
          </p:cNvPr>
          <p:cNvSpPr txBox="1"/>
          <p:nvPr/>
        </p:nvSpPr>
        <p:spPr>
          <a:xfrm>
            <a:off x="7657171" y="2756551"/>
            <a:ext cx="1669577" cy="584775"/>
          </a:xfrm>
          <a:prstGeom prst="rect">
            <a:avLst/>
          </a:prstGeom>
          <a:noFill/>
        </p:spPr>
        <p:txBody>
          <a:bodyPr wrap="square" rtlCol="0">
            <a:spAutoFit/>
          </a:bodyPr>
          <a:lstStyle/>
          <a:p>
            <a:pPr algn="ctr"/>
            <a:r>
              <a:rPr lang="en-US" sz="1600" dirty="0">
                <a:solidFill>
                  <a:schemeClr val="accent6"/>
                </a:solidFill>
              </a:rPr>
              <a:t>Research</a:t>
            </a:r>
          </a:p>
          <a:p>
            <a:pPr algn="ctr"/>
            <a:r>
              <a:rPr lang="en-US" sz="1600" dirty="0">
                <a:solidFill>
                  <a:schemeClr val="accent6"/>
                </a:solidFill>
              </a:rPr>
              <a:t>Output</a:t>
            </a:r>
          </a:p>
        </p:txBody>
      </p:sp>
      <p:sp>
        <p:nvSpPr>
          <p:cNvPr id="16" name="Text Placeholder 4">
            <a:extLst>
              <a:ext uri="{FF2B5EF4-FFF2-40B4-BE49-F238E27FC236}">
                <a16:creationId xmlns:a16="http://schemas.microsoft.com/office/drawing/2014/main" id="{63EFCA1A-89C3-7A93-716B-A064EAD03D23}"/>
              </a:ext>
            </a:extLst>
          </p:cNvPr>
          <p:cNvSpPr txBox="1">
            <a:spLocks/>
          </p:cNvSpPr>
          <p:nvPr/>
        </p:nvSpPr>
        <p:spPr>
          <a:xfrm>
            <a:off x="4046378" y="3796703"/>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solidFill>
                  <a:schemeClr val="accent6"/>
                </a:solidFill>
                <a:latin typeface="Avenir Black" panose="02000503020000020003" pitchFamily="2" charset="0"/>
              </a:rPr>
              <a:t>Page 9</a:t>
            </a:r>
            <a:endParaRPr lang="en-US" dirty="0">
              <a:solidFill>
                <a:schemeClr val="accent6"/>
              </a:solidFill>
              <a:latin typeface="Avenir Black" panose="02000503020000020003" pitchFamily="2" charset="0"/>
            </a:endParaRPr>
          </a:p>
        </p:txBody>
      </p:sp>
      <p:sp>
        <p:nvSpPr>
          <p:cNvPr id="23" name="TextBox 22">
            <a:extLst>
              <a:ext uri="{FF2B5EF4-FFF2-40B4-BE49-F238E27FC236}">
                <a16:creationId xmlns:a16="http://schemas.microsoft.com/office/drawing/2014/main" id="{978B30C5-D8D4-A0F9-84BA-7D2A405109C8}"/>
              </a:ext>
            </a:extLst>
          </p:cNvPr>
          <p:cNvSpPr txBox="1"/>
          <p:nvPr/>
        </p:nvSpPr>
        <p:spPr>
          <a:xfrm>
            <a:off x="4042124" y="4053736"/>
            <a:ext cx="1669577" cy="338554"/>
          </a:xfrm>
          <a:prstGeom prst="rect">
            <a:avLst/>
          </a:prstGeom>
          <a:noFill/>
        </p:spPr>
        <p:txBody>
          <a:bodyPr wrap="square" rtlCol="0">
            <a:spAutoFit/>
          </a:bodyPr>
          <a:lstStyle/>
          <a:p>
            <a:pPr algn="ctr"/>
            <a:r>
              <a:rPr lang="en-US" sz="1600" dirty="0">
                <a:solidFill>
                  <a:schemeClr val="accent6"/>
                </a:solidFill>
              </a:rPr>
              <a:t>Dissemination</a:t>
            </a:r>
          </a:p>
        </p:txBody>
      </p:sp>
      <p:sp>
        <p:nvSpPr>
          <p:cNvPr id="17" name="Text Placeholder 4">
            <a:extLst>
              <a:ext uri="{FF2B5EF4-FFF2-40B4-BE49-F238E27FC236}">
                <a16:creationId xmlns:a16="http://schemas.microsoft.com/office/drawing/2014/main" id="{71077FCC-B8EE-C3BC-6648-B019EF22DE9B}"/>
              </a:ext>
            </a:extLst>
          </p:cNvPr>
          <p:cNvSpPr txBox="1">
            <a:spLocks/>
          </p:cNvSpPr>
          <p:nvPr/>
        </p:nvSpPr>
        <p:spPr>
          <a:xfrm>
            <a:off x="6457659" y="3771701"/>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solidFill>
                  <a:schemeClr val="accent6"/>
                </a:solidFill>
                <a:latin typeface="Avenir Black" panose="02000503020000020003" pitchFamily="2" charset="0"/>
              </a:rPr>
              <a:t>Page 12</a:t>
            </a:r>
            <a:endParaRPr lang="en-US" dirty="0">
              <a:solidFill>
                <a:schemeClr val="accent6"/>
              </a:solidFill>
              <a:latin typeface="Avenir Black" panose="02000503020000020003" pitchFamily="2" charset="0"/>
            </a:endParaRPr>
          </a:p>
        </p:txBody>
      </p:sp>
      <p:sp>
        <p:nvSpPr>
          <p:cNvPr id="22" name="TextBox 21">
            <a:extLst>
              <a:ext uri="{FF2B5EF4-FFF2-40B4-BE49-F238E27FC236}">
                <a16:creationId xmlns:a16="http://schemas.microsoft.com/office/drawing/2014/main" id="{390FE733-FD55-1F7B-3F1A-C587107FADD6}"/>
              </a:ext>
            </a:extLst>
          </p:cNvPr>
          <p:cNvSpPr txBox="1"/>
          <p:nvPr/>
        </p:nvSpPr>
        <p:spPr>
          <a:xfrm>
            <a:off x="6453404" y="3934708"/>
            <a:ext cx="1669577" cy="584775"/>
          </a:xfrm>
          <a:prstGeom prst="rect">
            <a:avLst/>
          </a:prstGeom>
          <a:noFill/>
        </p:spPr>
        <p:txBody>
          <a:bodyPr wrap="square" rtlCol="0">
            <a:spAutoFit/>
          </a:bodyPr>
          <a:lstStyle/>
          <a:p>
            <a:pPr algn="ctr"/>
            <a:r>
              <a:rPr lang="en-US" sz="1600" dirty="0">
                <a:solidFill>
                  <a:schemeClr val="accent6"/>
                </a:solidFill>
              </a:rPr>
              <a:t>Contextual</a:t>
            </a:r>
          </a:p>
          <a:p>
            <a:pPr algn="ctr"/>
            <a:r>
              <a:rPr lang="en-US" sz="1600" dirty="0">
                <a:solidFill>
                  <a:schemeClr val="accent6"/>
                </a:solidFill>
              </a:rPr>
              <a:t>Evidence</a:t>
            </a:r>
          </a:p>
        </p:txBody>
      </p:sp>
      <p:sp>
        <p:nvSpPr>
          <p:cNvPr id="24" name="Slide Number Placeholder 23">
            <a:extLst>
              <a:ext uri="{FF2B5EF4-FFF2-40B4-BE49-F238E27FC236}">
                <a16:creationId xmlns:a16="http://schemas.microsoft.com/office/drawing/2014/main" id="{882B3D06-9333-D62E-5ECB-D73CE0F44109}"/>
              </a:ext>
            </a:extLst>
          </p:cNvPr>
          <p:cNvSpPr>
            <a:spLocks noGrp="1"/>
          </p:cNvSpPr>
          <p:nvPr>
            <p:ph type="sldNum" sz="quarter" idx="12"/>
          </p:nvPr>
        </p:nvSpPr>
        <p:spPr/>
        <p:txBody>
          <a:bodyPr/>
          <a:lstStyle/>
          <a:p>
            <a:fld id="{09D455E2-23F4-2C4F-8EEF-DDDAABF33405}" type="slidenum">
              <a:rPr lang="en-US" smtClean="0"/>
              <a:t>2</a:t>
            </a:fld>
            <a:endParaRPr lang="en-US"/>
          </a:p>
        </p:txBody>
      </p:sp>
      <p:pic>
        <p:nvPicPr>
          <p:cNvPr id="3" name="Picture 2" hidden="1">
            <a:extLst>
              <a:ext uri="{FF2B5EF4-FFF2-40B4-BE49-F238E27FC236}">
                <a16:creationId xmlns:a16="http://schemas.microsoft.com/office/drawing/2014/main" id="{02A7AFA2-E541-65C8-AA02-0B4C7AE95552}"/>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5" name="Picture 4" hidden="1">
            <a:extLst>
              <a:ext uri="{FF2B5EF4-FFF2-40B4-BE49-F238E27FC236}">
                <a16:creationId xmlns:a16="http://schemas.microsoft.com/office/drawing/2014/main" id="{BB7815EC-DBD1-0C15-E7DF-EA016DC6C3B9}"/>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1227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C4D8C4F3-3A3A-BDB8-3B05-F0EA75C34ED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6" name="Picture 5" hidden="1">
            <a:extLst>
              <a:ext uri="{FF2B5EF4-FFF2-40B4-BE49-F238E27FC236}">
                <a16:creationId xmlns:a16="http://schemas.microsoft.com/office/drawing/2014/main" id="{48BDCDF1-FA60-D1B3-C5F5-24616824A19F}"/>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4" name="Title 3">
            <a:extLst>
              <a:ext uri="{FF2B5EF4-FFF2-40B4-BE49-F238E27FC236}">
                <a16:creationId xmlns:a16="http://schemas.microsoft.com/office/drawing/2014/main" id="{2AD72A4C-C91F-EFF8-1320-B667AB955F98}"/>
              </a:ext>
            </a:extLst>
          </p:cNvPr>
          <p:cNvSpPr txBox="1">
            <a:spLocks noGrp="1"/>
          </p:cNvSpPr>
          <p:nvPr>
            <p:ph type="title" idx="4294967295"/>
          </p:nvPr>
        </p:nvSpPr>
        <p:spPr>
          <a:xfrm>
            <a:off x="281836" y="489909"/>
            <a:ext cx="561793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solidFill>
                <a:effectLst/>
                <a:uLnTx/>
                <a:uFillTx/>
                <a:latin typeface="+mn-lt"/>
                <a:ea typeface="+mn-ea"/>
                <a:cs typeface="+mn-cs"/>
              </a:rPr>
              <a:t>Project details</a:t>
            </a:r>
          </a:p>
        </p:txBody>
      </p:sp>
      <p:sp>
        <p:nvSpPr>
          <p:cNvPr id="8" name="TextBox 7">
            <a:extLst>
              <a:ext uri="{FF2B5EF4-FFF2-40B4-BE49-F238E27FC236}">
                <a16:creationId xmlns:a16="http://schemas.microsoft.com/office/drawing/2014/main" id="{B3DDF94D-9EFD-7853-FB6B-5E24CFB69C23}"/>
              </a:ext>
            </a:extLst>
          </p:cNvPr>
          <p:cNvSpPr txBox="1"/>
          <p:nvPr/>
        </p:nvSpPr>
        <p:spPr>
          <a:xfrm>
            <a:off x="281836" y="1200070"/>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mn-lt"/>
                <a:ea typeface="+mn-ea"/>
                <a:cs typeface="+mn-cs"/>
              </a:rPr>
              <a:t>From the Culch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mn-lt"/>
                <a:ea typeface="+mn-ea"/>
                <a:cs typeface="+mn-cs"/>
              </a:rPr>
              <a:t>Dir: Paul </a:t>
            </a:r>
            <a:r>
              <a:rPr kumimoji="0" lang="en-US" sz="1800" b="0" i="0" u="none" strike="noStrike" kern="1200" cap="none" spc="0" normalizeH="0" baseline="0" noProof="0" dirty="0" err="1">
                <a:ln>
                  <a:noFill/>
                </a:ln>
                <a:solidFill>
                  <a:schemeClr val="accent6"/>
                </a:solidFill>
                <a:effectLst/>
                <a:uLnTx/>
                <a:uFillTx/>
                <a:latin typeface="+mn-lt"/>
                <a:ea typeface="+mn-ea"/>
                <a:cs typeface="+mn-cs"/>
              </a:rPr>
              <a:t>Mulraney</a:t>
            </a:r>
            <a:r>
              <a:rPr kumimoji="0" lang="en-US" sz="1800" b="0" i="0" u="none" strike="noStrike" kern="1200" cap="none" spc="0" normalizeH="0" baseline="0" noProof="0" dirty="0">
                <a:ln>
                  <a:noFill/>
                </a:ln>
                <a:solidFill>
                  <a:schemeClr val="accent6"/>
                </a:solidFill>
                <a:effectLst/>
                <a:uLnTx/>
                <a:uFillTx/>
                <a:latin typeface="+mn-lt"/>
                <a:ea typeface="+mn-ea"/>
                <a:cs typeface="+mn-cs"/>
              </a:rPr>
              <a:t> | 17mins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mn-lt"/>
                <a:ea typeface="+mn-ea"/>
                <a:cs typeface="+mn-cs"/>
              </a:rPr>
              <a:t>Documentary | UK</a:t>
            </a:r>
            <a:endParaRPr lang="en-US" dirty="0"/>
          </a:p>
        </p:txBody>
      </p:sp>
      <p:sp>
        <p:nvSpPr>
          <p:cNvPr id="3" name="Text Placeholder 2">
            <a:extLst>
              <a:ext uri="{FF2B5EF4-FFF2-40B4-BE49-F238E27FC236}">
                <a16:creationId xmlns:a16="http://schemas.microsoft.com/office/drawing/2014/main" id="{BABC30C1-326A-EF0B-7D93-33DC4F84ABF3}"/>
              </a:ext>
            </a:extLst>
          </p:cNvPr>
          <p:cNvSpPr txBox="1">
            <a:spLocks/>
          </p:cNvSpPr>
          <p:nvPr/>
        </p:nvSpPr>
        <p:spPr>
          <a:xfrm>
            <a:off x="304987" y="2388319"/>
            <a:ext cx="5594787" cy="381792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accent6"/>
                </a:solidFill>
                <a:latin typeface="Avenir Book" panose="02000503020000020003" pitchFamily="2" charset="0"/>
              </a:rPr>
              <a:t>Shot in 1978, edited in 2023, premieres at Cornwall Film Festival, November 2023.</a:t>
            </a:r>
          </a:p>
          <a:p>
            <a:r>
              <a:rPr lang="en-US" dirty="0">
                <a:solidFill>
                  <a:schemeClr val="accent6"/>
                </a:solidFill>
                <a:latin typeface="Avenir Light" panose="020B0402020203020204" pitchFamily="34" charset="77"/>
              </a:rPr>
              <a:t>Partners</a:t>
            </a:r>
            <a:r>
              <a:rPr lang="en-US" dirty="0">
                <a:solidFill>
                  <a:schemeClr val="accent6"/>
                </a:solidFill>
                <a:latin typeface="Avenir Book" panose="02000503020000020003" pitchFamily="2" charset="0"/>
              </a:rPr>
              <a:t>: </a:t>
            </a:r>
            <a:r>
              <a:rPr lang="en-US" dirty="0" err="1">
                <a:solidFill>
                  <a:schemeClr val="accent6"/>
                </a:solidFill>
                <a:latin typeface="Avenir Book" panose="02000503020000020003" pitchFamily="2" charset="0"/>
              </a:rPr>
              <a:t>Seamonster</a:t>
            </a:r>
            <a:r>
              <a:rPr lang="en-US" dirty="0">
                <a:solidFill>
                  <a:schemeClr val="accent6"/>
                </a:solidFill>
                <a:latin typeface="Avenir Book" panose="02000503020000020003" pitchFamily="2" charset="0"/>
              </a:rPr>
              <a:t> Media, School of Film &amp; Television</a:t>
            </a:r>
          </a:p>
          <a:p>
            <a:r>
              <a:rPr lang="en-US" dirty="0">
                <a:solidFill>
                  <a:schemeClr val="accent6"/>
                </a:solidFill>
                <a:latin typeface="Avenir Light" panose="020B0402020203020204" pitchFamily="34" charset="77"/>
              </a:rPr>
              <a:t>Staff Collaborators:</a:t>
            </a:r>
            <a:r>
              <a:rPr lang="en-US" dirty="0">
                <a:solidFill>
                  <a:schemeClr val="accent6"/>
                </a:solidFill>
                <a:latin typeface="Avenir Book" panose="02000503020000020003" pitchFamily="2" charset="0"/>
              </a:rPr>
              <a:t> Dr Kingsley Marshall (composer), Andrew Edney (sound), </a:t>
            </a:r>
          </a:p>
          <a:p>
            <a:r>
              <a:rPr lang="en-US" dirty="0">
                <a:solidFill>
                  <a:schemeClr val="accent6"/>
                </a:solidFill>
                <a:latin typeface="Avenir Light" panose="020B0402020203020204" pitchFamily="34" charset="77"/>
              </a:rPr>
              <a:t>R&amp;I </a:t>
            </a:r>
            <a:r>
              <a:rPr lang="en-US" dirty="0" err="1">
                <a:solidFill>
                  <a:schemeClr val="accent6"/>
                </a:solidFill>
                <a:latin typeface="Avenir Light" panose="020B0402020203020204" pitchFamily="34" charset="77"/>
              </a:rPr>
              <a:t>Programme</a:t>
            </a:r>
            <a:r>
              <a:rPr lang="en-US" dirty="0">
                <a:solidFill>
                  <a:schemeClr val="accent6"/>
                </a:solidFill>
                <a:latin typeface="Avenir Light" panose="020B0402020203020204" pitchFamily="34" charset="77"/>
              </a:rPr>
              <a:t> Alignment</a:t>
            </a:r>
            <a:r>
              <a:rPr lang="en-US" dirty="0">
                <a:solidFill>
                  <a:schemeClr val="accent6"/>
                </a:solidFill>
                <a:latin typeface="Avenir Book" panose="02000503020000020003" pitchFamily="2" charset="0"/>
              </a:rPr>
              <a:t>: Practice: Research and Impact</a:t>
            </a:r>
          </a:p>
          <a:p>
            <a:endParaRPr lang="en-US" dirty="0">
              <a:solidFill>
                <a:schemeClr val="accent6"/>
              </a:solidFill>
              <a:latin typeface="Avenir Book" panose="02000503020000020003" pitchFamily="2" charset="0"/>
            </a:endParaRPr>
          </a:p>
        </p:txBody>
      </p:sp>
      <p:pic>
        <p:nvPicPr>
          <p:cNvPr id="11" name="Picture Placeholder 10" descr="From the Culch Poster">
            <a:extLst>
              <a:ext uri="{FF2B5EF4-FFF2-40B4-BE49-F238E27FC236}">
                <a16:creationId xmlns:a16="http://schemas.microsoft.com/office/drawing/2014/main" id="{B22E4801-37DB-D1E4-D4E5-50D570923DD0}"/>
              </a:ext>
              <a:ext uri="{C183D7F6-B498-43B3-948B-1728B52AA6E4}">
                <adec:decorative xmlns:adec="http://schemas.microsoft.com/office/drawing/2017/decorative" val="0"/>
              </a:ext>
            </a:extLst>
          </p:cNvPr>
          <p:cNvPicPr>
            <a:picLocks noGrp="1" noChangeAspect="1"/>
          </p:cNvPicPr>
          <p:nvPr>
            <p:ph type="pic" idx="4294967295"/>
          </p:nvPr>
        </p:nvPicPr>
        <p:blipFill>
          <a:blip r:embed="rId7"/>
          <a:srcRect/>
          <a:stretch/>
        </p:blipFill>
        <p:spPr>
          <a:xfrm>
            <a:off x="6096000" y="615295"/>
            <a:ext cx="5617938" cy="3973021"/>
          </a:xfrm>
          <a:prstGeom prst="rect">
            <a:avLst/>
          </a:prstGeom>
          <a:ln w="50800">
            <a:noFill/>
          </a:ln>
        </p:spPr>
      </p:pic>
      <p:sp>
        <p:nvSpPr>
          <p:cNvPr id="2" name="Slide Number Placeholder 1">
            <a:extLst>
              <a:ext uri="{FF2B5EF4-FFF2-40B4-BE49-F238E27FC236}">
                <a16:creationId xmlns:a16="http://schemas.microsoft.com/office/drawing/2014/main" id="{79996FD4-6DCE-E89E-F8FE-98125BB56B22}"/>
              </a:ext>
            </a:extLst>
          </p:cNvPr>
          <p:cNvSpPr>
            <a:spLocks noGrp="1"/>
          </p:cNvSpPr>
          <p:nvPr>
            <p:ph type="sldNum" sz="quarter" idx="10"/>
          </p:nvPr>
        </p:nvSpPr>
        <p:spPr/>
        <p:txBody>
          <a:bodyPr/>
          <a:lstStyle/>
          <a:p>
            <a:fld id="{09D455E2-23F4-2C4F-8EEF-DDDAABF33405}" type="slidenum">
              <a:rPr lang="en-US" smtClean="0"/>
              <a:pPr/>
              <a:t>3</a:t>
            </a:fld>
            <a:endParaRPr lang="en-US"/>
          </a:p>
        </p:txBody>
      </p:sp>
    </p:spTree>
    <p:extLst>
      <p:ext uri="{BB962C8B-B14F-4D97-AF65-F5344CB8AC3E}">
        <p14:creationId xmlns:p14="http://schemas.microsoft.com/office/powerpoint/2010/main" val="35830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59C02F-06C0-732C-4377-16B36B55F4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465" y="-82061"/>
            <a:ext cx="12316478" cy="8710246"/>
          </a:xfrm>
          <a:prstGeom prst="rect">
            <a:avLst/>
          </a:prstGeom>
        </p:spPr>
      </p:pic>
      <p:sp>
        <p:nvSpPr>
          <p:cNvPr id="16" name="Title 15">
            <a:extLst>
              <a:ext uri="{FF2B5EF4-FFF2-40B4-BE49-F238E27FC236}">
                <a16:creationId xmlns:a16="http://schemas.microsoft.com/office/drawing/2014/main" id="{AC04CEE5-9C4E-6003-CE67-27C76EAFE927}"/>
              </a:ext>
            </a:extLst>
          </p:cNvPr>
          <p:cNvSpPr txBox="1">
            <a:spLocks noGrp="1"/>
          </p:cNvSpPr>
          <p:nvPr>
            <p:ph type="title" idx="4294967295"/>
          </p:nvPr>
        </p:nvSpPr>
        <p:spPr>
          <a:xfrm>
            <a:off x="281836" y="489909"/>
            <a:ext cx="6376872"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accent6"/>
                </a:solidFill>
                <a:effectLst/>
                <a:uLnTx/>
                <a:uFillTx/>
                <a:latin typeface="+mn-lt"/>
                <a:ea typeface="+mn-ea"/>
                <a:cs typeface="+mn-cs"/>
              </a:rPr>
              <a:t>300-word supporting statement</a:t>
            </a:r>
          </a:p>
        </p:txBody>
      </p:sp>
      <p:sp>
        <p:nvSpPr>
          <p:cNvPr id="7" name="Subtitle 2">
            <a:extLst>
              <a:ext uri="{FF2B5EF4-FFF2-40B4-BE49-F238E27FC236}">
                <a16:creationId xmlns:a16="http://schemas.microsoft.com/office/drawing/2014/main" id="{FE49308E-FB0F-16E8-7CF0-8E0A80A74C5C}"/>
              </a:ext>
            </a:extLst>
          </p:cNvPr>
          <p:cNvSpPr txBox="1">
            <a:spLocks/>
          </p:cNvSpPr>
          <p:nvPr/>
        </p:nvSpPr>
        <p:spPr>
          <a:xfrm>
            <a:off x="337644" y="1463819"/>
            <a:ext cx="11244756" cy="4022581"/>
          </a:xfrm>
          <a:prstGeom prst="rect">
            <a:avLst/>
          </a:prstGeom>
        </p:spPr>
        <p:txBody>
          <a:bodyPr vert="horz" lIns="91440" tIns="45720" rIns="91440" bIns="45720" numCol="2" spcCol="43200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b="0" i="0" u="none" strike="noStrike" kern="1200" smtClean="0">
                <a:solidFill>
                  <a:schemeClr val="bg2"/>
                </a:solidFill>
                <a:effectLst/>
                <a:latin typeface="+mn-lt"/>
                <a:ea typeface="+mn-ea"/>
                <a:cs typeface="Bebas Neue Pro Exp Md" panose="020B0406020202050201" pitchFamily="34" charset="77"/>
              </a:defRPr>
            </a:lvl1pPr>
            <a:lvl2pPr marL="609585" indent="0" algn="l" defTabSz="609585" rtl="0" eaLnBrk="1" latinLnBrk="0" hangingPunct="1">
              <a:spcBef>
                <a:spcPct val="20000"/>
              </a:spcBef>
              <a:buFont typeface="Arial"/>
              <a:buNone/>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219170" indent="0" algn="l" defTabSz="609585" rtl="0" eaLnBrk="1" latinLnBrk="0" hangingPunct="1">
              <a:spcBef>
                <a:spcPct val="20000"/>
              </a:spcBef>
              <a:buFont typeface="Arial"/>
              <a:buNone/>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1828754" indent="0" algn="l" defTabSz="609585" rtl="0" eaLnBrk="1" latinLnBrk="0" hangingPunct="1">
              <a:spcBef>
                <a:spcPct val="20000"/>
              </a:spcBef>
              <a:buFont typeface="Arial"/>
              <a:buNone/>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438339" indent="0" algn="l" defTabSz="609585" rtl="0" eaLnBrk="1" latinLnBrk="0" hangingPunct="1">
              <a:spcBef>
                <a:spcPct val="20000"/>
              </a:spcBef>
              <a:buFont typeface="Arial"/>
              <a:buNone/>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047924" indent="0" algn="l" defTabSz="609585" rtl="0" eaLnBrk="1" latinLnBrk="0" hangingPunct="1">
              <a:spcBef>
                <a:spcPct val="20000"/>
              </a:spcBef>
              <a:buFont typeface="Arial"/>
              <a:buNone/>
              <a:defRPr sz="2667"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2667"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2667"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2667" kern="1200">
                <a:solidFill>
                  <a:schemeClr val="tx1"/>
                </a:solidFill>
                <a:latin typeface="+mn-lt"/>
                <a:ea typeface="+mn-ea"/>
                <a:cs typeface="+mn-cs"/>
              </a:defRPr>
            </a:lvl9pPr>
          </a:lstStyle>
          <a:p>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From the Culch </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is assembled from the bin cuts of a lost 1978 BBC documentary about the </a:t>
            </a:r>
            <a:r>
              <a:rPr lang="en-GB" sz="1600" kern="100" dirty="0" err="1">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Fal</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 River oyster fishery. After the documentary was broadcast a can of randomly assembled 16mm film was given to Dennis Laity, crewman on the working boat </a:t>
            </a:r>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George Glasson</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 as a memory of his brother who passed away just after shooting wrapped. </a:t>
            </a:r>
          </a:p>
          <a:p>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The can of film lay in Dennis’s airing cupboard for 45 years, unseen, before being passed to the director. A 4K digital scan revealed the beauty captured in the celluloid and Dennis, now 82 years old, gave voice to his memories of the men who dredged the Carrick Roads and the boats they sailed on. </a:t>
            </a:r>
          </a:p>
          <a:p>
            <a:r>
              <a:rPr lang="en-US"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Working within a community of Falmouth University technicians and scholars, bringing in the technical expertise of Alive Studios in Plymouth for the restoration, the film is created as a collaboration with the Laity family in the village of Flushing, as an act of remembering for the community, as an act of remembrance for his brother, and as a eulogy for a threatened way of life. </a:t>
            </a:r>
            <a:endPar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endParaRPr>
          </a:p>
          <a:p>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Following a technique deployed by filmmaker Adam Curtis, </a:t>
            </a:r>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From the Culch </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asks whether</a:t>
            </a:r>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 </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authenticity, honesty and emotional truth can be found in the unwanted, unplanned and unguarded moments left behind by history.</a:t>
            </a:r>
          </a:p>
          <a:p>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Harvested from Bin Cuts</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 a forthcoming paper</a:t>
            </a:r>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 </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to be delivered at the FIAT/IFTA </a:t>
            </a:r>
            <a:r>
              <a:rPr lang="en-GB" sz="1600" i="1"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Rethinking Broadcast Archives</a:t>
            </a:r>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 symposium, proposes that these once discarded moments of aesthetically and narratively undesirable footage are in fact a more fitting container for emotion and memory than the carefully staged and framed footage more common to broadcast documentary. </a:t>
            </a:r>
          </a:p>
          <a:p>
            <a:r>
              <a:rPr lang="en-GB" sz="1600" kern="100" dirty="0">
                <a:solidFill>
                  <a:schemeClr val="accent6"/>
                </a:solidFill>
                <a:effectLst/>
                <a:latin typeface="Avenir Book" panose="02000503020000020003" pitchFamily="2" charset="0"/>
                <a:ea typeface="Calibri" panose="020F0502020204030204" pitchFamily="34" charset="0"/>
                <a:cs typeface="Times New Roman" panose="02020603050405020304" pitchFamily="18" charset="0"/>
              </a:rPr>
              <a:t>This research charts a production process that was cathartic and deeply moving, it considers how film can be impacted by a desire to remain true to the memory of people, language and place, looking to achieve this by working in a vernacular tradition to find production value within the raw material of life.</a:t>
            </a:r>
          </a:p>
        </p:txBody>
      </p:sp>
      <p:sp>
        <p:nvSpPr>
          <p:cNvPr id="2" name="Slide Number Placeholder 1">
            <a:extLst>
              <a:ext uri="{FF2B5EF4-FFF2-40B4-BE49-F238E27FC236}">
                <a16:creationId xmlns:a16="http://schemas.microsoft.com/office/drawing/2014/main" id="{583C48BD-410C-CED4-D7A2-8A147492DD77}"/>
              </a:ext>
            </a:extLst>
          </p:cNvPr>
          <p:cNvSpPr>
            <a:spLocks noGrp="1"/>
          </p:cNvSpPr>
          <p:nvPr>
            <p:ph type="sldNum" sz="quarter" idx="10"/>
          </p:nvPr>
        </p:nvSpPr>
        <p:spPr/>
        <p:txBody>
          <a:bodyPr/>
          <a:lstStyle/>
          <a:p>
            <a:fld id="{09D455E2-23F4-2C4F-8EEF-DDDAABF33405}" type="slidenum">
              <a:rPr lang="en-US" smtClean="0"/>
              <a:pPr/>
              <a:t>4</a:t>
            </a:fld>
            <a:endParaRPr lang="en-US"/>
          </a:p>
        </p:txBody>
      </p:sp>
      <p:pic>
        <p:nvPicPr>
          <p:cNvPr id="6" name="Picture 5">
            <a:extLst>
              <a:ext uri="{FF2B5EF4-FFF2-40B4-BE49-F238E27FC236}">
                <a16:creationId xmlns:a16="http://schemas.microsoft.com/office/drawing/2014/main" id="{FA9E25F0-F338-BEA6-23B1-41D3B3C69577}"/>
              </a:ext>
              <a:ext uri="{C183D7F6-B498-43B3-948B-1728B52AA6E4}">
                <adec:decorative xmlns:adec="http://schemas.microsoft.com/office/drawing/2017/decorative" val="1"/>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pic>
        <p:nvPicPr>
          <p:cNvPr id="5" name="Picture 4">
            <a:extLst>
              <a:ext uri="{FF2B5EF4-FFF2-40B4-BE49-F238E27FC236}">
                <a16:creationId xmlns:a16="http://schemas.microsoft.com/office/drawing/2014/main" id="{79BDC9C5-5B54-3E74-5298-9A601AD6F281}"/>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spTree>
    <p:extLst>
      <p:ext uri="{BB962C8B-B14F-4D97-AF65-F5344CB8AC3E}">
        <p14:creationId xmlns:p14="http://schemas.microsoft.com/office/powerpoint/2010/main" val="321992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Oyster Bailiff, Guy Huddlestone">
            <a:extLst>
              <a:ext uri="{FF2B5EF4-FFF2-40B4-BE49-F238E27FC236}">
                <a16:creationId xmlns:a16="http://schemas.microsoft.com/office/drawing/2014/main" id="{B3D0C010-E692-627C-7947-AC8D40A297A3}"/>
              </a:ext>
            </a:extLst>
          </p:cNvPr>
          <p:cNvPicPr>
            <a:picLocks noChangeAspect="1"/>
          </p:cNvPicPr>
          <p:nvPr/>
        </p:nvPicPr>
        <p:blipFill>
          <a:blip r:embed="rId3"/>
          <a:stretch>
            <a:fillRect/>
          </a:stretch>
        </p:blipFill>
        <p:spPr>
          <a:xfrm>
            <a:off x="-1" y="0"/>
            <a:ext cx="12191999" cy="8622214"/>
          </a:xfrm>
          <a:prstGeom prst="rect">
            <a:avLst/>
          </a:prstGeom>
        </p:spPr>
      </p:pic>
      <p:sp>
        <p:nvSpPr>
          <p:cNvPr id="2" name="Slide Number Placeholder 1">
            <a:extLst>
              <a:ext uri="{FF2B5EF4-FFF2-40B4-BE49-F238E27FC236}">
                <a16:creationId xmlns:a16="http://schemas.microsoft.com/office/drawing/2014/main" id="{D4ABDBA3-E73A-4193-4978-02523E373A08}"/>
              </a:ext>
            </a:extLst>
          </p:cNvPr>
          <p:cNvSpPr>
            <a:spLocks noGrp="1"/>
          </p:cNvSpPr>
          <p:nvPr>
            <p:ph type="sldNum" sz="quarter" idx="10"/>
          </p:nvPr>
        </p:nvSpPr>
        <p:spPr/>
        <p:txBody>
          <a:bodyPr/>
          <a:lstStyle/>
          <a:p>
            <a:fld id="{09D455E2-23F4-2C4F-8EEF-DDDAABF33405}" type="slidenum">
              <a:rPr lang="en-US" smtClean="0"/>
              <a:pPr/>
              <a:t>5</a:t>
            </a:fld>
            <a:endParaRPr lang="en-US"/>
          </a:p>
        </p:txBody>
      </p:sp>
      <p:sp>
        <p:nvSpPr>
          <p:cNvPr id="3" name="Title 2">
            <a:extLst>
              <a:ext uri="{FF2B5EF4-FFF2-40B4-BE49-F238E27FC236}">
                <a16:creationId xmlns:a16="http://schemas.microsoft.com/office/drawing/2014/main" id="{5D46CC44-22AC-5A47-AF5C-7C755B6FB6CC}"/>
              </a:ext>
            </a:extLst>
          </p:cNvPr>
          <p:cNvSpPr txBox="1">
            <a:spLocks noGrp="1"/>
          </p:cNvSpPr>
          <p:nvPr>
            <p:ph type="title" idx="4294967295"/>
          </p:nvPr>
        </p:nvSpPr>
        <p:spPr>
          <a:xfrm>
            <a:off x="0" y="6348326"/>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From the Culch, </a:t>
            </a: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The Bailiff </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(Paul </a:t>
            </a:r>
            <a:r>
              <a:rPr kumimoji="0" lang="en-US" sz="1400" b="0" i="0" u="none" strike="noStrike" kern="1200" cap="none" spc="0" normalizeH="0" baseline="0" noProof="0" dirty="0" err="1">
                <a:ln>
                  <a:noFill/>
                </a:ln>
                <a:solidFill>
                  <a:schemeClr val="bg2"/>
                </a:solidFill>
                <a:effectLst/>
                <a:uLnTx/>
                <a:uFillTx/>
                <a:latin typeface="Avenir Book" panose="02000503020000020003" pitchFamily="2" charset="0"/>
                <a:ea typeface="+mn-ea"/>
                <a:cs typeface="+mn-cs"/>
              </a:rPr>
              <a:t>Mulraney</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 2023)</a:t>
            </a:r>
          </a:p>
        </p:txBody>
      </p:sp>
    </p:spTree>
    <p:extLst>
      <p:ext uri="{BB962C8B-B14F-4D97-AF65-F5344CB8AC3E}">
        <p14:creationId xmlns:p14="http://schemas.microsoft.com/office/powerpoint/2010/main" val="335178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E03FDF-FEC4-8D1B-1378-B1F80596532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AD72A4C-C91F-EFF8-1320-B667AB955F98}"/>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Research Output</a:t>
            </a:r>
          </a:p>
        </p:txBody>
      </p:sp>
      <p:sp>
        <p:nvSpPr>
          <p:cNvPr id="3" name="Text Placeholder 2">
            <a:extLst>
              <a:ext uri="{FF2B5EF4-FFF2-40B4-BE49-F238E27FC236}">
                <a16:creationId xmlns:a16="http://schemas.microsoft.com/office/drawing/2014/main" id="{BABC30C1-326A-EF0B-7D93-33DC4F84ABF3}"/>
              </a:ext>
            </a:extLst>
          </p:cNvPr>
          <p:cNvSpPr txBox="1">
            <a:spLocks/>
          </p:cNvSpPr>
          <p:nvPr/>
        </p:nvSpPr>
        <p:spPr>
          <a:xfrm>
            <a:off x="304987" y="1491459"/>
            <a:ext cx="5594787" cy="2031325"/>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100" i="1" dirty="0">
                <a:solidFill>
                  <a:srgbClr val="FFFFFF"/>
                </a:solidFill>
                <a:latin typeface="Avenir Book" panose="02000503020000020003" pitchFamily="2" charset="0"/>
              </a:rPr>
              <a:t>From the Culch </a:t>
            </a:r>
            <a:r>
              <a:rPr lang="en-US" sz="2100" dirty="0">
                <a:solidFill>
                  <a:srgbClr val="FFFFFF"/>
                </a:solidFill>
                <a:latin typeface="Avenir Book" panose="02000503020000020003" pitchFamily="2" charset="0"/>
              </a:rPr>
              <a:t>can be viewed at:</a:t>
            </a:r>
          </a:p>
          <a:p>
            <a:pPr marL="0" indent="0">
              <a:buNone/>
            </a:pPr>
            <a:r>
              <a:rPr lang="en-US" sz="2100" dirty="0">
                <a:solidFill>
                  <a:srgbClr val="FFFFFF"/>
                </a:solidFill>
                <a:latin typeface="Avenir Book" panose="02000503020000020003" pitchFamily="2" charset="0"/>
                <a:hlinkClick r:id="rId3"/>
              </a:rPr>
              <a:t>https://vimeo.com/792259305</a:t>
            </a:r>
            <a:endParaRPr lang="en-US" sz="2100" dirty="0">
              <a:solidFill>
                <a:srgbClr val="FFFFFF"/>
              </a:solidFill>
              <a:latin typeface="Avenir Book" panose="02000503020000020003" pitchFamily="2" charset="0"/>
            </a:endParaRPr>
          </a:p>
          <a:p>
            <a:pPr marL="0" indent="0">
              <a:buNone/>
            </a:pPr>
            <a:endParaRPr lang="en-US" sz="2100" dirty="0">
              <a:solidFill>
                <a:srgbClr val="FFFFFF"/>
              </a:solidFill>
              <a:latin typeface="Avenir Book" panose="02000503020000020003" pitchFamily="2" charset="0"/>
            </a:endParaRPr>
          </a:p>
          <a:p>
            <a:pPr marL="0" indent="0">
              <a:buNone/>
            </a:pPr>
            <a:r>
              <a:rPr lang="en-US" sz="2100" dirty="0">
                <a:solidFill>
                  <a:srgbClr val="FFFFFF"/>
                </a:solidFill>
                <a:latin typeface="Avenir Book" panose="02000503020000020003" pitchFamily="2" charset="0"/>
              </a:rPr>
              <a:t>A recording of the paper </a:t>
            </a:r>
            <a:r>
              <a:rPr lang="en-US" sz="2100" i="1" dirty="0">
                <a:solidFill>
                  <a:srgbClr val="FFFFFF"/>
                </a:solidFill>
                <a:latin typeface="Avenir Book" panose="02000503020000020003" pitchFamily="2" charset="0"/>
              </a:rPr>
              <a:t>Harvested From </a:t>
            </a:r>
            <a:r>
              <a:rPr lang="en-US" sz="2100" i="1" dirty="0" err="1">
                <a:solidFill>
                  <a:srgbClr val="FFFFFF"/>
                </a:solidFill>
                <a:latin typeface="Avenir Book" panose="02000503020000020003" pitchFamily="2" charset="0"/>
              </a:rPr>
              <a:t>Bincuts</a:t>
            </a:r>
            <a:r>
              <a:rPr lang="en-US" sz="2100" i="1" dirty="0">
                <a:solidFill>
                  <a:srgbClr val="FFFFFF"/>
                </a:solidFill>
                <a:latin typeface="Avenir Book" panose="02000503020000020003" pitchFamily="2" charset="0"/>
              </a:rPr>
              <a:t>, </a:t>
            </a:r>
            <a:r>
              <a:rPr lang="en-US" sz="2100" dirty="0">
                <a:solidFill>
                  <a:srgbClr val="FFFFFF"/>
                </a:solidFill>
                <a:latin typeface="Avenir Book" panose="02000503020000020003" pitchFamily="2" charset="0"/>
              </a:rPr>
              <a:t>presented at the BFI Southbank’s FIAT/IFTA Media Studies Seminar 2023:</a:t>
            </a:r>
          </a:p>
          <a:p>
            <a:pPr marL="0" indent="0">
              <a:buNone/>
            </a:pPr>
            <a:r>
              <a:rPr lang="en-US" sz="2100" dirty="0">
                <a:solidFill>
                  <a:srgbClr val="FFFFFF"/>
                </a:solidFill>
                <a:latin typeface="Avenir Book" panose="02000503020000020003" pitchFamily="2" charset="0"/>
                <a:hlinkClick r:id="rId4"/>
              </a:rPr>
              <a:t>https://www.youtube.com/watch?v=cICelAiMBas&amp;list=PLDsGt8W90ecDMmyCwsOnuafwjgZWLoKYu&amp;index=1&amp;ab_channel=FIATIFTA</a:t>
            </a:r>
            <a:endParaRPr lang="en-US" sz="2100" dirty="0">
              <a:solidFill>
                <a:srgbClr val="FFFFFF"/>
              </a:solidFill>
              <a:latin typeface="Avenir Book" panose="02000503020000020003" pitchFamily="2" charset="0"/>
            </a:endParaRPr>
          </a:p>
          <a:p>
            <a:pPr marL="0" indent="0">
              <a:buNone/>
            </a:pPr>
            <a:endParaRPr lang="en-US" dirty="0">
              <a:solidFill>
                <a:srgbClr val="FFFFFF"/>
              </a:solidFill>
              <a:latin typeface="Avenir Book" panose="02000503020000020003" pitchFamily="2" charset="0"/>
            </a:endParaRPr>
          </a:p>
        </p:txBody>
      </p:sp>
      <p:pic>
        <p:nvPicPr>
          <p:cNvPr id="11" name="Picture Placeholder 10" descr="The original can of 16mm film">
            <a:extLst>
              <a:ext uri="{FF2B5EF4-FFF2-40B4-BE49-F238E27FC236}">
                <a16:creationId xmlns:a16="http://schemas.microsoft.com/office/drawing/2014/main" id="{B22E4801-37DB-D1E4-D4E5-50D570923DD0}"/>
              </a:ext>
            </a:extLst>
          </p:cNvPr>
          <p:cNvPicPr>
            <a:picLocks noGrp="1" noChangeAspect="1"/>
          </p:cNvPicPr>
          <p:nvPr>
            <p:ph type="pic" idx="4294967295"/>
          </p:nvPr>
        </p:nvPicPr>
        <p:blipFill>
          <a:blip r:embed="rId5"/>
          <a:srcRect/>
          <a:stretch/>
        </p:blipFill>
        <p:spPr>
          <a:xfrm>
            <a:off x="6096000" y="615295"/>
            <a:ext cx="5617938" cy="3973021"/>
          </a:xfrm>
          <a:prstGeom prst="rect">
            <a:avLst/>
          </a:prstGeom>
          <a:ln w="50800">
            <a:noFill/>
          </a:ln>
        </p:spPr>
      </p:pic>
      <p:sp>
        <p:nvSpPr>
          <p:cNvPr id="7" name="TextBox 6">
            <a:extLst>
              <a:ext uri="{FF2B5EF4-FFF2-40B4-BE49-F238E27FC236}">
                <a16:creationId xmlns:a16="http://schemas.microsoft.com/office/drawing/2014/main" id="{F257408E-5891-33E5-5BCD-615229436432}"/>
              </a:ext>
            </a:extLst>
          </p:cNvPr>
          <p:cNvSpPr txBox="1"/>
          <p:nvPr/>
        </p:nvSpPr>
        <p:spPr>
          <a:xfrm>
            <a:off x="5964462" y="4796204"/>
            <a:ext cx="5617938" cy="738664"/>
          </a:xfrm>
          <a:prstGeom prst="rect">
            <a:avLst/>
          </a:prstGeom>
          <a:noFill/>
        </p:spPr>
        <p:txBody>
          <a:bodyPr wrap="square" rtlCol="0">
            <a:spAutoFit/>
          </a:bodyPr>
          <a:lstStyle/>
          <a:p>
            <a:r>
              <a:rPr lang="en-US" sz="1400" b="1" i="1" dirty="0">
                <a:solidFill>
                  <a:srgbClr val="FFFFFF"/>
                </a:solidFill>
                <a:latin typeface="Avenir Book" panose="02000503020000020003" pitchFamily="2" charset="0"/>
              </a:rPr>
              <a:t>The original can of 16mm film, From the Culch</a:t>
            </a:r>
            <a:r>
              <a:rPr lang="en-US" sz="1400" b="1" dirty="0">
                <a:solidFill>
                  <a:srgbClr val="FFFFFF"/>
                </a:solidFill>
                <a:latin typeface="Avenir Book" panose="02000503020000020003" pitchFamily="2" charset="0"/>
              </a:rPr>
              <a:t>, courtesy Seamonster Media.</a:t>
            </a:r>
          </a:p>
          <a:p>
            <a:endParaRPr lang="en-US" sz="1400" b="1" dirty="0">
              <a:solidFill>
                <a:srgbClr val="FFFFFF"/>
              </a:solidFill>
              <a:latin typeface="Avenir Book" panose="02000503020000020003" pitchFamily="2" charset="0"/>
            </a:endParaRPr>
          </a:p>
        </p:txBody>
      </p:sp>
      <p:pic>
        <p:nvPicPr>
          <p:cNvPr id="6" name="Picture 5">
            <a:extLst>
              <a:ext uri="{FF2B5EF4-FFF2-40B4-BE49-F238E27FC236}">
                <a16:creationId xmlns:a16="http://schemas.microsoft.com/office/drawing/2014/main" id="{48BDCDF1-FA60-D1B3-C5F5-24616824A19F}"/>
              </a:ext>
              <a:ext uri="{C183D7F6-B498-43B3-948B-1728B52AA6E4}">
                <adec:decorative xmlns:adec="http://schemas.microsoft.com/office/drawing/2017/decorative" val="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pic>
        <p:nvPicPr>
          <p:cNvPr id="5" name="Picture 4">
            <a:extLst>
              <a:ext uri="{FF2B5EF4-FFF2-40B4-BE49-F238E27FC236}">
                <a16:creationId xmlns:a16="http://schemas.microsoft.com/office/drawing/2014/main" id="{C4D8C4F3-3A3A-BDB8-3B05-F0EA75C34ED7}"/>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sp>
        <p:nvSpPr>
          <p:cNvPr id="2" name="Slide Number Placeholder 1">
            <a:extLst>
              <a:ext uri="{FF2B5EF4-FFF2-40B4-BE49-F238E27FC236}">
                <a16:creationId xmlns:a16="http://schemas.microsoft.com/office/drawing/2014/main" id="{79996FD4-6DCE-E89E-F8FE-98125BB56B22}"/>
              </a:ext>
            </a:extLst>
          </p:cNvPr>
          <p:cNvSpPr>
            <a:spLocks noGrp="1"/>
          </p:cNvSpPr>
          <p:nvPr>
            <p:ph type="sldNum" sz="quarter" idx="10"/>
          </p:nvPr>
        </p:nvSpPr>
        <p:spPr/>
        <p:txBody>
          <a:bodyPr/>
          <a:lstStyle/>
          <a:p>
            <a:fld id="{09D455E2-23F4-2C4F-8EEF-DDDAABF33405}" type="slidenum">
              <a:rPr lang="en-US" smtClean="0"/>
              <a:pPr/>
              <a:t>6</a:t>
            </a:fld>
            <a:endParaRPr lang="en-US"/>
          </a:p>
        </p:txBody>
      </p:sp>
    </p:spTree>
    <p:extLst>
      <p:ext uri="{BB962C8B-B14F-4D97-AF65-F5344CB8AC3E}">
        <p14:creationId xmlns:p14="http://schemas.microsoft.com/office/powerpoint/2010/main" val="196839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ul and Dennis Laity on the George Glasson">
            <a:extLst>
              <a:ext uri="{FF2B5EF4-FFF2-40B4-BE49-F238E27FC236}">
                <a16:creationId xmlns:a16="http://schemas.microsoft.com/office/drawing/2014/main" id="{CD9845F3-69FB-F791-A7AF-15463C352FE7}"/>
              </a:ext>
            </a:extLst>
          </p:cNvPr>
          <p:cNvPicPr>
            <a:picLocks noChangeAspect="1"/>
          </p:cNvPicPr>
          <p:nvPr/>
        </p:nvPicPr>
        <p:blipFill>
          <a:blip r:embed="rId3"/>
          <a:srcRect/>
          <a:stretch/>
        </p:blipFill>
        <p:spPr>
          <a:xfrm>
            <a:off x="-1" y="-490330"/>
            <a:ext cx="12191998" cy="8622214"/>
          </a:xfrm>
          <a:prstGeom prst="rect">
            <a:avLst/>
          </a:prstGeom>
        </p:spPr>
      </p:pic>
      <p:sp>
        <p:nvSpPr>
          <p:cNvPr id="2" name="Slide Number Placeholder 1">
            <a:extLst>
              <a:ext uri="{FF2B5EF4-FFF2-40B4-BE49-F238E27FC236}">
                <a16:creationId xmlns:a16="http://schemas.microsoft.com/office/drawing/2014/main" id="{58172369-AF02-03E8-5E08-6D7EBFCEE1CC}"/>
              </a:ext>
            </a:extLst>
          </p:cNvPr>
          <p:cNvSpPr>
            <a:spLocks noGrp="1"/>
          </p:cNvSpPr>
          <p:nvPr>
            <p:ph type="sldNum" sz="quarter" idx="10"/>
          </p:nvPr>
        </p:nvSpPr>
        <p:spPr/>
        <p:txBody>
          <a:bodyPr/>
          <a:lstStyle/>
          <a:p>
            <a:fld id="{09D455E2-23F4-2C4F-8EEF-DDDAABF33405}" type="slidenum">
              <a:rPr lang="en-US" smtClean="0"/>
              <a:pPr/>
              <a:t>7</a:t>
            </a:fld>
            <a:endParaRPr lang="en-US"/>
          </a:p>
        </p:txBody>
      </p:sp>
      <p:sp>
        <p:nvSpPr>
          <p:cNvPr id="3" name="Title 2">
            <a:extLst>
              <a:ext uri="{FF2B5EF4-FFF2-40B4-BE49-F238E27FC236}">
                <a16:creationId xmlns:a16="http://schemas.microsoft.com/office/drawing/2014/main" id="{F4919847-E5A2-D63B-9ACA-747EB2509BE0}"/>
              </a:ext>
            </a:extLst>
          </p:cNvPr>
          <p:cNvSpPr txBox="1">
            <a:spLocks noGrp="1"/>
          </p:cNvSpPr>
          <p:nvPr>
            <p:ph type="title" idx="4294967295"/>
          </p:nvPr>
        </p:nvSpPr>
        <p:spPr>
          <a:xfrm>
            <a:off x="0" y="6350932"/>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From the Culch, </a:t>
            </a: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The George Glasson </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(Paul </a:t>
            </a:r>
            <a:r>
              <a:rPr kumimoji="0" lang="en-US" sz="1400" b="0" i="0" u="none" strike="noStrike" kern="1200" cap="none" spc="0" normalizeH="0" baseline="0" noProof="0" dirty="0" err="1">
                <a:ln>
                  <a:noFill/>
                </a:ln>
                <a:solidFill>
                  <a:schemeClr val="bg2"/>
                </a:solidFill>
                <a:effectLst/>
                <a:uLnTx/>
                <a:uFillTx/>
                <a:latin typeface="Avenir Book" panose="02000503020000020003" pitchFamily="2" charset="0"/>
                <a:ea typeface="+mn-ea"/>
                <a:cs typeface="+mn-cs"/>
              </a:rPr>
              <a:t>Mulraney</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 2023)</a:t>
            </a:r>
          </a:p>
        </p:txBody>
      </p:sp>
    </p:spTree>
    <p:extLst>
      <p:ext uri="{BB962C8B-B14F-4D97-AF65-F5344CB8AC3E}">
        <p14:creationId xmlns:p14="http://schemas.microsoft.com/office/powerpoint/2010/main" val="314510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Dissemination</a:t>
            </a:r>
          </a:p>
        </p:txBody>
      </p:sp>
      <p:sp>
        <p:nvSpPr>
          <p:cNvPr id="13" name="Text Placeholder 2">
            <a:extLst>
              <a:ext uri="{FF2B5EF4-FFF2-40B4-BE49-F238E27FC236}">
                <a16:creationId xmlns:a16="http://schemas.microsoft.com/office/drawing/2014/main" id="{80FBCD43-CAA9-A110-F123-BF2C216F8CE3}"/>
              </a:ext>
            </a:extLst>
          </p:cNvPr>
          <p:cNvSpPr txBox="1">
            <a:spLocks/>
          </p:cNvSpPr>
          <p:nvPr/>
        </p:nvSpPr>
        <p:spPr>
          <a:xfrm>
            <a:off x="304987" y="1332722"/>
            <a:ext cx="11502700" cy="381792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indent="-342900">
              <a:buFont typeface="Symbol" pitchFamily="2" charset="2"/>
              <a:buChar char=""/>
            </a:pPr>
            <a:r>
              <a:rPr lang="en-GB" sz="1600" dirty="0">
                <a:solidFill>
                  <a:srgbClr val="DDB68A"/>
                </a:solidFill>
                <a:effectLst/>
                <a:latin typeface="Arial" panose="020B0604020202020204" pitchFamily="34" charset="0"/>
                <a:ea typeface="Calibri" panose="020F0502020204030204" pitchFamily="34" charset="0"/>
                <a:cs typeface="Arial" panose="020B0604020202020204" pitchFamily="34" charset="0"/>
              </a:rPr>
              <a:t>Test screening and Q&amp;A: </a:t>
            </a:r>
            <a:r>
              <a:rPr lang="en-GB" sz="1600" i="1" dirty="0">
                <a:solidFill>
                  <a:srgbClr val="DDB68A"/>
                </a:solidFill>
                <a:effectLst/>
                <a:latin typeface="Arial" panose="020B0604020202020204" pitchFamily="34" charset="0"/>
                <a:ea typeface="Calibri" panose="020F0502020204030204" pitchFamily="34" charset="0"/>
                <a:cs typeface="Arial" panose="020B0604020202020204" pitchFamily="34" charset="0"/>
              </a:rPr>
              <a:t>Flushing Sailing Club</a:t>
            </a:r>
            <a:r>
              <a:rPr lang="en-GB" sz="1600" i="1" dirty="0">
                <a:solidFill>
                  <a:srgbClr val="DDB68A"/>
                </a:solidFill>
                <a:latin typeface="Arial" panose="020B0604020202020204" pitchFamily="34" charset="0"/>
                <a:ea typeface="Calibri" panose="020F0502020204030204" pitchFamily="34" charset="0"/>
                <a:cs typeface="Arial" panose="020B0604020202020204" pitchFamily="34" charset="0"/>
              </a:rPr>
              <a:t> </a:t>
            </a:r>
            <a:r>
              <a:rPr lang="en-GB" sz="1600" dirty="0">
                <a:solidFill>
                  <a:srgbClr val="DDB68A"/>
                </a:solidFill>
                <a:effectLst/>
                <a:latin typeface="Arial" panose="020B0604020202020204" pitchFamily="34" charset="0"/>
                <a:ea typeface="Calibri" panose="020F0502020204030204" pitchFamily="34" charset="0"/>
                <a:cs typeface="Arial" panose="020B0604020202020204" pitchFamily="34" charset="0"/>
              </a:rPr>
              <a:t>(March 2023)</a:t>
            </a:r>
          </a:p>
          <a:p>
            <a:pPr marL="342900" indent="-342900">
              <a:buFont typeface="Symbol" pitchFamily="2" charset="2"/>
              <a:buChar char=""/>
            </a:pPr>
            <a:r>
              <a:rPr lang="en-GB" sz="1600" dirty="0">
                <a:solidFill>
                  <a:srgbClr val="FFFFFF"/>
                </a:solidFill>
                <a:latin typeface="Arial" panose="020B0604020202020204" pitchFamily="34" charset="0"/>
                <a:ea typeface="Calibri" panose="020F0502020204030204" pitchFamily="34" charset="0"/>
                <a:cs typeface="Arial" panose="020B0604020202020204" pitchFamily="34" charset="0"/>
              </a:rPr>
              <a:t>Screening: </a:t>
            </a:r>
            <a:r>
              <a:rPr lang="en-GB" sz="1600" i="1" dirty="0">
                <a:solidFill>
                  <a:srgbClr val="FFFFFF"/>
                </a:solidFill>
                <a:latin typeface="Arial" panose="020B0604020202020204" pitchFamily="34" charset="0"/>
                <a:ea typeface="Calibri" panose="020F0502020204030204" pitchFamily="34" charset="0"/>
                <a:cs typeface="Arial" panose="020B0604020202020204" pitchFamily="34" charset="0"/>
              </a:rPr>
              <a:t>Falmouth Oyster Festival </a:t>
            </a:r>
            <a:r>
              <a:rPr lang="en-GB" sz="1600" dirty="0">
                <a:solidFill>
                  <a:srgbClr val="FFFFFF"/>
                </a:solidFill>
                <a:latin typeface="Arial" panose="020B0604020202020204" pitchFamily="34" charset="0"/>
                <a:ea typeface="Calibri" panose="020F0502020204030204" pitchFamily="34" charset="0"/>
                <a:cs typeface="Arial" panose="020B0604020202020204" pitchFamily="34" charset="0"/>
              </a:rPr>
              <a:t>(October 2023) – Rolling screening throughout the weekend</a:t>
            </a:r>
            <a:endPar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Symbol" pitchFamily="2" charset="2"/>
              <a:buChar char=""/>
            </a:pPr>
            <a:r>
              <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Screening: </a:t>
            </a:r>
            <a:r>
              <a:rPr lang="en-GB" sz="1600" i="1" dirty="0">
                <a:solidFill>
                  <a:srgbClr val="FFFFFF"/>
                </a:solidFill>
                <a:effectLst/>
                <a:latin typeface="Arial" panose="020B0604020202020204" pitchFamily="34" charset="0"/>
                <a:ea typeface="Calibri" panose="020F0502020204030204" pitchFamily="34" charset="0"/>
                <a:cs typeface="Arial" panose="020B0604020202020204" pitchFamily="34" charset="0"/>
              </a:rPr>
              <a:t>Cornwall Film Festival</a:t>
            </a:r>
            <a:r>
              <a:rPr lang="en-GB" sz="1600" i="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(November 2023) – Public premiere in a Sunday evening themed screening</a:t>
            </a:r>
          </a:p>
          <a:p>
            <a:pPr marL="342900" indent="-342900">
              <a:buFont typeface="Symbol" pitchFamily="2" charset="2"/>
              <a:buChar char=""/>
            </a:pPr>
            <a:r>
              <a:rPr lang="en-GB" sz="1600" dirty="0">
                <a:solidFill>
                  <a:srgbClr val="DDB68A"/>
                </a:solidFill>
                <a:effectLst/>
                <a:latin typeface="Arial" panose="020B0604020202020204" pitchFamily="34" charset="0"/>
                <a:ea typeface="Calibri" panose="020F0502020204030204" pitchFamily="34" charset="0"/>
                <a:cs typeface="Arial" panose="020B0604020202020204" pitchFamily="34" charset="0"/>
              </a:rPr>
              <a:t>Screening and Q&amp;A: </a:t>
            </a:r>
            <a:r>
              <a:rPr lang="en-GB" sz="1600" i="1" dirty="0">
                <a:solidFill>
                  <a:srgbClr val="DDB68A"/>
                </a:solidFill>
                <a:effectLst/>
                <a:latin typeface="Arial" panose="020B0604020202020204" pitchFamily="34" charset="0"/>
                <a:ea typeface="Calibri" panose="020F0502020204030204" pitchFamily="34" charset="0"/>
                <a:cs typeface="Arial" panose="020B0604020202020204" pitchFamily="34" charset="0"/>
              </a:rPr>
              <a:t>Porthtowan Ocean Film Festival</a:t>
            </a:r>
            <a:r>
              <a:rPr lang="en-GB" sz="1600" dirty="0">
                <a:solidFill>
                  <a:srgbClr val="DDB68A"/>
                </a:solidFill>
                <a:effectLst/>
                <a:latin typeface="Arial" panose="020B0604020202020204" pitchFamily="34" charset="0"/>
                <a:ea typeface="Calibri" panose="020F0502020204030204" pitchFamily="34" charset="0"/>
                <a:cs typeface="Arial" panose="020B0604020202020204" pitchFamily="34" charset="0"/>
              </a:rPr>
              <a:t>, St. Agnes Marine Conservation Society (November 2023)</a:t>
            </a:r>
          </a:p>
          <a:p>
            <a:pPr marL="342900" lvl="0" indent="-342900">
              <a:buFont typeface="Symbol" pitchFamily="2" charset="2"/>
              <a:buChar char=""/>
            </a:pPr>
            <a:r>
              <a:rPr lang="en-GB" sz="1600" dirty="0">
                <a:solidFill>
                  <a:schemeClr val="accent3">
                    <a:lumMod val="60000"/>
                    <a:lumOff val="40000"/>
                  </a:schemeClr>
                </a:solidFill>
                <a:latin typeface="Arial" panose="020B0604020202020204" pitchFamily="34" charset="0"/>
                <a:ea typeface="Calibri" panose="020F0502020204030204" pitchFamily="34" charset="0"/>
                <a:cs typeface="Arial" panose="020B0604020202020204" pitchFamily="34" charset="0"/>
              </a:rPr>
              <a:t>Screening &amp; Academic Paper: Media Studies Seminar, </a:t>
            </a:r>
            <a:r>
              <a:rPr lang="en-GB" sz="1600" i="1" dirty="0">
                <a:solidFill>
                  <a:schemeClr val="accent3">
                    <a:lumMod val="60000"/>
                    <a:lumOff val="40000"/>
                  </a:schemeClr>
                </a:solidFill>
                <a:latin typeface="Arial" panose="020B0604020202020204" pitchFamily="34" charset="0"/>
                <a:ea typeface="Calibri" panose="020F0502020204030204" pitchFamily="34" charset="0"/>
                <a:cs typeface="Arial" panose="020B0604020202020204" pitchFamily="34" charset="0"/>
              </a:rPr>
              <a:t>FIAT/</a:t>
            </a:r>
            <a:r>
              <a:rPr lang="en-GB" sz="1600" i="1" dirty="0">
                <a:solidFill>
                  <a:srgbClr val="A5E7FF"/>
                </a:solidFill>
                <a:latin typeface="Arial" panose="020B0604020202020204" pitchFamily="34" charset="0"/>
                <a:ea typeface="Calibri" panose="020F0502020204030204" pitchFamily="34" charset="0"/>
                <a:cs typeface="Arial" panose="020B0604020202020204" pitchFamily="34" charset="0"/>
              </a:rPr>
              <a:t>IFTA </a:t>
            </a:r>
            <a:r>
              <a:rPr lang="en-GB" sz="1600" b="0" i="1" dirty="0">
                <a:solidFill>
                  <a:srgbClr val="A5E7FF"/>
                </a:solidFill>
                <a:effectLst/>
                <a:latin typeface="Arial" panose="020B0604020202020204" pitchFamily="34" charset="0"/>
                <a:cs typeface="Arial" panose="020B0604020202020204" pitchFamily="34" charset="0"/>
              </a:rPr>
              <a:t>Rethinking Broadcast Archives: Dig, Deconstruct, Display</a:t>
            </a:r>
            <a:r>
              <a:rPr lang="en-GB" sz="1600" i="1" dirty="0">
                <a:solidFill>
                  <a:srgbClr val="A5E7FF"/>
                </a:solidFill>
                <a:latin typeface="Arial" panose="020B0604020202020204" pitchFamily="34" charset="0"/>
                <a:ea typeface="Calibri" panose="020F0502020204030204" pitchFamily="34" charset="0"/>
                <a:cs typeface="Arial" panose="020B0604020202020204" pitchFamily="34" charset="0"/>
              </a:rPr>
              <a:t>, BFI Southbank  </a:t>
            </a:r>
            <a:r>
              <a:rPr lang="en-GB" sz="1600" dirty="0">
                <a:solidFill>
                  <a:srgbClr val="A5E7FF"/>
                </a:solidFill>
                <a:latin typeface="Arial" panose="020B0604020202020204" pitchFamily="34" charset="0"/>
                <a:ea typeface="Calibri" panose="020F0502020204030204" pitchFamily="34" charset="0"/>
                <a:cs typeface="Arial" panose="020B0604020202020204" pitchFamily="34" charset="0"/>
              </a:rPr>
              <a:t>(December 2023)</a:t>
            </a:r>
            <a:endParaRPr lang="en-GB" sz="1600" dirty="0">
              <a:solidFill>
                <a:srgbClr val="A5E7FF"/>
              </a:solidFill>
              <a:effectLst/>
              <a:latin typeface="Arial" panose="020B0604020202020204" pitchFamily="34" charset="0"/>
              <a:ea typeface="Calibri" panose="020F0502020204030204" pitchFamily="34" charset="0"/>
              <a:cs typeface="Arial" panose="020B0604020202020204" pitchFamily="34" charset="0"/>
            </a:endParaRPr>
          </a:p>
          <a:p>
            <a:endParaRPr lang="en-US" sz="1600" dirty="0">
              <a:solidFill>
                <a:srgbClr val="FFFFFF"/>
              </a:solidFill>
              <a:latin typeface="Avenir Book" panose="02000503020000020003" pitchFamily="2" charset="0"/>
            </a:endParaRPr>
          </a:p>
        </p:txBody>
      </p:sp>
      <p:sp>
        <p:nvSpPr>
          <p:cNvPr id="15" name="Text Placeholder 2">
            <a:extLst>
              <a:ext uri="{FF2B5EF4-FFF2-40B4-BE49-F238E27FC236}">
                <a16:creationId xmlns:a16="http://schemas.microsoft.com/office/drawing/2014/main" id="{22DA5B78-D2A5-6E38-A09A-562CFD3AC4B2}"/>
              </a:ext>
            </a:extLst>
          </p:cNvPr>
          <p:cNvSpPr txBox="1">
            <a:spLocks/>
          </p:cNvSpPr>
          <p:nvPr/>
        </p:nvSpPr>
        <p:spPr>
          <a:xfrm>
            <a:off x="644769" y="5752526"/>
            <a:ext cx="11277413" cy="56641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 General Dissemination | </a:t>
            </a:r>
            <a:r>
              <a:rPr lang="en-GB" sz="1600" dirty="0">
                <a:solidFill>
                  <a:schemeClr val="accent1">
                    <a:lumMod val="40000"/>
                    <a:lumOff val="60000"/>
                  </a:schemeClr>
                </a:solidFill>
                <a:effectLst/>
                <a:latin typeface="Arial" panose="020B0604020202020204" pitchFamily="34" charset="0"/>
                <a:ea typeface="Calibri" panose="020F0502020204030204" pitchFamily="34" charset="0"/>
                <a:cs typeface="Arial" panose="020B0604020202020204" pitchFamily="34" charset="0"/>
              </a:rPr>
              <a:t>Community Dissemination </a:t>
            </a:r>
            <a:r>
              <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accent3">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International Dissemination </a:t>
            </a:r>
            <a:r>
              <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solidFill>
                <a:srgbClr val="FFFFFF"/>
              </a:solidFill>
              <a:latin typeface="Avenir Book" panose="02000503020000020003" pitchFamily="2" charset="0"/>
            </a:endParaRPr>
          </a:p>
        </p:txBody>
      </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8</a:t>
            </a:fld>
            <a:endParaRPr lang="en-US"/>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244985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ul Laity on the George Glasson">
            <a:extLst>
              <a:ext uri="{FF2B5EF4-FFF2-40B4-BE49-F238E27FC236}">
                <a16:creationId xmlns:a16="http://schemas.microsoft.com/office/drawing/2014/main" id="{CD9845F3-69FB-F791-A7AF-15463C352FE7}"/>
              </a:ext>
            </a:extLst>
          </p:cNvPr>
          <p:cNvPicPr>
            <a:picLocks noChangeAspect="1"/>
          </p:cNvPicPr>
          <p:nvPr/>
        </p:nvPicPr>
        <p:blipFill>
          <a:blip r:embed="rId3"/>
          <a:srcRect/>
          <a:stretch/>
        </p:blipFill>
        <p:spPr>
          <a:xfrm>
            <a:off x="-1" y="-490330"/>
            <a:ext cx="12191998" cy="8622213"/>
          </a:xfrm>
          <a:prstGeom prst="rect">
            <a:avLst/>
          </a:prstGeom>
        </p:spPr>
      </p:pic>
      <p:sp>
        <p:nvSpPr>
          <p:cNvPr id="2" name="Slide Number Placeholder 1">
            <a:extLst>
              <a:ext uri="{FF2B5EF4-FFF2-40B4-BE49-F238E27FC236}">
                <a16:creationId xmlns:a16="http://schemas.microsoft.com/office/drawing/2014/main" id="{58172369-AF02-03E8-5E08-6D7EBFCEE1CC}"/>
              </a:ext>
            </a:extLst>
          </p:cNvPr>
          <p:cNvSpPr>
            <a:spLocks noGrp="1"/>
          </p:cNvSpPr>
          <p:nvPr>
            <p:ph type="sldNum" sz="quarter" idx="10"/>
          </p:nvPr>
        </p:nvSpPr>
        <p:spPr/>
        <p:txBody>
          <a:bodyPr/>
          <a:lstStyle/>
          <a:p>
            <a:fld id="{09D455E2-23F4-2C4F-8EEF-DDDAABF33405}" type="slidenum">
              <a:rPr lang="en-US" smtClean="0"/>
              <a:pPr/>
              <a:t>9</a:t>
            </a:fld>
            <a:endParaRPr lang="en-US"/>
          </a:p>
        </p:txBody>
      </p:sp>
      <p:sp>
        <p:nvSpPr>
          <p:cNvPr id="3" name="Title 2">
            <a:extLst>
              <a:ext uri="{FF2B5EF4-FFF2-40B4-BE49-F238E27FC236}">
                <a16:creationId xmlns:a16="http://schemas.microsoft.com/office/drawing/2014/main" id="{F4919847-E5A2-D63B-9ACA-747EB2509BE0}"/>
              </a:ext>
            </a:extLst>
          </p:cNvPr>
          <p:cNvSpPr txBox="1">
            <a:spLocks noGrp="1"/>
          </p:cNvSpPr>
          <p:nvPr>
            <p:ph type="title" idx="4294967295"/>
          </p:nvPr>
        </p:nvSpPr>
        <p:spPr>
          <a:xfrm>
            <a:off x="0" y="6350932"/>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From the Culch</a:t>
            </a: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 Paul Laity</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 (Paul </a:t>
            </a:r>
            <a:r>
              <a:rPr kumimoji="0" lang="en-US" sz="1400" b="0" i="0" u="none" strike="noStrike" kern="1200" cap="none" spc="0" normalizeH="0" baseline="0" noProof="0" dirty="0" err="1">
                <a:ln>
                  <a:noFill/>
                </a:ln>
                <a:solidFill>
                  <a:schemeClr val="bg2"/>
                </a:solidFill>
                <a:effectLst/>
                <a:uLnTx/>
                <a:uFillTx/>
                <a:latin typeface="Avenir Book" panose="02000503020000020003" pitchFamily="2" charset="0"/>
                <a:ea typeface="+mn-ea"/>
                <a:cs typeface="+mn-cs"/>
              </a:rPr>
              <a:t>Mulraney</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 2023)</a:t>
            </a:r>
          </a:p>
        </p:txBody>
      </p:sp>
    </p:spTree>
    <p:extLst>
      <p:ext uri="{BB962C8B-B14F-4D97-AF65-F5344CB8AC3E}">
        <p14:creationId xmlns:p14="http://schemas.microsoft.com/office/powerpoint/2010/main" val="411691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FU">
  <a:themeElements>
    <a:clrScheme name="Custom 12">
      <a:dk1>
        <a:srgbClr val="27363B"/>
      </a:dk1>
      <a:lt1>
        <a:srgbClr val="27363B"/>
      </a:lt1>
      <a:dk2>
        <a:srgbClr val="5B7D87"/>
      </a:dk2>
      <a:lt2>
        <a:srgbClr val="EDF4F4"/>
      </a:lt2>
      <a:accent1>
        <a:srgbClr val="FF8801"/>
      </a:accent1>
      <a:accent2>
        <a:srgbClr val="19B6F8"/>
      </a:accent2>
      <a:accent3>
        <a:srgbClr val="84E2FE"/>
      </a:accent3>
      <a:accent4>
        <a:srgbClr val="FEBA6E"/>
      </a:accent4>
      <a:accent5>
        <a:srgbClr val="7295A0"/>
      </a:accent5>
      <a:accent6>
        <a:srgbClr val="3E535D"/>
      </a:accent6>
      <a:hlink>
        <a:srgbClr val="F8851A"/>
      </a:hlink>
      <a:folHlink>
        <a:srgbClr val="19B6F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TR-Haunted_Landscapes" id="{58AE6560-1BC5-6F4C-A86E-7309BE6F8B06}" vid="{FF678581-7D81-1249-8A26-AEF3C1080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FTR-Haunted_Landscapes</Template>
  <TotalTime>50769</TotalTime>
  <Words>1230</Words>
  <Application>Microsoft Macintosh PowerPoint</Application>
  <PresentationFormat>Widescreen</PresentationFormat>
  <Paragraphs>102</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Avenir Black</vt:lpstr>
      <vt:lpstr>Avenir Book</vt:lpstr>
      <vt:lpstr>Avenir Light</vt:lpstr>
      <vt:lpstr>Bebas Neue Bold</vt:lpstr>
      <vt:lpstr>Bebas Neue Pro Exp Md</vt:lpstr>
      <vt:lpstr>Calibri</vt:lpstr>
      <vt:lpstr>Helvetica</vt:lpstr>
      <vt:lpstr>Rockwell</vt:lpstr>
      <vt:lpstr>Symbol</vt:lpstr>
      <vt:lpstr>ThemeFU</vt:lpstr>
      <vt:lpstr>From the Culch</vt:lpstr>
      <vt:lpstr>Contents</vt:lpstr>
      <vt:lpstr>Project details</vt:lpstr>
      <vt:lpstr>300-word supporting statement</vt:lpstr>
      <vt:lpstr>From the Culch, The Bailiff (Paul Mulraney, 2023)</vt:lpstr>
      <vt:lpstr>Research Output</vt:lpstr>
      <vt:lpstr>From the Culch, The George Glasson (Paul Mulraney, 2023)</vt:lpstr>
      <vt:lpstr>Dissemination</vt:lpstr>
      <vt:lpstr>From the Culch, Paul Laity (Paul Mulraney, 2023)</vt:lpstr>
      <vt:lpstr>Contextual Evidence</vt:lpstr>
      <vt:lpstr>Contextual Evidence (cont)</vt:lpstr>
      <vt:lpstr>Contextual Evidence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Mulraney</dc:creator>
  <cp:lastModifiedBy>Paul Mulraney</cp:lastModifiedBy>
  <cp:revision>86</cp:revision>
  <dcterms:created xsi:type="dcterms:W3CDTF">2021-11-10T09:28:40Z</dcterms:created>
  <dcterms:modified xsi:type="dcterms:W3CDTF">2024-03-27T13:16:45Z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7c33bae-76e0-44b3-baa3-351f99b93dbd_Enabled">
    <vt:lpwstr>true</vt:lpwstr>
  </property>
  <property fmtid="{D5CDD505-2E9C-101B-9397-08002B2CF9AE}" pid="3" name="MSIP_Label_57c33bae-76e0-44b3-baa3-351f99b93dbd_SetDate">
    <vt:lpwstr>2022-09-12T09:10:38Z</vt:lpwstr>
  </property>
  <property fmtid="{D5CDD505-2E9C-101B-9397-08002B2CF9AE}" pid="4" name="MSIP_Label_57c33bae-76e0-44b3-baa3-351f99b93dbd_Method">
    <vt:lpwstr>Standard</vt:lpwstr>
  </property>
  <property fmtid="{D5CDD505-2E9C-101B-9397-08002B2CF9AE}" pid="5" name="MSIP_Label_57c33bae-76e0-44b3-baa3-351f99b93dbd_Name">
    <vt:lpwstr>Restricted</vt:lpwstr>
  </property>
  <property fmtid="{D5CDD505-2E9C-101B-9397-08002B2CF9AE}" pid="6" name="MSIP_Label_57c33bae-76e0-44b3-baa3-351f99b93dbd_SiteId">
    <vt:lpwstr>550beeb3-6a3d-4646-a111-f89d0177792e</vt:lpwstr>
  </property>
  <property fmtid="{D5CDD505-2E9C-101B-9397-08002B2CF9AE}" pid="7" name="MSIP_Label_57c33bae-76e0-44b3-baa3-351f99b93dbd_ActionId">
    <vt:lpwstr>711f8dac-2b46-4197-b482-34424aec8da0</vt:lpwstr>
  </property>
  <property fmtid="{D5CDD505-2E9C-101B-9397-08002B2CF9AE}" pid="8" name="MSIP_Label_57c33bae-76e0-44b3-baa3-351f99b93dbd_ContentBits">
    <vt:lpwstr>3</vt:lpwstr>
  </property>
  <property fmtid="{D5CDD505-2E9C-101B-9397-08002B2CF9AE}" pid="9" name="ClassificationContentMarkingFooterLocations">
    <vt:lpwstr>ThemeFU:10</vt:lpwstr>
  </property>
  <property fmtid="{D5CDD505-2E9C-101B-9397-08002B2CF9AE}" pid="10" name="ClassificationContentMarkingFooterText">
    <vt:lpwstr>RESTRICTED</vt:lpwstr>
  </property>
  <property fmtid="{D5CDD505-2E9C-101B-9397-08002B2CF9AE}" pid="11" name="ClassificationContentMarkingHeaderLocations">
    <vt:lpwstr>ThemeFU:9</vt:lpwstr>
  </property>
  <property fmtid="{D5CDD505-2E9C-101B-9397-08002B2CF9AE}" pid="12" name="ClassificationContentMarkingHeaderText">
    <vt:lpwstr>RESTRICTED</vt:lpwstr>
  </property>
</Properties>
</file>