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sldIdLst>
    <p:sldId id="366" r:id="rId6"/>
    <p:sldId id="275" r:id="rId7"/>
    <p:sldId id="384" r:id="rId8"/>
    <p:sldId id="386" r:id="rId9"/>
    <p:sldId id="378" r:id="rId10"/>
    <p:sldId id="381" r:id="rId11"/>
    <p:sldId id="382" r:id="rId12"/>
    <p:sldId id="385" r:id="rId13"/>
    <p:sldId id="388" r:id="rId14"/>
    <p:sldId id="383" r:id="rId15"/>
    <p:sldId id="387" r:id="rId16"/>
  </p:sldIdLst>
  <p:sldSz cx="9144000" cy="5148263"/>
  <p:notesSz cx="6858000" cy="9144000"/>
  <p:defaultTextStyle>
    <a:defPPr>
      <a:defRPr lang="en-US"/>
    </a:defPPr>
    <a:lvl1pPr marL="0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5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8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1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4" algn="l" defTabSz="457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910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orient="horz" pos="1383">
          <p15:clr>
            <a:srgbClr val="A4A3A4"/>
          </p15:clr>
        </p15:guide>
        <p15:guide id="5" orient="horz" pos="312">
          <p15:clr>
            <a:srgbClr val="A4A3A4"/>
          </p15:clr>
        </p15:guide>
        <p15:guide id="6" orient="horz" pos="624">
          <p15:clr>
            <a:srgbClr val="A4A3A4"/>
          </p15:clr>
        </p15:guide>
        <p15:guide id="7" orient="horz" pos="1602">
          <p15:clr>
            <a:srgbClr val="A4A3A4"/>
          </p15:clr>
        </p15:guide>
        <p15:guide id="8" orient="horz" pos="1500">
          <p15:clr>
            <a:srgbClr val="A4A3A4"/>
          </p15:clr>
        </p15:guide>
        <p15:guide id="9" orient="horz" pos="3064">
          <p15:clr>
            <a:srgbClr val="A4A3A4"/>
          </p15:clr>
        </p15:guide>
        <p15:guide id="10" pos="3137">
          <p15:clr>
            <a:srgbClr val="A4A3A4"/>
          </p15:clr>
        </p15:guide>
        <p15:guide id="11" pos="5635">
          <p15:clr>
            <a:srgbClr val="A4A3A4"/>
          </p15:clr>
        </p15:guide>
        <p15:guide id="12" pos="4659">
          <p15:clr>
            <a:srgbClr val="A4A3A4"/>
          </p15:clr>
        </p15:guide>
        <p15:guide id="13" pos="1177">
          <p15:clr>
            <a:srgbClr val="A4A3A4"/>
          </p15:clr>
        </p15:guide>
        <p15:guide id="14" pos="2780">
          <p15:clr>
            <a:srgbClr val="A4A3A4"/>
          </p15:clr>
        </p15:guide>
        <p15:guide id="15" pos="2225">
          <p15:clr>
            <a:srgbClr val="A4A3A4"/>
          </p15:clr>
        </p15:guide>
        <p15:guide id="16" pos="3018">
          <p15:clr>
            <a:srgbClr val="A4A3A4"/>
          </p15:clr>
        </p15:guide>
        <p15:guide id="17" pos="4766">
          <p15:clr>
            <a:srgbClr val="A4A3A4"/>
          </p15:clr>
        </p15:guide>
        <p15:guide id="18" pos="3680">
          <p15:clr>
            <a:srgbClr val="A4A3A4"/>
          </p15:clr>
        </p15:guide>
        <p15:guide id="19" pos="670">
          <p15:clr>
            <a:srgbClr val="A4A3A4"/>
          </p15:clr>
        </p15:guide>
        <p15:guide id="20" orient="horz" pos="1043">
          <p15:clr>
            <a:srgbClr val="A4A3A4"/>
          </p15:clr>
        </p15:guide>
        <p15:guide id="21" orient="horz" pos="1865">
          <p15:clr>
            <a:srgbClr val="A4A3A4"/>
          </p15:clr>
        </p15:guide>
        <p15:guide id="22" orient="horz" pos="884">
          <p15:clr>
            <a:srgbClr val="A4A3A4"/>
          </p15:clr>
        </p15:guide>
        <p15:guide id="23" orient="horz" pos="1371">
          <p15:clr>
            <a:srgbClr val="A4A3A4"/>
          </p15:clr>
        </p15:guide>
        <p15:guide id="24" orient="horz" pos="642">
          <p15:clr>
            <a:srgbClr val="A4A3A4"/>
          </p15:clr>
        </p15:guide>
        <p15:guide id="25" orient="horz" pos="1668">
          <p15:clr>
            <a:srgbClr val="A4A3A4"/>
          </p15:clr>
        </p15:guide>
        <p15:guide id="26" orient="horz" pos="2897">
          <p15:clr>
            <a:srgbClr val="A4A3A4"/>
          </p15:clr>
        </p15:guide>
        <p15:guide id="27" orient="horz" pos="3114">
          <p15:clr>
            <a:srgbClr val="A4A3A4"/>
          </p15:clr>
        </p15:guide>
        <p15:guide id="28" orient="horz" pos="1488">
          <p15:clr>
            <a:srgbClr val="A4A3A4"/>
          </p15:clr>
        </p15:guide>
        <p15:guide id="29" orient="horz" pos="1377">
          <p15:clr>
            <a:srgbClr val="A4A3A4"/>
          </p15:clr>
        </p15:guide>
        <p15:guide id="30" pos="1188">
          <p15:clr>
            <a:srgbClr val="A4A3A4"/>
          </p15:clr>
        </p15:guide>
        <p15:guide id="31" pos="2823">
          <p15:clr>
            <a:srgbClr val="A4A3A4"/>
          </p15:clr>
        </p15:guide>
        <p15:guide id="32" pos="30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A"/>
    <a:srgbClr val="D64120"/>
    <a:srgbClr val="E9530E"/>
    <a:srgbClr val="505150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7C874-D751-4E4C-828E-2025B97D35BE}" v="43" dt="2024-02-21T13:15:10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17" autoAdjust="0"/>
    <p:restoredTop sz="87595" autoAdjust="0"/>
  </p:normalViewPr>
  <p:slideViewPr>
    <p:cSldViewPr snapToGrid="0" snapToObjects="1">
      <p:cViewPr varScale="1">
        <p:scale>
          <a:sx n="64" d="100"/>
          <a:sy n="64" d="100"/>
        </p:scale>
        <p:origin x="84" y="102"/>
      </p:cViewPr>
      <p:guideLst>
        <p:guide orient="horz" pos="1180"/>
        <p:guide orient="horz" pos="2910"/>
        <p:guide orient="horz" pos="557"/>
        <p:guide orient="horz" pos="1383"/>
        <p:guide orient="horz" pos="312"/>
        <p:guide orient="horz" pos="624"/>
        <p:guide orient="horz" pos="1602"/>
        <p:guide orient="horz" pos="1500"/>
        <p:guide orient="horz" pos="3064"/>
        <p:guide pos="3137"/>
        <p:guide pos="5635"/>
        <p:guide pos="4659"/>
        <p:guide pos="1177"/>
        <p:guide pos="2780"/>
        <p:guide pos="2225"/>
        <p:guide pos="3018"/>
        <p:guide pos="4766"/>
        <p:guide pos="3680"/>
        <p:guide pos="670"/>
        <p:guide orient="horz" pos="1043"/>
        <p:guide orient="horz" pos="1865"/>
        <p:guide orient="horz" pos="884"/>
        <p:guide orient="horz" pos="1371"/>
        <p:guide orient="horz" pos="642"/>
        <p:guide orient="horz" pos="1668"/>
        <p:guide orient="horz" pos="2897"/>
        <p:guide orient="horz" pos="3114"/>
        <p:guide orient="horz" pos="1488"/>
        <p:guide orient="horz" pos="1377"/>
        <p:guide pos="1188"/>
        <p:guide pos="2823"/>
        <p:guide pos="30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Bossey" userId="89c28c24-ae31-4c43-9b65-d4daefe538b9" providerId="ADAL" clId="{B167C874-D751-4E4C-828E-2025B97D35BE}"/>
    <pc:docChg chg="undo custSel addSld delSld modSld sldOrd">
      <pc:chgData name="Adrian Bossey" userId="89c28c24-ae31-4c43-9b65-d4daefe538b9" providerId="ADAL" clId="{B167C874-D751-4E4C-828E-2025B97D35BE}" dt="2024-02-23T13:47:23.950" v="1610" actId="20577"/>
      <pc:docMkLst>
        <pc:docMk/>
      </pc:docMkLst>
      <pc:sldChg chg="modSp mod">
        <pc:chgData name="Adrian Bossey" userId="89c28c24-ae31-4c43-9b65-d4daefe538b9" providerId="ADAL" clId="{B167C874-D751-4E4C-828E-2025B97D35BE}" dt="2024-02-21T12:27:36.763" v="766" actId="255"/>
        <pc:sldMkLst>
          <pc:docMk/>
          <pc:sldMk cId="3184753252" sldId="275"/>
        </pc:sldMkLst>
        <pc:spChg chg="mod">
          <ac:chgData name="Adrian Bossey" userId="89c28c24-ae31-4c43-9b65-d4daefe538b9" providerId="ADAL" clId="{B167C874-D751-4E4C-828E-2025B97D35BE}" dt="2024-02-21T11:46:29.971" v="152" actId="20577"/>
          <ac:spMkLst>
            <pc:docMk/>
            <pc:sldMk cId="3184753252" sldId="275"/>
            <ac:spMk id="2" creationId="{17EEFC1D-ACD5-3EDD-C0AA-562FFA3781A4}"/>
          </ac:spMkLst>
        </pc:spChg>
        <pc:spChg chg="mod">
          <ac:chgData name="Adrian Bossey" userId="89c28c24-ae31-4c43-9b65-d4daefe538b9" providerId="ADAL" clId="{B167C874-D751-4E4C-828E-2025B97D35BE}" dt="2024-02-21T11:55:38.295" v="315" actId="1076"/>
          <ac:spMkLst>
            <pc:docMk/>
            <pc:sldMk cId="3184753252" sldId="275"/>
            <ac:spMk id="3" creationId="{9484DB34-6CD3-0916-DC3F-E08B54EA8B0F}"/>
          </ac:spMkLst>
        </pc:spChg>
        <pc:spChg chg="mod">
          <ac:chgData name="Adrian Bossey" userId="89c28c24-ae31-4c43-9b65-d4daefe538b9" providerId="ADAL" clId="{B167C874-D751-4E4C-828E-2025B97D35BE}" dt="2024-02-21T12:27:36.763" v="766" actId="255"/>
          <ac:spMkLst>
            <pc:docMk/>
            <pc:sldMk cId="3184753252" sldId="275"/>
            <ac:spMk id="4" creationId="{DDE17960-A400-1BE3-521E-2F8421B08332}"/>
          </ac:spMkLst>
        </pc:spChg>
        <pc:picChg chg="mod">
          <ac:chgData name="Adrian Bossey" userId="89c28c24-ae31-4c43-9b65-d4daefe538b9" providerId="ADAL" clId="{B167C874-D751-4E4C-828E-2025B97D35BE}" dt="2024-02-21T11:55:41.997" v="316" actId="1076"/>
          <ac:picMkLst>
            <pc:docMk/>
            <pc:sldMk cId="3184753252" sldId="275"/>
            <ac:picMk id="6" creationId="{A96B49EA-86E4-20E2-404A-B8C5D80EBBEC}"/>
          </ac:picMkLst>
        </pc:picChg>
      </pc:sldChg>
      <pc:sldChg chg="addSp modSp mod">
        <pc:chgData name="Adrian Bossey" userId="89c28c24-ae31-4c43-9b65-d4daefe538b9" providerId="ADAL" clId="{B167C874-D751-4E4C-828E-2025B97D35BE}" dt="2024-02-21T11:45:34.401" v="119" actId="1076"/>
        <pc:sldMkLst>
          <pc:docMk/>
          <pc:sldMk cId="2585149468" sldId="366"/>
        </pc:sldMkLst>
        <pc:spChg chg="mod">
          <ac:chgData name="Adrian Bossey" userId="89c28c24-ae31-4c43-9b65-d4daefe538b9" providerId="ADAL" clId="{B167C874-D751-4E4C-828E-2025B97D35BE}" dt="2024-02-21T11:45:34.401" v="119" actId="1076"/>
          <ac:spMkLst>
            <pc:docMk/>
            <pc:sldMk cId="2585149468" sldId="366"/>
            <ac:spMk id="2" creationId="{B79ECCBC-DBD7-48AD-8852-32D7DBCFB0D0}"/>
          </ac:spMkLst>
        </pc:spChg>
        <pc:spChg chg="add mod">
          <ac:chgData name="Adrian Bossey" userId="89c28c24-ae31-4c43-9b65-d4daefe538b9" providerId="ADAL" clId="{B167C874-D751-4E4C-828E-2025B97D35BE}" dt="2024-02-21T11:45:30.148" v="118" actId="255"/>
          <ac:spMkLst>
            <pc:docMk/>
            <pc:sldMk cId="2585149468" sldId="366"/>
            <ac:spMk id="4" creationId="{2BA992F6-1F48-C350-EEA3-CBD2F118D203}"/>
          </ac:spMkLst>
        </pc:spChg>
        <pc:spChg chg="mod">
          <ac:chgData name="Adrian Bossey" userId="89c28c24-ae31-4c43-9b65-d4daefe538b9" providerId="ADAL" clId="{B167C874-D751-4E4C-828E-2025B97D35BE}" dt="2024-02-21T11:43:56.753" v="49" actId="14100"/>
          <ac:spMkLst>
            <pc:docMk/>
            <pc:sldMk cId="2585149468" sldId="366"/>
            <ac:spMk id="11" creationId="{72FAAC1C-2781-43FB-D096-8BC4032AB13C}"/>
          </ac:spMkLst>
        </pc:spChg>
        <pc:picChg chg="mod">
          <ac:chgData name="Adrian Bossey" userId="89c28c24-ae31-4c43-9b65-d4daefe538b9" providerId="ADAL" clId="{B167C874-D751-4E4C-828E-2025B97D35BE}" dt="2024-02-21T11:44:45.065" v="53" actId="14100"/>
          <ac:picMkLst>
            <pc:docMk/>
            <pc:sldMk cId="2585149468" sldId="366"/>
            <ac:picMk id="13" creationId="{C051E680-95E0-F0BE-DE7E-C011ED3A872C}"/>
          </ac:picMkLst>
        </pc:picChg>
      </pc:sldChg>
      <pc:sldChg chg="del">
        <pc:chgData name="Adrian Bossey" userId="89c28c24-ae31-4c43-9b65-d4daefe538b9" providerId="ADAL" clId="{B167C874-D751-4E4C-828E-2025B97D35BE}" dt="2024-02-21T11:45:54.852" v="122" actId="2696"/>
        <pc:sldMkLst>
          <pc:docMk/>
          <pc:sldMk cId="395121248" sldId="375"/>
        </pc:sldMkLst>
      </pc:sldChg>
      <pc:sldChg chg="del">
        <pc:chgData name="Adrian Bossey" userId="89c28c24-ae31-4c43-9b65-d4daefe538b9" providerId="ADAL" clId="{B167C874-D751-4E4C-828E-2025B97D35BE}" dt="2024-02-21T11:45:54.194" v="121" actId="2696"/>
        <pc:sldMkLst>
          <pc:docMk/>
          <pc:sldMk cId="1367499732" sldId="376"/>
        </pc:sldMkLst>
      </pc:sldChg>
      <pc:sldChg chg="del">
        <pc:chgData name="Adrian Bossey" userId="89c28c24-ae31-4c43-9b65-d4daefe538b9" providerId="ADAL" clId="{B167C874-D751-4E4C-828E-2025B97D35BE}" dt="2024-02-21T11:45:53.074" v="120" actId="2696"/>
        <pc:sldMkLst>
          <pc:docMk/>
          <pc:sldMk cId="3937200894" sldId="377"/>
        </pc:sldMkLst>
      </pc:sldChg>
      <pc:sldChg chg="delSp modSp mod">
        <pc:chgData name="Adrian Bossey" userId="89c28c24-ae31-4c43-9b65-d4daefe538b9" providerId="ADAL" clId="{B167C874-D751-4E4C-828E-2025B97D35BE}" dt="2024-02-21T13:12:50.438" v="1276" actId="255"/>
        <pc:sldMkLst>
          <pc:docMk/>
          <pc:sldMk cId="2153052058" sldId="378"/>
        </pc:sldMkLst>
        <pc:spChg chg="mod">
          <ac:chgData name="Adrian Bossey" userId="89c28c24-ae31-4c43-9b65-d4daefe538b9" providerId="ADAL" clId="{B167C874-D751-4E4C-828E-2025B97D35BE}" dt="2024-02-21T13:12:50.438" v="1276" actId="255"/>
          <ac:spMkLst>
            <pc:docMk/>
            <pc:sldMk cId="2153052058" sldId="378"/>
            <ac:spMk id="2" creationId="{17EEFC1D-ACD5-3EDD-C0AA-562FFA3781A4}"/>
          </ac:spMkLst>
        </pc:spChg>
        <pc:spChg chg="mod">
          <ac:chgData name="Adrian Bossey" userId="89c28c24-ae31-4c43-9b65-d4daefe538b9" providerId="ADAL" clId="{B167C874-D751-4E4C-828E-2025B97D35BE}" dt="2024-02-21T12:33:41.752" v="1038" actId="20577"/>
          <ac:spMkLst>
            <pc:docMk/>
            <pc:sldMk cId="2153052058" sldId="378"/>
            <ac:spMk id="3" creationId="{9484DB34-6CD3-0916-DC3F-E08B54EA8B0F}"/>
          </ac:spMkLst>
        </pc:spChg>
        <pc:spChg chg="del">
          <ac:chgData name="Adrian Bossey" userId="89c28c24-ae31-4c43-9b65-d4daefe538b9" providerId="ADAL" clId="{B167C874-D751-4E4C-828E-2025B97D35BE}" dt="2024-02-21T12:22:52.498" v="622" actId="21"/>
          <ac:spMkLst>
            <pc:docMk/>
            <pc:sldMk cId="2153052058" sldId="378"/>
            <ac:spMk id="4" creationId="{DDE17960-A400-1BE3-521E-2F8421B08332}"/>
          </ac:spMkLst>
        </pc:spChg>
      </pc:sldChg>
      <pc:sldChg chg="del">
        <pc:chgData name="Adrian Bossey" userId="89c28c24-ae31-4c43-9b65-d4daefe538b9" providerId="ADAL" clId="{B167C874-D751-4E4C-828E-2025B97D35BE}" dt="2024-02-21T11:46:16.203" v="123" actId="2696"/>
        <pc:sldMkLst>
          <pc:docMk/>
          <pc:sldMk cId="4176248136" sldId="380"/>
        </pc:sldMkLst>
      </pc:sldChg>
      <pc:sldChg chg="modSp mod">
        <pc:chgData name="Adrian Bossey" userId="89c28c24-ae31-4c43-9b65-d4daefe538b9" providerId="ADAL" clId="{B167C874-D751-4E4C-828E-2025B97D35BE}" dt="2024-02-21T13:12:58.946" v="1277" actId="255"/>
        <pc:sldMkLst>
          <pc:docMk/>
          <pc:sldMk cId="15968193" sldId="381"/>
        </pc:sldMkLst>
        <pc:spChg chg="mod">
          <ac:chgData name="Adrian Bossey" userId="89c28c24-ae31-4c43-9b65-d4daefe538b9" providerId="ADAL" clId="{B167C874-D751-4E4C-828E-2025B97D35BE}" dt="2024-02-21T13:12:58.946" v="1277" actId="255"/>
          <ac:spMkLst>
            <pc:docMk/>
            <pc:sldMk cId="15968193" sldId="381"/>
            <ac:spMk id="2" creationId="{17EEFC1D-ACD5-3EDD-C0AA-562FFA3781A4}"/>
          </ac:spMkLst>
        </pc:spChg>
        <pc:spChg chg="mod">
          <ac:chgData name="Adrian Bossey" userId="89c28c24-ae31-4c43-9b65-d4daefe538b9" providerId="ADAL" clId="{B167C874-D751-4E4C-828E-2025B97D35BE}" dt="2024-02-21T12:39:30.744" v="1130" actId="255"/>
          <ac:spMkLst>
            <pc:docMk/>
            <pc:sldMk cId="15968193" sldId="381"/>
            <ac:spMk id="3" creationId="{9484DB34-6CD3-0916-DC3F-E08B54EA8B0F}"/>
          </ac:spMkLst>
        </pc:spChg>
        <pc:picChg chg="mod">
          <ac:chgData name="Adrian Bossey" userId="89c28c24-ae31-4c43-9b65-d4daefe538b9" providerId="ADAL" clId="{B167C874-D751-4E4C-828E-2025B97D35BE}" dt="2024-02-21T12:39:38.012" v="1131" actId="14100"/>
          <ac:picMkLst>
            <pc:docMk/>
            <pc:sldMk cId="15968193" sldId="381"/>
            <ac:picMk id="5" creationId="{57272C39-D6EC-1282-F112-E7189C0B2598}"/>
          </ac:picMkLst>
        </pc:picChg>
      </pc:sldChg>
      <pc:sldChg chg="modSp mod">
        <pc:chgData name="Adrian Bossey" userId="89c28c24-ae31-4c43-9b65-d4daefe538b9" providerId="ADAL" clId="{B167C874-D751-4E4C-828E-2025B97D35BE}" dt="2024-02-23T13:47:23.950" v="1610" actId="20577"/>
        <pc:sldMkLst>
          <pc:docMk/>
          <pc:sldMk cId="3809062182" sldId="382"/>
        </pc:sldMkLst>
        <pc:spChg chg="mod">
          <ac:chgData name="Adrian Bossey" userId="89c28c24-ae31-4c43-9b65-d4daefe538b9" providerId="ADAL" clId="{B167C874-D751-4E4C-828E-2025B97D35BE}" dt="2024-02-21T13:13:15.336" v="1278" actId="255"/>
          <ac:spMkLst>
            <pc:docMk/>
            <pc:sldMk cId="3809062182" sldId="382"/>
            <ac:spMk id="2" creationId="{17EEFC1D-ACD5-3EDD-C0AA-562FFA3781A4}"/>
          </ac:spMkLst>
        </pc:spChg>
        <pc:spChg chg="mod">
          <ac:chgData name="Adrian Bossey" userId="89c28c24-ae31-4c43-9b65-d4daefe538b9" providerId="ADAL" clId="{B167C874-D751-4E4C-828E-2025B97D35BE}" dt="2024-02-23T13:47:23.950" v="1610" actId="20577"/>
          <ac:spMkLst>
            <pc:docMk/>
            <pc:sldMk cId="3809062182" sldId="382"/>
            <ac:spMk id="3" creationId="{9484DB34-6CD3-0916-DC3F-E08B54EA8B0F}"/>
          </ac:spMkLst>
        </pc:spChg>
        <pc:picChg chg="mod">
          <ac:chgData name="Adrian Bossey" userId="89c28c24-ae31-4c43-9b65-d4daefe538b9" providerId="ADAL" clId="{B167C874-D751-4E4C-828E-2025B97D35BE}" dt="2024-02-21T12:39:50.629" v="1133" actId="14100"/>
          <ac:picMkLst>
            <pc:docMk/>
            <pc:sldMk cId="3809062182" sldId="382"/>
            <ac:picMk id="5" creationId="{048A8FDE-A2D5-4F85-0C46-C1DDB7CA0F5F}"/>
          </ac:picMkLst>
        </pc:picChg>
      </pc:sldChg>
      <pc:sldChg chg="addSp delSp modSp mod">
        <pc:chgData name="Adrian Bossey" userId="89c28c24-ae31-4c43-9b65-d4daefe538b9" providerId="ADAL" clId="{B167C874-D751-4E4C-828E-2025B97D35BE}" dt="2024-02-21T13:13:47.487" v="1281" actId="255"/>
        <pc:sldMkLst>
          <pc:docMk/>
          <pc:sldMk cId="62031716" sldId="383"/>
        </pc:sldMkLst>
        <pc:spChg chg="mod">
          <ac:chgData name="Adrian Bossey" userId="89c28c24-ae31-4c43-9b65-d4daefe538b9" providerId="ADAL" clId="{B167C874-D751-4E4C-828E-2025B97D35BE}" dt="2024-02-21T13:13:47.487" v="1281" actId="255"/>
          <ac:spMkLst>
            <pc:docMk/>
            <pc:sldMk cId="62031716" sldId="383"/>
            <ac:spMk id="3" creationId="{9484DB34-6CD3-0916-DC3F-E08B54EA8B0F}"/>
          </ac:spMkLst>
        </pc:spChg>
        <pc:spChg chg="add del mod">
          <ac:chgData name="Adrian Bossey" userId="89c28c24-ae31-4c43-9b65-d4daefe538b9" providerId="ADAL" clId="{B167C874-D751-4E4C-828E-2025B97D35BE}" dt="2024-02-21T12:17:54.526" v="538" actId="21"/>
          <ac:spMkLst>
            <pc:docMk/>
            <pc:sldMk cId="62031716" sldId="383"/>
            <ac:spMk id="6" creationId="{99C54571-FC10-9264-0E6E-009BE8C72A3A}"/>
          </ac:spMkLst>
        </pc:spChg>
        <pc:spChg chg="add mod">
          <ac:chgData name="Adrian Bossey" userId="89c28c24-ae31-4c43-9b65-d4daefe538b9" providerId="ADAL" clId="{B167C874-D751-4E4C-828E-2025B97D35BE}" dt="2024-02-21T12:18:27.393" v="544" actId="1076"/>
          <ac:spMkLst>
            <pc:docMk/>
            <pc:sldMk cId="62031716" sldId="383"/>
            <ac:spMk id="8" creationId="{6BA91ABF-7C20-6B7A-F7A4-420D9C654687}"/>
          </ac:spMkLst>
        </pc:spChg>
        <pc:picChg chg="add mod">
          <ac:chgData name="Adrian Bossey" userId="89c28c24-ae31-4c43-9b65-d4daefe538b9" providerId="ADAL" clId="{B167C874-D751-4E4C-828E-2025B97D35BE}" dt="2024-02-21T12:18:29.023" v="545" actId="1076"/>
          <ac:picMkLst>
            <pc:docMk/>
            <pc:sldMk cId="62031716" sldId="383"/>
            <ac:picMk id="4" creationId="{0F128C38-EF8E-CB41-B999-EBDC55243443}"/>
          </ac:picMkLst>
        </pc:picChg>
        <pc:picChg chg="del">
          <ac:chgData name="Adrian Bossey" userId="89c28c24-ae31-4c43-9b65-d4daefe538b9" providerId="ADAL" clId="{B167C874-D751-4E4C-828E-2025B97D35BE}" dt="2024-02-21T12:16:41.347" v="527" actId="21"/>
          <ac:picMkLst>
            <pc:docMk/>
            <pc:sldMk cId="62031716" sldId="383"/>
            <ac:picMk id="5" creationId="{DCF75257-F8C6-4719-FF7C-F1CE7F342585}"/>
          </ac:picMkLst>
        </pc:picChg>
      </pc:sldChg>
      <pc:sldChg chg="addSp delSp modSp add mod ord">
        <pc:chgData name="Adrian Bossey" userId="89c28c24-ae31-4c43-9b65-d4daefe538b9" providerId="ADAL" clId="{B167C874-D751-4E4C-828E-2025B97D35BE}" dt="2024-02-21T13:12:33.487" v="1274" actId="255"/>
        <pc:sldMkLst>
          <pc:docMk/>
          <pc:sldMk cId="2618970258" sldId="384"/>
        </pc:sldMkLst>
        <pc:spChg chg="mod">
          <ac:chgData name="Adrian Bossey" userId="89c28c24-ae31-4c43-9b65-d4daefe538b9" providerId="ADAL" clId="{B167C874-D751-4E4C-828E-2025B97D35BE}" dt="2024-02-21T13:12:33.487" v="1274" actId="255"/>
          <ac:spMkLst>
            <pc:docMk/>
            <pc:sldMk cId="2618970258" sldId="384"/>
            <ac:spMk id="2" creationId="{17EEFC1D-ACD5-3EDD-C0AA-562FFA3781A4}"/>
          </ac:spMkLst>
        </pc:spChg>
        <pc:spChg chg="mod">
          <ac:chgData name="Adrian Bossey" userId="89c28c24-ae31-4c43-9b65-d4daefe538b9" providerId="ADAL" clId="{B167C874-D751-4E4C-828E-2025B97D35BE}" dt="2024-02-21T12:38:53.794" v="1099" actId="5793"/>
          <ac:spMkLst>
            <pc:docMk/>
            <pc:sldMk cId="2618970258" sldId="384"/>
            <ac:spMk id="3" creationId="{9484DB34-6CD3-0916-DC3F-E08B54EA8B0F}"/>
          </ac:spMkLst>
        </pc:spChg>
        <pc:spChg chg="del">
          <ac:chgData name="Adrian Bossey" userId="89c28c24-ae31-4c43-9b65-d4daefe538b9" providerId="ADAL" clId="{B167C874-D751-4E4C-828E-2025B97D35BE}" dt="2024-02-21T11:52:04.190" v="256"/>
          <ac:spMkLst>
            <pc:docMk/>
            <pc:sldMk cId="2618970258" sldId="384"/>
            <ac:spMk id="4" creationId="{DDE17960-A400-1BE3-521E-2F8421B08332}"/>
          </ac:spMkLst>
        </pc:spChg>
        <pc:picChg chg="add mod">
          <ac:chgData name="Adrian Bossey" userId="89c28c24-ae31-4c43-9b65-d4daefe538b9" providerId="ADAL" clId="{B167C874-D751-4E4C-828E-2025B97D35BE}" dt="2024-02-21T12:38:47.935" v="1098" actId="14100"/>
          <ac:picMkLst>
            <pc:docMk/>
            <pc:sldMk cId="2618970258" sldId="384"/>
            <ac:picMk id="5" creationId="{BCB36710-BFB9-C602-6CC6-F83BCDBC8BC1}"/>
          </ac:picMkLst>
        </pc:picChg>
      </pc:sldChg>
      <pc:sldChg chg="addSp delSp modSp add mod ord">
        <pc:chgData name="Adrian Bossey" userId="89c28c24-ae31-4c43-9b65-d4daefe538b9" providerId="ADAL" clId="{B167C874-D751-4E4C-828E-2025B97D35BE}" dt="2024-02-21T13:23:18.821" v="1318" actId="20577"/>
        <pc:sldMkLst>
          <pc:docMk/>
          <pc:sldMk cId="1177443648" sldId="385"/>
        </pc:sldMkLst>
        <pc:spChg chg="mod">
          <ac:chgData name="Adrian Bossey" userId="89c28c24-ae31-4c43-9b65-d4daefe538b9" providerId="ADAL" clId="{B167C874-D751-4E4C-828E-2025B97D35BE}" dt="2024-02-21T13:13:21.532" v="1279" actId="255"/>
          <ac:spMkLst>
            <pc:docMk/>
            <pc:sldMk cId="1177443648" sldId="385"/>
            <ac:spMk id="2" creationId="{17EEFC1D-ACD5-3EDD-C0AA-562FFA3781A4}"/>
          </ac:spMkLst>
        </pc:spChg>
        <pc:spChg chg="mod">
          <ac:chgData name="Adrian Bossey" userId="89c28c24-ae31-4c43-9b65-d4daefe538b9" providerId="ADAL" clId="{B167C874-D751-4E4C-828E-2025B97D35BE}" dt="2024-02-21T13:23:18.821" v="1318" actId="20577"/>
          <ac:spMkLst>
            <pc:docMk/>
            <pc:sldMk cId="1177443648" sldId="385"/>
            <ac:spMk id="3" creationId="{9484DB34-6CD3-0916-DC3F-E08B54EA8B0F}"/>
          </ac:spMkLst>
        </pc:spChg>
        <pc:spChg chg="del">
          <ac:chgData name="Adrian Bossey" userId="89c28c24-ae31-4c43-9b65-d4daefe538b9" providerId="ADAL" clId="{B167C874-D751-4E4C-828E-2025B97D35BE}" dt="2024-02-21T12:40:34.904" v="1171" actId="21"/>
          <ac:spMkLst>
            <pc:docMk/>
            <pc:sldMk cId="1177443648" sldId="385"/>
            <ac:spMk id="4" creationId="{DDE17960-A400-1BE3-521E-2F8421B08332}"/>
          </ac:spMkLst>
        </pc:spChg>
        <pc:picChg chg="add del mod">
          <ac:chgData name="Adrian Bossey" userId="89c28c24-ae31-4c43-9b65-d4daefe538b9" providerId="ADAL" clId="{B167C874-D751-4E4C-828E-2025B97D35BE}" dt="2024-02-21T13:14:57.037" v="1288" actId="21"/>
          <ac:picMkLst>
            <pc:docMk/>
            <pc:sldMk cId="1177443648" sldId="385"/>
            <ac:picMk id="5" creationId="{21B25B31-06ED-8463-8628-1BC0EBE2E1DE}"/>
          </ac:picMkLst>
        </pc:picChg>
        <pc:picChg chg="add del mod">
          <ac:chgData name="Adrian Bossey" userId="89c28c24-ae31-4c43-9b65-d4daefe538b9" providerId="ADAL" clId="{B167C874-D751-4E4C-828E-2025B97D35BE}" dt="2024-02-21T13:14:52.197" v="1287" actId="21"/>
          <ac:picMkLst>
            <pc:docMk/>
            <pc:sldMk cId="1177443648" sldId="385"/>
            <ac:picMk id="6" creationId="{A3D4773D-6072-61D9-DB91-0C428AAFD092}"/>
          </ac:picMkLst>
        </pc:picChg>
        <pc:picChg chg="add mod">
          <ac:chgData name="Adrian Bossey" userId="89c28c24-ae31-4c43-9b65-d4daefe538b9" providerId="ADAL" clId="{B167C874-D751-4E4C-828E-2025B97D35BE}" dt="2024-02-21T13:15:29.538" v="1292" actId="1076"/>
          <ac:picMkLst>
            <pc:docMk/>
            <pc:sldMk cId="1177443648" sldId="385"/>
            <ac:picMk id="7" creationId="{C1945E3A-6FFF-54B4-ECEA-1554A379515A}"/>
          </ac:picMkLst>
        </pc:picChg>
      </pc:sldChg>
      <pc:sldChg chg="addSp delSp modSp add mod ord">
        <pc:chgData name="Adrian Bossey" userId="89c28c24-ae31-4c43-9b65-d4daefe538b9" providerId="ADAL" clId="{B167C874-D751-4E4C-828E-2025B97D35BE}" dt="2024-02-21T13:12:41.228" v="1275" actId="255"/>
        <pc:sldMkLst>
          <pc:docMk/>
          <pc:sldMk cId="3481375642" sldId="386"/>
        </pc:sldMkLst>
        <pc:spChg chg="mod">
          <ac:chgData name="Adrian Bossey" userId="89c28c24-ae31-4c43-9b65-d4daefe538b9" providerId="ADAL" clId="{B167C874-D751-4E4C-828E-2025B97D35BE}" dt="2024-02-21T13:12:41.228" v="1275" actId="255"/>
          <ac:spMkLst>
            <pc:docMk/>
            <pc:sldMk cId="3481375642" sldId="386"/>
            <ac:spMk id="2" creationId="{17EEFC1D-ACD5-3EDD-C0AA-562FFA3781A4}"/>
          </ac:spMkLst>
        </pc:spChg>
        <pc:spChg chg="mod">
          <ac:chgData name="Adrian Bossey" userId="89c28c24-ae31-4c43-9b65-d4daefe538b9" providerId="ADAL" clId="{B167C874-D751-4E4C-828E-2025B97D35BE}" dt="2024-02-21T12:29:31.427" v="828" actId="20577"/>
          <ac:spMkLst>
            <pc:docMk/>
            <pc:sldMk cId="3481375642" sldId="386"/>
            <ac:spMk id="3" creationId="{9484DB34-6CD3-0916-DC3F-E08B54EA8B0F}"/>
          </ac:spMkLst>
        </pc:spChg>
        <pc:spChg chg="del">
          <ac:chgData name="Adrian Bossey" userId="89c28c24-ae31-4c43-9b65-d4daefe538b9" providerId="ADAL" clId="{B167C874-D751-4E4C-828E-2025B97D35BE}" dt="2024-02-21T12:15:02.162" v="483"/>
          <ac:spMkLst>
            <pc:docMk/>
            <pc:sldMk cId="3481375642" sldId="386"/>
            <ac:spMk id="4" creationId="{DDE17960-A400-1BE3-521E-2F8421B08332}"/>
          </ac:spMkLst>
        </pc:spChg>
        <pc:spChg chg="add del mod">
          <ac:chgData name="Adrian Bossey" userId="89c28c24-ae31-4c43-9b65-d4daefe538b9" providerId="ADAL" clId="{B167C874-D751-4E4C-828E-2025B97D35BE}" dt="2024-02-21T12:20:31.815" v="612" actId="21"/>
          <ac:spMkLst>
            <pc:docMk/>
            <pc:sldMk cId="3481375642" sldId="386"/>
            <ac:spMk id="6" creationId="{06EB92D8-84B3-4C91-E574-7424391CFA21}"/>
          </ac:spMkLst>
        </pc:spChg>
        <pc:picChg chg="add del mod">
          <ac:chgData name="Adrian Bossey" userId="89c28c24-ae31-4c43-9b65-d4daefe538b9" providerId="ADAL" clId="{B167C874-D751-4E4C-828E-2025B97D35BE}" dt="2024-02-21T12:16:31.992" v="525" actId="21"/>
          <ac:picMkLst>
            <pc:docMk/>
            <pc:sldMk cId="3481375642" sldId="386"/>
            <ac:picMk id="5" creationId="{F9527F39-1D12-8381-A504-C2BE112EF452}"/>
          </ac:picMkLst>
        </pc:picChg>
      </pc:sldChg>
      <pc:sldChg chg="delSp modSp add mod">
        <pc:chgData name="Adrian Bossey" userId="89c28c24-ae31-4c43-9b65-d4daefe538b9" providerId="ADAL" clId="{B167C874-D751-4E4C-828E-2025B97D35BE}" dt="2024-02-21T13:31:07.228" v="1598" actId="20577"/>
        <pc:sldMkLst>
          <pc:docMk/>
          <pc:sldMk cId="1621672665" sldId="387"/>
        </pc:sldMkLst>
        <pc:spChg chg="mod">
          <ac:chgData name="Adrian Bossey" userId="89c28c24-ae31-4c43-9b65-d4daefe538b9" providerId="ADAL" clId="{B167C874-D751-4E4C-828E-2025B97D35BE}" dt="2024-02-21T12:18:57.416" v="556" actId="20577"/>
          <ac:spMkLst>
            <pc:docMk/>
            <pc:sldMk cId="1621672665" sldId="387"/>
            <ac:spMk id="2" creationId="{17EEFC1D-ACD5-3EDD-C0AA-562FFA3781A4}"/>
          </ac:spMkLst>
        </pc:spChg>
        <pc:spChg chg="mod">
          <ac:chgData name="Adrian Bossey" userId="89c28c24-ae31-4c43-9b65-d4daefe538b9" providerId="ADAL" clId="{B167C874-D751-4E4C-828E-2025B97D35BE}" dt="2024-02-21T13:31:07.228" v="1598" actId="20577"/>
          <ac:spMkLst>
            <pc:docMk/>
            <pc:sldMk cId="1621672665" sldId="387"/>
            <ac:spMk id="3" creationId="{9484DB34-6CD3-0916-DC3F-E08B54EA8B0F}"/>
          </ac:spMkLst>
        </pc:spChg>
        <pc:spChg chg="del mod">
          <ac:chgData name="Adrian Bossey" userId="89c28c24-ae31-4c43-9b65-d4daefe538b9" providerId="ADAL" clId="{B167C874-D751-4E4C-828E-2025B97D35BE}" dt="2024-02-21T12:19:32.636" v="560"/>
          <ac:spMkLst>
            <pc:docMk/>
            <pc:sldMk cId="1621672665" sldId="387"/>
            <ac:spMk id="8" creationId="{6BA91ABF-7C20-6B7A-F7A4-420D9C654687}"/>
          </ac:spMkLst>
        </pc:spChg>
        <pc:picChg chg="del">
          <ac:chgData name="Adrian Bossey" userId="89c28c24-ae31-4c43-9b65-d4daefe538b9" providerId="ADAL" clId="{B167C874-D751-4E4C-828E-2025B97D35BE}" dt="2024-02-21T12:19:01.130" v="557" actId="21"/>
          <ac:picMkLst>
            <pc:docMk/>
            <pc:sldMk cId="1621672665" sldId="387"/>
            <ac:picMk id="4" creationId="{0F128C38-EF8E-CB41-B999-EBDC55243443}"/>
          </ac:picMkLst>
        </pc:picChg>
      </pc:sldChg>
      <pc:sldChg chg="delSp modSp add mod">
        <pc:chgData name="Adrian Bossey" userId="89c28c24-ae31-4c43-9b65-d4daefe538b9" providerId="ADAL" clId="{B167C874-D751-4E4C-828E-2025B97D35BE}" dt="2024-02-21T13:27:46.779" v="1575" actId="20577"/>
        <pc:sldMkLst>
          <pc:docMk/>
          <pc:sldMk cId="566472699" sldId="388"/>
        </pc:sldMkLst>
        <pc:spChg chg="mod">
          <ac:chgData name="Adrian Bossey" userId="89c28c24-ae31-4c43-9b65-d4daefe538b9" providerId="ADAL" clId="{B167C874-D751-4E4C-828E-2025B97D35BE}" dt="2024-02-21T13:12:08.205" v="1273" actId="207"/>
          <ac:spMkLst>
            <pc:docMk/>
            <pc:sldMk cId="566472699" sldId="388"/>
            <ac:spMk id="2" creationId="{17EEFC1D-ACD5-3EDD-C0AA-562FFA3781A4}"/>
          </ac:spMkLst>
        </pc:spChg>
        <pc:spChg chg="mod">
          <ac:chgData name="Adrian Bossey" userId="89c28c24-ae31-4c43-9b65-d4daefe538b9" providerId="ADAL" clId="{B167C874-D751-4E4C-828E-2025B97D35BE}" dt="2024-02-21T13:27:46.779" v="1575" actId="20577"/>
          <ac:spMkLst>
            <pc:docMk/>
            <pc:sldMk cId="566472699" sldId="388"/>
            <ac:spMk id="3" creationId="{9484DB34-6CD3-0916-DC3F-E08B54EA8B0F}"/>
          </ac:spMkLst>
        </pc:spChg>
        <pc:picChg chg="del">
          <ac:chgData name="Adrian Bossey" userId="89c28c24-ae31-4c43-9b65-d4daefe538b9" providerId="ADAL" clId="{B167C874-D751-4E4C-828E-2025B97D35BE}" dt="2024-02-21T13:16:13.390" v="1293" actId="21"/>
          <ac:picMkLst>
            <pc:docMk/>
            <pc:sldMk cId="566472699" sldId="388"/>
            <ac:picMk id="5" creationId="{21B25B31-06ED-8463-8628-1BC0EBE2E1DE}"/>
          </ac:picMkLst>
        </pc:picChg>
      </pc:sldChg>
    </pc:docChg>
  </pc:docChgLst>
  <pc:docChgLst>
    <pc:chgData name="Adrian Bossey" userId="89c28c24-ae31-4c43-9b65-d4daefe538b9" providerId="ADAL" clId="{FD0FB111-B38B-2D42-AEF0-295DF73C6553}"/>
    <pc:docChg chg="custSel delSld modSld sldOrd">
      <pc:chgData name="Adrian Bossey" userId="89c28c24-ae31-4c43-9b65-d4daefe538b9" providerId="ADAL" clId="{FD0FB111-B38B-2D42-AEF0-295DF73C6553}" dt="2023-10-05T14:36:59.658" v="114" actId="20578"/>
      <pc:docMkLst>
        <pc:docMk/>
      </pc:docMkLst>
      <pc:sldChg chg="addSp modSp">
        <pc:chgData name="Adrian Bossey" userId="89c28c24-ae31-4c43-9b65-d4daefe538b9" providerId="ADAL" clId="{FD0FB111-B38B-2D42-AEF0-295DF73C6553}" dt="2023-10-05T14:32:17.575" v="2"/>
        <pc:sldMkLst>
          <pc:docMk/>
          <pc:sldMk cId="2585149468" sldId="366"/>
        </pc:sldMkLst>
        <pc:spChg chg="add mod">
          <ac:chgData name="Adrian Bossey" userId="89c28c24-ae31-4c43-9b65-d4daefe538b9" providerId="ADAL" clId="{FD0FB111-B38B-2D42-AEF0-295DF73C6553}" dt="2023-10-05T14:32:17.575" v="2"/>
          <ac:spMkLst>
            <pc:docMk/>
            <pc:sldMk cId="2585149468" sldId="366"/>
            <ac:spMk id="4" creationId="{404227D2-391C-DE2E-B0E0-59CE10033102}"/>
          </ac:spMkLst>
        </pc:spChg>
      </pc:sldChg>
      <pc:sldChg chg="delSp modSp mod ord">
        <pc:chgData name="Adrian Bossey" userId="89c28c24-ae31-4c43-9b65-d4daefe538b9" providerId="ADAL" clId="{FD0FB111-B38B-2D42-AEF0-295DF73C6553}" dt="2023-10-05T14:36:59.658" v="114" actId="20578"/>
        <pc:sldMkLst>
          <pc:docMk/>
          <pc:sldMk cId="3533358140" sldId="367"/>
        </pc:sldMkLst>
        <pc:spChg chg="mod">
          <ac:chgData name="Adrian Bossey" userId="89c28c24-ae31-4c43-9b65-d4daefe538b9" providerId="ADAL" clId="{FD0FB111-B38B-2D42-AEF0-295DF73C6553}" dt="2023-10-05T14:33:14.371" v="32" actId="20577"/>
          <ac:spMkLst>
            <pc:docMk/>
            <pc:sldMk cId="3533358140" sldId="367"/>
            <ac:spMk id="2" creationId="{B79ECCBC-DBD7-48AD-8852-32D7DBCFB0D0}"/>
          </ac:spMkLst>
        </pc:spChg>
        <pc:spChg chg="del mod">
          <ac:chgData name="Adrian Bossey" userId="89c28c24-ae31-4c43-9b65-d4daefe538b9" providerId="ADAL" clId="{FD0FB111-B38B-2D42-AEF0-295DF73C6553}" dt="2023-10-05T14:33:29.029" v="34" actId="21"/>
          <ac:spMkLst>
            <pc:docMk/>
            <pc:sldMk cId="3533358140" sldId="367"/>
            <ac:spMk id="4" creationId="{7EE19CBE-205F-A63E-9333-B802AAB39D94}"/>
          </ac:spMkLst>
        </pc:spChg>
        <pc:spChg chg="mod">
          <ac:chgData name="Adrian Bossey" userId="89c28c24-ae31-4c43-9b65-d4daefe538b9" providerId="ADAL" clId="{FD0FB111-B38B-2D42-AEF0-295DF73C6553}" dt="2023-10-05T14:34:39.661" v="49" actId="114"/>
          <ac:spMkLst>
            <pc:docMk/>
            <pc:sldMk cId="3533358140" sldId="367"/>
            <ac:spMk id="6" creationId="{6DD9F6FF-2D19-C909-9355-098EA1D9032F}"/>
          </ac:spMkLst>
        </pc:spChg>
      </pc:sldChg>
      <pc:sldChg chg="del ord">
        <pc:chgData name="Adrian Bossey" userId="89c28c24-ae31-4c43-9b65-d4daefe538b9" providerId="ADAL" clId="{FD0FB111-B38B-2D42-AEF0-295DF73C6553}" dt="2023-10-05T14:35:55.828" v="51" actId="2696"/>
        <pc:sldMkLst>
          <pc:docMk/>
          <pc:sldMk cId="198675056" sldId="368"/>
        </pc:sldMkLst>
      </pc:sldChg>
      <pc:sldChg chg="del">
        <pc:chgData name="Adrian Bossey" userId="89c28c24-ae31-4c43-9b65-d4daefe538b9" providerId="ADAL" clId="{FD0FB111-B38B-2D42-AEF0-295DF73C6553}" dt="2023-10-05T14:28:32.852" v="0" actId="2696"/>
        <pc:sldMkLst>
          <pc:docMk/>
          <pc:sldMk cId="292857619" sldId="369"/>
        </pc:sldMkLst>
      </pc:sldChg>
      <pc:sldChg chg="modSp del mod">
        <pc:chgData name="Adrian Bossey" userId="89c28c24-ae31-4c43-9b65-d4daefe538b9" providerId="ADAL" clId="{FD0FB111-B38B-2D42-AEF0-295DF73C6553}" dt="2023-10-05T14:32:26.374" v="3" actId="2696"/>
        <pc:sldMkLst>
          <pc:docMk/>
          <pc:sldMk cId="2963774323" sldId="370"/>
        </pc:sldMkLst>
        <pc:spChg chg="mod">
          <ac:chgData name="Adrian Bossey" userId="89c28c24-ae31-4c43-9b65-d4daefe538b9" providerId="ADAL" clId="{FD0FB111-B38B-2D42-AEF0-295DF73C6553}" dt="2023-10-05T14:32:07.934" v="1" actId="1076"/>
          <ac:spMkLst>
            <pc:docMk/>
            <pc:sldMk cId="2963774323" sldId="370"/>
            <ac:spMk id="7" creationId="{21B4E902-B3D5-97AE-82EC-A2A3311C65A4}"/>
          </ac:spMkLst>
        </pc:spChg>
      </pc:sldChg>
      <pc:sldChg chg="modSp mod">
        <pc:chgData name="Adrian Bossey" userId="89c28c24-ae31-4c43-9b65-d4daefe538b9" providerId="ADAL" clId="{FD0FB111-B38B-2D42-AEF0-295DF73C6553}" dt="2023-10-05T14:36:40.947" v="113" actId="20577"/>
        <pc:sldMkLst>
          <pc:docMk/>
          <pc:sldMk cId="3305127413" sldId="374"/>
        </pc:sldMkLst>
        <pc:spChg chg="mod">
          <ac:chgData name="Adrian Bossey" userId="89c28c24-ae31-4c43-9b65-d4daefe538b9" providerId="ADAL" clId="{FD0FB111-B38B-2D42-AEF0-295DF73C6553}" dt="2023-10-05T14:36:20.619" v="82" actId="20577"/>
          <ac:spMkLst>
            <pc:docMk/>
            <pc:sldMk cId="3305127413" sldId="374"/>
            <ac:spMk id="2" creationId="{B79ECCBC-DBD7-48AD-8852-32D7DBCFB0D0}"/>
          </ac:spMkLst>
        </pc:spChg>
        <pc:spChg chg="mod">
          <ac:chgData name="Adrian Bossey" userId="89c28c24-ae31-4c43-9b65-d4daefe538b9" providerId="ADAL" clId="{FD0FB111-B38B-2D42-AEF0-295DF73C6553}" dt="2023-10-05T14:36:40.947" v="113" actId="20577"/>
          <ac:spMkLst>
            <pc:docMk/>
            <pc:sldMk cId="3305127413" sldId="374"/>
            <ac:spMk id="4" creationId="{67D54725-959E-B006-2E74-9991E45FFF69}"/>
          </ac:spMkLst>
        </pc:spChg>
      </pc:sldChg>
    </pc:docChg>
  </pc:docChgLst>
  <pc:docChgLst>
    <pc:chgData name="Adrian Bossey" userId="89c28c24-ae31-4c43-9b65-d4daefe538b9" providerId="ADAL" clId="{8E26B649-CA03-2A45-AB78-BF26B217D6A8}"/>
    <pc:docChg chg="undo custSel addSld delSld modSld sldOrd">
      <pc:chgData name="Adrian Bossey" userId="89c28c24-ae31-4c43-9b65-d4daefe538b9" providerId="ADAL" clId="{8E26B649-CA03-2A45-AB78-BF26B217D6A8}" dt="2024-02-20T11:58:46.231" v="915" actId="1076"/>
      <pc:docMkLst>
        <pc:docMk/>
      </pc:docMkLst>
      <pc:sldChg chg="addSp delSp modSp add mod ord">
        <pc:chgData name="Adrian Bossey" userId="89c28c24-ae31-4c43-9b65-d4daefe538b9" providerId="ADAL" clId="{8E26B649-CA03-2A45-AB78-BF26B217D6A8}" dt="2024-02-20T11:21:21.479" v="547" actId="207"/>
        <pc:sldMkLst>
          <pc:docMk/>
          <pc:sldMk cId="3184753252" sldId="275"/>
        </pc:sldMkLst>
        <pc:spChg chg="mod">
          <ac:chgData name="Adrian Bossey" userId="89c28c24-ae31-4c43-9b65-d4daefe538b9" providerId="ADAL" clId="{8E26B649-CA03-2A45-AB78-BF26B217D6A8}" dt="2024-02-20T11:21:21.479" v="547" actId="207"/>
          <ac:spMkLst>
            <pc:docMk/>
            <pc:sldMk cId="3184753252" sldId="275"/>
            <ac:spMk id="2" creationId="{17EEFC1D-ACD5-3EDD-C0AA-562FFA3781A4}"/>
          </ac:spMkLst>
        </pc:spChg>
        <pc:spChg chg="mod">
          <ac:chgData name="Adrian Bossey" userId="89c28c24-ae31-4c43-9b65-d4daefe538b9" providerId="ADAL" clId="{8E26B649-CA03-2A45-AB78-BF26B217D6A8}" dt="2024-02-20T11:20:22.859" v="540" actId="14100"/>
          <ac:spMkLst>
            <pc:docMk/>
            <pc:sldMk cId="3184753252" sldId="275"/>
            <ac:spMk id="3" creationId="{9484DB34-6CD3-0916-DC3F-E08B54EA8B0F}"/>
          </ac:spMkLst>
        </pc:spChg>
        <pc:spChg chg="mod">
          <ac:chgData name="Adrian Bossey" userId="89c28c24-ae31-4c43-9b65-d4daefe538b9" providerId="ADAL" clId="{8E26B649-CA03-2A45-AB78-BF26B217D6A8}" dt="2024-02-20T11:02:19.608" v="96" actId="20577"/>
          <ac:spMkLst>
            <pc:docMk/>
            <pc:sldMk cId="3184753252" sldId="275"/>
            <ac:spMk id="4" creationId="{DDE17960-A400-1BE3-521E-2F8421B08332}"/>
          </ac:spMkLst>
        </pc:spChg>
        <pc:picChg chg="add del mod">
          <ac:chgData name="Adrian Bossey" userId="89c28c24-ae31-4c43-9b65-d4daefe538b9" providerId="ADAL" clId="{8E26B649-CA03-2A45-AB78-BF26B217D6A8}" dt="2024-02-20T11:19:04.753" v="519" actId="21"/>
          <ac:picMkLst>
            <pc:docMk/>
            <pc:sldMk cId="3184753252" sldId="275"/>
            <ac:picMk id="5" creationId="{A1B767DF-BC82-361D-C89D-009CC4ED9111}"/>
          </ac:picMkLst>
        </pc:picChg>
        <pc:picChg chg="add mod">
          <ac:chgData name="Adrian Bossey" userId="89c28c24-ae31-4c43-9b65-d4daefe538b9" providerId="ADAL" clId="{8E26B649-CA03-2A45-AB78-BF26B217D6A8}" dt="2024-02-20T11:20:00.953" v="533" actId="1076"/>
          <ac:picMkLst>
            <pc:docMk/>
            <pc:sldMk cId="3184753252" sldId="275"/>
            <ac:picMk id="6" creationId="{A96B49EA-86E4-20E2-404A-B8C5D80EBBEC}"/>
          </ac:picMkLst>
        </pc:picChg>
      </pc:sldChg>
      <pc:sldChg chg="addSp delSp modSp mod">
        <pc:chgData name="Adrian Bossey" userId="89c28c24-ae31-4c43-9b65-d4daefe538b9" providerId="ADAL" clId="{8E26B649-CA03-2A45-AB78-BF26B217D6A8}" dt="2024-02-20T11:30:22.378" v="751" actId="14100"/>
        <pc:sldMkLst>
          <pc:docMk/>
          <pc:sldMk cId="2585149468" sldId="366"/>
        </pc:sldMkLst>
        <pc:spChg chg="mod">
          <ac:chgData name="Adrian Bossey" userId="89c28c24-ae31-4c43-9b65-d4daefe538b9" providerId="ADAL" clId="{8E26B649-CA03-2A45-AB78-BF26B217D6A8}" dt="2024-02-20T11:18:29.818" v="514" actId="14100"/>
          <ac:spMkLst>
            <pc:docMk/>
            <pc:sldMk cId="2585149468" sldId="366"/>
            <ac:spMk id="2" creationId="{B79ECCBC-DBD7-48AD-8852-32D7DBCFB0D0}"/>
          </ac:spMkLst>
        </pc:spChg>
        <pc:spChg chg="del">
          <ac:chgData name="Adrian Bossey" userId="89c28c24-ae31-4c43-9b65-d4daefe538b9" providerId="ADAL" clId="{8E26B649-CA03-2A45-AB78-BF26B217D6A8}" dt="2024-02-16T13:02:21.364" v="10" actId="21"/>
          <ac:spMkLst>
            <pc:docMk/>
            <pc:sldMk cId="2585149468" sldId="366"/>
            <ac:spMk id="4" creationId="{404227D2-391C-DE2E-B0E0-59CE10033102}"/>
          </ac:spMkLst>
        </pc:spChg>
        <pc:spChg chg="del mod">
          <ac:chgData name="Adrian Bossey" userId="89c28c24-ae31-4c43-9b65-d4daefe538b9" providerId="ADAL" clId="{8E26B649-CA03-2A45-AB78-BF26B217D6A8}" dt="2024-02-20T11:20:02.241" v="535"/>
          <ac:spMkLst>
            <pc:docMk/>
            <pc:sldMk cId="2585149468" sldId="366"/>
            <ac:spMk id="5" creationId="{851C665B-C388-2643-9F9D-DE803BB51FC0}"/>
          </ac:spMkLst>
        </pc:spChg>
        <pc:spChg chg="add del mod">
          <ac:chgData name="Adrian Bossey" userId="89c28c24-ae31-4c43-9b65-d4daefe538b9" providerId="ADAL" clId="{8E26B649-CA03-2A45-AB78-BF26B217D6A8}" dt="2024-02-20T11:14:47.435" v="470"/>
          <ac:spMkLst>
            <pc:docMk/>
            <pc:sldMk cId="2585149468" sldId="366"/>
            <ac:spMk id="6" creationId="{16E03BE0-D687-DB3C-B640-79DECEDFE9AD}"/>
          </ac:spMkLst>
        </pc:spChg>
        <pc:spChg chg="add del mod">
          <ac:chgData name="Adrian Bossey" userId="89c28c24-ae31-4c43-9b65-d4daefe538b9" providerId="ADAL" clId="{8E26B649-CA03-2A45-AB78-BF26B217D6A8}" dt="2024-02-16T13:00:40.930" v="2"/>
          <ac:spMkLst>
            <pc:docMk/>
            <pc:sldMk cId="2585149468" sldId="366"/>
            <ac:spMk id="6" creationId="{23A8235B-AE44-0A2C-8D68-4C40BAA525E9}"/>
          </ac:spMkLst>
        </pc:spChg>
        <pc:spChg chg="add del mod">
          <ac:chgData name="Adrian Bossey" userId="89c28c24-ae31-4c43-9b65-d4daefe538b9" providerId="ADAL" clId="{8E26B649-CA03-2A45-AB78-BF26B217D6A8}" dt="2024-02-16T13:01:52.003" v="8"/>
          <ac:spMkLst>
            <pc:docMk/>
            <pc:sldMk cId="2585149468" sldId="366"/>
            <ac:spMk id="7" creationId="{402C2957-B569-60E9-0941-C42275E6B265}"/>
          </ac:spMkLst>
        </pc:spChg>
        <pc:spChg chg="add del mod">
          <ac:chgData name="Adrian Bossey" userId="89c28c24-ae31-4c43-9b65-d4daefe538b9" providerId="ADAL" clId="{8E26B649-CA03-2A45-AB78-BF26B217D6A8}" dt="2024-02-20T11:15:08.589" v="479"/>
          <ac:spMkLst>
            <pc:docMk/>
            <pc:sldMk cId="2585149468" sldId="366"/>
            <ac:spMk id="8" creationId="{75F781AF-1642-88F8-73EE-CEB84313A3EF}"/>
          </ac:spMkLst>
        </pc:spChg>
        <pc:spChg chg="add del mod">
          <ac:chgData name="Adrian Bossey" userId="89c28c24-ae31-4c43-9b65-d4daefe538b9" providerId="ADAL" clId="{8E26B649-CA03-2A45-AB78-BF26B217D6A8}" dt="2024-02-20T11:15:10.390" v="481"/>
          <ac:spMkLst>
            <pc:docMk/>
            <pc:sldMk cId="2585149468" sldId="366"/>
            <ac:spMk id="9" creationId="{BA4B1691-7C38-01B8-F065-40D1CE400CF2}"/>
          </ac:spMkLst>
        </pc:spChg>
        <pc:spChg chg="add mod">
          <ac:chgData name="Adrian Bossey" userId="89c28c24-ae31-4c43-9b65-d4daefe538b9" providerId="ADAL" clId="{8E26B649-CA03-2A45-AB78-BF26B217D6A8}" dt="2024-02-20T11:21:14.130" v="546" actId="207"/>
          <ac:spMkLst>
            <pc:docMk/>
            <pc:sldMk cId="2585149468" sldId="366"/>
            <ac:spMk id="11" creationId="{72FAAC1C-2781-43FB-D096-8BC4032AB13C}"/>
          </ac:spMkLst>
        </pc:spChg>
        <pc:spChg chg="add del mod">
          <ac:chgData name="Adrian Bossey" userId="89c28c24-ae31-4c43-9b65-d4daefe538b9" providerId="ADAL" clId="{8E26B649-CA03-2A45-AB78-BF26B217D6A8}" dt="2024-02-20T11:18:50.194" v="518"/>
          <ac:spMkLst>
            <pc:docMk/>
            <pc:sldMk cId="2585149468" sldId="366"/>
            <ac:spMk id="12" creationId="{D6FC710C-F97E-6B85-6415-44D076BCC80E}"/>
          </ac:spMkLst>
        </pc:spChg>
        <pc:picChg chg="add del mod">
          <ac:chgData name="Adrian Bossey" userId="89c28c24-ae31-4c43-9b65-d4daefe538b9" providerId="ADAL" clId="{8E26B649-CA03-2A45-AB78-BF26B217D6A8}" dt="2024-02-20T11:19:13.741" v="522" actId="21"/>
          <ac:picMkLst>
            <pc:docMk/>
            <pc:sldMk cId="2585149468" sldId="366"/>
            <ac:picMk id="7" creationId="{3C7406C8-D0AB-1F1D-2993-51E2B3816BE7}"/>
          </ac:picMkLst>
        </pc:picChg>
        <pc:picChg chg="add mod">
          <ac:chgData name="Adrian Bossey" userId="89c28c24-ae31-4c43-9b65-d4daefe538b9" providerId="ADAL" clId="{8E26B649-CA03-2A45-AB78-BF26B217D6A8}" dt="2024-02-20T11:30:22.378" v="751" actId="14100"/>
          <ac:picMkLst>
            <pc:docMk/>
            <pc:sldMk cId="2585149468" sldId="366"/>
            <ac:picMk id="13" creationId="{C051E680-95E0-F0BE-DE7E-C011ED3A872C}"/>
          </ac:picMkLst>
        </pc:picChg>
      </pc:sldChg>
      <pc:sldChg chg="del">
        <pc:chgData name="Adrian Bossey" userId="89c28c24-ae31-4c43-9b65-d4daefe538b9" providerId="ADAL" clId="{8E26B649-CA03-2A45-AB78-BF26B217D6A8}" dt="2024-02-20T10:57:44.013" v="70" actId="2696"/>
        <pc:sldMkLst>
          <pc:docMk/>
          <pc:sldMk cId="3533358140" sldId="367"/>
        </pc:sldMkLst>
      </pc:sldChg>
      <pc:sldChg chg="addSp delSp modSp del mod">
        <pc:chgData name="Adrian Bossey" userId="89c28c24-ae31-4c43-9b65-d4daefe538b9" providerId="ADAL" clId="{8E26B649-CA03-2A45-AB78-BF26B217D6A8}" dt="2024-02-20T10:57:38.791" v="69" actId="2696"/>
        <pc:sldMkLst>
          <pc:docMk/>
          <pc:sldMk cId="3305127413" sldId="374"/>
        </pc:sldMkLst>
        <pc:spChg chg="mod">
          <ac:chgData name="Adrian Bossey" userId="89c28c24-ae31-4c43-9b65-d4daefe538b9" providerId="ADAL" clId="{8E26B649-CA03-2A45-AB78-BF26B217D6A8}" dt="2024-02-16T13:07:22.944" v="43" actId="1076"/>
          <ac:spMkLst>
            <pc:docMk/>
            <pc:sldMk cId="3305127413" sldId="374"/>
            <ac:spMk id="2" creationId="{B79ECCBC-DBD7-48AD-8852-32D7DBCFB0D0}"/>
          </ac:spMkLst>
        </pc:spChg>
        <pc:spChg chg="mod">
          <ac:chgData name="Adrian Bossey" userId="89c28c24-ae31-4c43-9b65-d4daefe538b9" providerId="ADAL" clId="{8E26B649-CA03-2A45-AB78-BF26B217D6A8}" dt="2024-02-16T13:04:24.468" v="27" actId="1076"/>
          <ac:spMkLst>
            <pc:docMk/>
            <pc:sldMk cId="3305127413" sldId="374"/>
            <ac:spMk id="4" creationId="{67D54725-959E-B006-2E74-9991E45FFF69}"/>
          </ac:spMkLst>
        </pc:spChg>
        <pc:spChg chg="add del mod">
          <ac:chgData name="Adrian Bossey" userId="89c28c24-ae31-4c43-9b65-d4daefe538b9" providerId="ADAL" clId="{8E26B649-CA03-2A45-AB78-BF26B217D6A8}" dt="2024-02-16T13:07:10.212" v="39"/>
          <ac:spMkLst>
            <pc:docMk/>
            <pc:sldMk cId="3305127413" sldId="374"/>
            <ac:spMk id="6" creationId="{E8CA4C42-2604-C8C0-C2DC-4C09951FCEF6}"/>
          </ac:spMkLst>
        </pc:spChg>
        <pc:spChg chg="del">
          <ac:chgData name="Adrian Bossey" userId="89c28c24-ae31-4c43-9b65-d4daefe538b9" providerId="ADAL" clId="{8E26B649-CA03-2A45-AB78-BF26B217D6A8}" dt="2024-02-16T13:03:13.728" v="16" actId="21"/>
          <ac:spMkLst>
            <pc:docMk/>
            <pc:sldMk cId="3305127413" sldId="374"/>
            <ac:spMk id="7" creationId="{99B98B04-7732-B8E3-CBD3-3D3A05CFD900}"/>
          </ac:spMkLst>
        </pc:spChg>
        <pc:spChg chg="add del mod">
          <ac:chgData name="Adrian Bossey" userId="89c28c24-ae31-4c43-9b65-d4daefe538b9" providerId="ADAL" clId="{8E26B649-CA03-2A45-AB78-BF26B217D6A8}" dt="2024-02-16T13:07:11.213" v="41"/>
          <ac:spMkLst>
            <pc:docMk/>
            <pc:sldMk cId="3305127413" sldId="374"/>
            <ac:spMk id="8" creationId="{35872F9D-284D-A07A-6E76-17C8CB2C2D2D}"/>
          </ac:spMkLst>
        </pc:spChg>
        <pc:picChg chg="add mod">
          <ac:chgData name="Adrian Bossey" userId="89c28c24-ae31-4c43-9b65-d4daefe538b9" providerId="ADAL" clId="{8E26B649-CA03-2A45-AB78-BF26B217D6A8}" dt="2024-02-16T13:05:38.979" v="35" actId="1076"/>
          <ac:picMkLst>
            <pc:docMk/>
            <pc:sldMk cId="3305127413" sldId="374"/>
            <ac:picMk id="5" creationId="{6A2C64E4-F6E5-8805-96A9-23138C5B3234}"/>
          </ac:picMkLst>
        </pc:picChg>
        <pc:picChg chg="del">
          <ac:chgData name="Adrian Bossey" userId="89c28c24-ae31-4c43-9b65-d4daefe538b9" providerId="ADAL" clId="{8E26B649-CA03-2A45-AB78-BF26B217D6A8}" dt="2024-02-16T13:03:06.674" v="15" actId="21"/>
          <ac:picMkLst>
            <pc:docMk/>
            <pc:sldMk cId="3305127413" sldId="374"/>
            <ac:picMk id="9" creationId="{912EABC4-C8CF-E254-0275-3B5B3CFBFE86}"/>
          </ac:picMkLst>
        </pc:picChg>
      </pc:sldChg>
      <pc:sldChg chg="addSp delSp modSp add mod">
        <pc:chgData name="Adrian Bossey" userId="89c28c24-ae31-4c43-9b65-d4daefe538b9" providerId="ADAL" clId="{8E26B649-CA03-2A45-AB78-BF26B217D6A8}" dt="2024-02-20T11:26:04.664" v="594" actId="14100"/>
        <pc:sldMkLst>
          <pc:docMk/>
          <pc:sldMk cId="395121248" sldId="375"/>
        </pc:sldMkLst>
        <pc:spChg chg="mod">
          <ac:chgData name="Adrian Bossey" userId="89c28c24-ae31-4c43-9b65-d4daefe538b9" providerId="ADAL" clId="{8E26B649-CA03-2A45-AB78-BF26B217D6A8}" dt="2024-02-20T11:25:15.961" v="589" actId="14100"/>
          <ac:spMkLst>
            <pc:docMk/>
            <pc:sldMk cId="395121248" sldId="375"/>
            <ac:spMk id="2" creationId="{17EEFC1D-ACD5-3EDD-C0AA-562FFA3781A4}"/>
          </ac:spMkLst>
        </pc:spChg>
        <pc:spChg chg="mod">
          <ac:chgData name="Adrian Bossey" userId="89c28c24-ae31-4c43-9b65-d4daefe538b9" providerId="ADAL" clId="{8E26B649-CA03-2A45-AB78-BF26B217D6A8}" dt="2024-02-20T11:25:57.605" v="593" actId="255"/>
          <ac:spMkLst>
            <pc:docMk/>
            <pc:sldMk cId="395121248" sldId="375"/>
            <ac:spMk id="3" creationId="{9484DB34-6CD3-0916-DC3F-E08B54EA8B0F}"/>
          </ac:spMkLst>
        </pc:spChg>
        <pc:spChg chg="del">
          <ac:chgData name="Adrian Bossey" userId="89c28c24-ae31-4c43-9b65-d4daefe538b9" providerId="ADAL" clId="{8E26B649-CA03-2A45-AB78-BF26B217D6A8}" dt="2024-02-20T11:04:14.959" v="99"/>
          <ac:spMkLst>
            <pc:docMk/>
            <pc:sldMk cId="395121248" sldId="375"/>
            <ac:spMk id="4" creationId="{DDE17960-A400-1BE3-521E-2F8421B08332}"/>
          </ac:spMkLst>
        </pc:spChg>
        <pc:picChg chg="add mod">
          <ac:chgData name="Adrian Bossey" userId="89c28c24-ae31-4c43-9b65-d4daefe538b9" providerId="ADAL" clId="{8E26B649-CA03-2A45-AB78-BF26B217D6A8}" dt="2024-02-20T11:26:04.664" v="594" actId="14100"/>
          <ac:picMkLst>
            <pc:docMk/>
            <pc:sldMk cId="395121248" sldId="375"/>
            <ac:picMk id="5" creationId="{984A502F-F3FB-C091-9AC3-5B7556C86EB5}"/>
          </ac:picMkLst>
        </pc:picChg>
      </pc:sldChg>
      <pc:sldChg chg="new del">
        <pc:chgData name="Adrian Bossey" userId="89c28c24-ae31-4c43-9b65-d4daefe538b9" providerId="ADAL" clId="{8E26B649-CA03-2A45-AB78-BF26B217D6A8}" dt="2024-02-20T10:55:50.629" v="51" actId="2696"/>
        <pc:sldMkLst>
          <pc:docMk/>
          <pc:sldMk cId="3614733179" sldId="375"/>
        </pc:sldMkLst>
      </pc:sldChg>
      <pc:sldChg chg="addSp delSp modSp add mod ord">
        <pc:chgData name="Adrian Bossey" userId="89c28c24-ae31-4c43-9b65-d4daefe538b9" providerId="ADAL" clId="{8E26B649-CA03-2A45-AB78-BF26B217D6A8}" dt="2024-02-20T11:29:12.658" v="750" actId="962"/>
        <pc:sldMkLst>
          <pc:docMk/>
          <pc:sldMk cId="1367499732" sldId="376"/>
        </pc:sldMkLst>
        <pc:spChg chg="mod">
          <ac:chgData name="Adrian Bossey" userId="89c28c24-ae31-4c43-9b65-d4daefe538b9" providerId="ADAL" clId="{8E26B649-CA03-2A45-AB78-BF26B217D6A8}" dt="2024-02-20T11:24:40.561" v="583" actId="14100"/>
          <ac:spMkLst>
            <pc:docMk/>
            <pc:sldMk cId="1367499732" sldId="376"/>
            <ac:spMk id="2" creationId="{17EEFC1D-ACD5-3EDD-C0AA-562FFA3781A4}"/>
          </ac:spMkLst>
        </pc:spChg>
        <pc:spChg chg="mod">
          <ac:chgData name="Adrian Bossey" userId="89c28c24-ae31-4c43-9b65-d4daefe538b9" providerId="ADAL" clId="{8E26B649-CA03-2A45-AB78-BF26B217D6A8}" dt="2024-02-20T11:29:12.658" v="750" actId="962"/>
          <ac:spMkLst>
            <pc:docMk/>
            <pc:sldMk cId="1367499732" sldId="376"/>
            <ac:spMk id="3" creationId="{9484DB34-6CD3-0916-DC3F-E08B54EA8B0F}"/>
          </ac:spMkLst>
        </pc:spChg>
        <pc:spChg chg="del">
          <ac:chgData name="Adrian Bossey" userId="89c28c24-ae31-4c43-9b65-d4daefe538b9" providerId="ADAL" clId="{8E26B649-CA03-2A45-AB78-BF26B217D6A8}" dt="2024-02-20T10:56:27.502" v="55"/>
          <ac:spMkLst>
            <pc:docMk/>
            <pc:sldMk cId="1367499732" sldId="376"/>
            <ac:spMk id="4" creationId="{DDE17960-A400-1BE3-521E-2F8421B08332}"/>
          </ac:spMkLst>
        </pc:spChg>
        <pc:picChg chg="add mod">
          <ac:chgData name="Adrian Bossey" userId="89c28c24-ae31-4c43-9b65-d4daefe538b9" providerId="ADAL" clId="{8E26B649-CA03-2A45-AB78-BF26B217D6A8}" dt="2024-02-20T11:26:30.833" v="598" actId="1076"/>
          <ac:picMkLst>
            <pc:docMk/>
            <pc:sldMk cId="1367499732" sldId="376"/>
            <ac:picMk id="5" creationId="{26388278-79D5-1265-F5B1-AC36C3D3016D}"/>
          </ac:picMkLst>
        </pc:picChg>
      </pc:sldChg>
      <pc:sldChg chg="new del">
        <pc:chgData name="Adrian Bossey" userId="89c28c24-ae31-4c43-9b65-d4daefe538b9" providerId="ADAL" clId="{8E26B649-CA03-2A45-AB78-BF26B217D6A8}" dt="2024-02-20T10:54:55.334" v="47" actId="680"/>
        <pc:sldMkLst>
          <pc:docMk/>
          <pc:sldMk cId="1375211804" sldId="376"/>
        </pc:sldMkLst>
      </pc:sldChg>
      <pc:sldChg chg="new del">
        <pc:chgData name="Adrian Bossey" userId="89c28c24-ae31-4c43-9b65-d4daefe538b9" providerId="ADAL" clId="{8E26B649-CA03-2A45-AB78-BF26B217D6A8}" dt="2024-02-20T10:55:07.660" v="49" actId="680"/>
        <pc:sldMkLst>
          <pc:docMk/>
          <pc:sldMk cId="2692902911" sldId="376"/>
        </pc:sldMkLst>
      </pc:sldChg>
      <pc:sldChg chg="add del">
        <pc:chgData name="Adrian Bossey" userId="89c28c24-ae31-4c43-9b65-d4daefe538b9" providerId="ADAL" clId="{8E26B649-CA03-2A45-AB78-BF26B217D6A8}" dt="2024-02-20T10:58:41.998" v="72"/>
        <pc:sldMkLst>
          <pc:docMk/>
          <pc:sldMk cId="1874789094" sldId="377"/>
        </pc:sldMkLst>
      </pc:sldChg>
      <pc:sldChg chg="modSp add mod">
        <pc:chgData name="Adrian Bossey" userId="89c28c24-ae31-4c43-9b65-d4daefe538b9" providerId="ADAL" clId="{8E26B649-CA03-2A45-AB78-BF26B217D6A8}" dt="2024-02-20T11:28:05.416" v="641" actId="20577"/>
        <pc:sldMkLst>
          <pc:docMk/>
          <pc:sldMk cId="3937200894" sldId="377"/>
        </pc:sldMkLst>
        <pc:spChg chg="mod">
          <ac:chgData name="Adrian Bossey" userId="89c28c24-ae31-4c43-9b65-d4daefe538b9" providerId="ADAL" clId="{8E26B649-CA03-2A45-AB78-BF26B217D6A8}" dt="2024-02-20T11:28:05.416" v="641" actId="20577"/>
          <ac:spMkLst>
            <pc:docMk/>
            <pc:sldMk cId="3937200894" sldId="377"/>
            <ac:spMk id="2" creationId="{B79ECCBC-DBD7-48AD-8852-32D7DBCFB0D0}"/>
          </ac:spMkLst>
        </pc:spChg>
        <pc:spChg chg="mod">
          <ac:chgData name="Adrian Bossey" userId="89c28c24-ae31-4c43-9b65-d4daefe538b9" providerId="ADAL" clId="{8E26B649-CA03-2A45-AB78-BF26B217D6A8}" dt="2024-02-20T11:27:32.828" v="626" actId="20577"/>
          <ac:spMkLst>
            <pc:docMk/>
            <pc:sldMk cId="3937200894" sldId="377"/>
            <ac:spMk id="5" creationId="{851C665B-C388-2643-9F9D-DE803BB51FC0}"/>
          </ac:spMkLst>
        </pc:spChg>
      </pc:sldChg>
      <pc:sldChg chg="add">
        <pc:chgData name="Adrian Bossey" userId="89c28c24-ae31-4c43-9b65-d4daefe538b9" providerId="ADAL" clId="{8E26B649-CA03-2A45-AB78-BF26B217D6A8}" dt="2024-02-20T10:59:09.294" v="76"/>
        <pc:sldMkLst>
          <pc:docMk/>
          <pc:sldMk cId="2153052058" sldId="378"/>
        </pc:sldMkLst>
      </pc:sldChg>
      <pc:sldChg chg="add del">
        <pc:chgData name="Adrian Bossey" userId="89c28c24-ae31-4c43-9b65-d4daefe538b9" providerId="ADAL" clId="{8E26B649-CA03-2A45-AB78-BF26B217D6A8}" dt="2024-02-20T11:28:22.178" v="642" actId="2696"/>
        <pc:sldMkLst>
          <pc:docMk/>
          <pc:sldMk cId="4224763217" sldId="379"/>
        </pc:sldMkLst>
      </pc:sldChg>
      <pc:sldChg chg="modSp add mod ord">
        <pc:chgData name="Adrian Bossey" userId="89c28c24-ae31-4c43-9b65-d4daefe538b9" providerId="ADAL" clId="{8E26B649-CA03-2A45-AB78-BF26B217D6A8}" dt="2024-02-20T11:55:19.956" v="869" actId="14100"/>
        <pc:sldMkLst>
          <pc:docMk/>
          <pc:sldMk cId="4176248136" sldId="380"/>
        </pc:sldMkLst>
        <pc:spChg chg="mod">
          <ac:chgData name="Adrian Bossey" userId="89c28c24-ae31-4c43-9b65-d4daefe538b9" providerId="ADAL" clId="{8E26B649-CA03-2A45-AB78-BF26B217D6A8}" dt="2024-02-20T11:55:19.956" v="869" actId="14100"/>
          <ac:spMkLst>
            <pc:docMk/>
            <pc:sldMk cId="4176248136" sldId="380"/>
            <ac:spMk id="2" creationId="{17EEFC1D-ACD5-3EDD-C0AA-562FFA3781A4}"/>
          </ac:spMkLst>
        </pc:spChg>
        <pc:spChg chg="mod">
          <ac:chgData name="Adrian Bossey" userId="89c28c24-ae31-4c43-9b65-d4daefe538b9" providerId="ADAL" clId="{8E26B649-CA03-2A45-AB78-BF26B217D6A8}" dt="2024-02-20T11:42:40.962" v="866" actId="27636"/>
          <ac:spMkLst>
            <pc:docMk/>
            <pc:sldMk cId="4176248136" sldId="380"/>
            <ac:spMk id="3" creationId="{9484DB34-6CD3-0916-DC3F-E08B54EA8B0F}"/>
          </ac:spMkLst>
        </pc:spChg>
        <pc:spChg chg="mod">
          <ac:chgData name="Adrian Bossey" userId="89c28c24-ae31-4c43-9b65-d4daefe538b9" providerId="ADAL" clId="{8E26B649-CA03-2A45-AB78-BF26B217D6A8}" dt="2024-02-20T11:42:28.741" v="863" actId="255"/>
          <ac:spMkLst>
            <pc:docMk/>
            <pc:sldMk cId="4176248136" sldId="380"/>
            <ac:spMk id="4" creationId="{DDE17960-A400-1BE3-521E-2F8421B08332}"/>
          </ac:spMkLst>
        </pc:spChg>
      </pc:sldChg>
      <pc:sldChg chg="addSp delSp modSp add mod">
        <pc:chgData name="Adrian Bossey" userId="89c28c24-ae31-4c43-9b65-d4daefe538b9" providerId="ADAL" clId="{8E26B649-CA03-2A45-AB78-BF26B217D6A8}" dt="2024-02-20T11:24:12.299" v="578" actId="255"/>
        <pc:sldMkLst>
          <pc:docMk/>
          <pc:sldMk cId="15968193" sldId="381"/>
        </pc:sldMkLst>
        <pc:spChg chg="mod">
          <ac:chgData name="Adrian Bossey" userId="89c28c24-ae31-4c43-9b65-d4daefe538b9" providerId="ADAL" clId="{8E26B649-CA03-2A45-AB78-BF26B217D6A8}" dt="2024-02-20T11:24:12.299" v="578" actId="255"/>
          <ac:spMkLst>
            <pc:docMk/>
            <pc:sldMk cId="15968193" sldId="381"/>
            <ac:spMk id="2" creationId="{17EEFC1D-ACD5-3EDD-C0AA-562FFA3781A4}"/>
          </ac:spMkLst>
        </pc:spChg>
        <pc:spChg chg="mod">
          <ac:chgData name="Adrian Bossey" userId="89c28c24-ae31-4c43-9b65-d4daefe538b9" providerId="ADAL" clId="{8E26B649-CA03-2A45-AB78-BF26B217D6A8}" dt="2024-02-20T11:23:43.751" v="576" actId="255"/>
          <ac:spMkLst>
            <pc:docMk/>
            <pc:sldMk cId="15968193" sldId="381"/>
            <ac:spMk id="3" creationId="{9484DB34-6CD3-0916-DC3F-E08B54EA8B0F}"/>
          </ac:spMkLst>
        </pc:spChg>
        <pc:spChg chg="del">
          <ac:chgData name="Adrian Bossey" userId="89c28c24-ae31-4c43-9b65-d4daefe538b9" providerId="ADAL" clId="{8E26B649-CA03-2A45-AB78-BF26B217D6A8}" dt="2024-02-20T11:07:49.392" v="382"/>
          <ac:spMkLst>
            <pc:docMk/>
            <pc:sldMk cId="15968193" sldId="381"/>
            <ac:spMk id="4" creationId="{DDE17960-A400-1BE3-521E-2F8421B08332}"/>
          </ac:spMkLst>
        </pc:spChg>
        <pc:picChg chg="add mod">
          <ac:chgData name="Adrian Bossey" userId="89c28c24-ae31-4c43-9b65-d4daefe538b9" providerId="ADAL" clId="{8E26B649-CA03-2A45-AB78-BF26B217D6A8}" dt="2024-02-20T11:11:50.135" v="439" actId="1076"/>
          <ac:picMkLst>
            <pc:docMk/>
            <pc:sldMk cId="15968193" sldId="381"/>
            <ac:picMk id="5" creationId="{57272C39-D6EC-1282-F112-E7189C0B2598}"/>
          </ac:picMkLst>
        </pc:picChg>
      </pc:sldChg>
      <pc:sldChg chg="addSp delSp modSp add mod">
        <pc:chgData name="Adrian Bossey" userId="89c28c24-ae31-4c43-9b65-d4daefe538b9" providerId="ADAL" clId="{8E26B649-CA03-2A45-AB78-BF26B217D6A8}" dt="2024-02-20T11:24:04.316" v="577" actId="255"/>
        <pc:sldMkLst>
          <pc:docMk/>
          <pc:sldMk cId="3809062182" sldId="382"/>
        </pc:sldMkLst>
        <pc:spChg chg="mod">
          <ac:chgData name="Adrian Bossey" userId="89c28c24-ae31-4c43-9b65-d4daefe538b9" providerId="ADAL" clId="{8E26B649-CA03-2A45-AB78-BF26B217D6A8}" dt="2024-02-20T11:24:04.316" v="577" actId="255"/>
          <ac:spMkLst>
            <pc:docMk/>
            <pc:sldMk cId="3809062182" sldId="382"/>
            <ac:spMk id="2" creationId="{17EEFC1D-ACD5-3EDD-C0AA-562FFA3781A4}"/>
          </ac:spMkLst>
        </pc:spChg>
        <pc:spChg chg="mod">
          <ac:chgData name="Adrian Bossey" userId="89c28c24-ae31-4c43-9b65-d4daefe538b9" providerId="ADAL" clId="{8E26B649-CA03-2A45-AB78-BF26B217D6A8}" dt="2024-02-20T11:23:30.733" v="574" actId="1076"/>
          <ac:spMkLst>
            <pc:docMk/>
            <pc:sldMk cId="3809062182" sldId="382"/>
            <ac:spMk id="3" creationId="{9484DB34-6CD3-0916-DC3F-E08B54EA8B0F}"/>
          </ac:spMkLst>
        </pc:spChg>
        <pc:spChg chg="del">
          <ac:chgData name="Adrian Bossey" userId="89c28c24-ae31-4c43-9b65-d4daefe538b9" providerId="ADAL" clId="{8E26B649-CA03-2A45-AB78-BF26B217D6A8}" dt="2024-02-20T11:09:54.727" v="399"/>
          <ac:spMkLst>
            <pc:docMk/>
            <pc:sldMk cId="3809062182" sldId="382"/>
            <ac:spMk id="4" creationId="{DDE17960-A400-1BE3-521E-2F8421B08332}"/>
          </ac:spMkLst>
        </pc:spChg>
        <pc:picChg chg="add mod">
          <ac:chgData name="Adrian Bossey" userId="89c28c24-ae31-4c43-9b65-d4daefe538b9" providerId="ADAL" clId="{8E26B649-CA03-2A45-AB78-BF26B217D6A8}" dt="2024-02-20T11:10:49.535" v="434" actId="14100"/>
          <ac:picMkLst>
            <pc:docMk/>
            <pc:sldMk cId="3809062182" sldId="382"/>
            <ac:picMk id="5" creationId="{048A8FDE-A2D5-4F85-0C46-C1DDB7CA0F5F}"/>
          </ac:picMkLst>
        </pc:picChg>
      </pc:sldChg>
      <pc:sldChg chg="addSp delSp modSp add mod">
        <pc:chgData name="Adrian Bossey" userId="89c28c24-ae31-4c43-9b65-d4daefe538b9" providerId="ADAL" clId="{8E26B649-CA03-2A45-AB78-BF26B217D6A8}" dt="2024-02-20T11:58:46.231" v="915" actId="1076"/>
        <pc:sldMkLst>
          <pc:docMk/>
          <pc:sldMk cId="62031716" sldId="383"/>
        </pc:sldMkLst>
        <pc:spChg chg="mod">
          <ac:chgData name="Adrian Bossey" userId="89c28c24-ae31-4c43-9b65-d4daefe538b9" providerId="ADAL" clId="{8E26B649-CA03-2A45-AB78-BF26B217D6A8}" dt="2024-02-20T11:58:25.557" v="909" actId="255"/>
          <ac:spMkLst>
            <pc:docMk/>
            <pc:sldMk cId="62031716" sldId="383"/>
            <ac:spMk id="2" creationId="{17EEFC1D-ACD5-3EDD-C0AA-562FFA3781A4}"/>
          </ac:spMkLst>
        </pc:spChg>
        <pc:spChg chg="mod">
          <ac:chgData name="Adrian Bossey" userId="89c28c24-ae31-4c43-9b65-d4daefe538b9" providerId="ADAL" clId="{8E26B649-CA03-2A45-AB78-BF26B217D6A8}" dt="2024-02-20T11:58:38.989" v="913" actId="122"/>
          <ac:spMkLst>
            <pc:docMk/>
            <pc:sldMk cId="62031716" sldId="383"/>
            <ac:spMk id="3" creationId="{9484DB34-6CD3-0916-DC3F-E08B54EA8B0F}"/>
          </ac:spMkLst>
        </pc:spChg>
        <pc:spChg chg="del">
          <ac:chgData name="Adrian Bossey" userId="89c28c24-ae31-4c43-9b65-d4daefe538b9" providerId="ADAL" clId="{8E26B649-CA03-2A45-AB78-BF26B217D6A8}" dt="2024-02-20T11:57:37.165" v="871"/>
          <ac:spMkLst>
            <pc:docMk/>
            <pc:sldMk cId="62031716" sldId="383"/>
            <ac:spMk id="4" creationId="{DDE17960-A400-1BE3-521E-2F8421B08332}"/>
          </ac:spMkLst>
        </pc:spChg>
        <pc:picChg chg="add mod">
          <ac:chgData name="Adrian Bossey" userId="89c28c24-ae31-4c43-9b65-d4daefe538b9" providerId="ADAL" clId="{8E26B649-CA03-2A45-AB78-BF26B217D6A8}" dt="2024-02-20T11:58:46.231" v="915" actId="1076"/>
          <ac:picMkLst>
            <pc:docMk/>
            <pc:sldMk cId="62031716" sldId="383"/>
            <ac:picMk id="5" creationId="{DCF75257-F8C6-4719-FF7C-F1CE7F342585}"/>
          </ac:picMkLst>
        </pc:picChg>
      </pc:sldChg>
    </pc:docChg>
  </pc:docChgLst>
  <pc:docChgLst>
    <pc:chgData name="Adrian Bossey" userId="89c28c24-ae31-4c43-9b65-d4daefe538b9" providerId="ADAL" clId="{C49D708A-12DE-1B4F-9823-AC4AB7A1FFD1}"/>
    <pc:docChg chg="undo redo custSel addSld delSld modSld sldOrd">
      <pc:chgData name="Adrian Bossey" userId="89c28c24-ae31-4c43-9b65-d4daefe538b9" providerId="ADAL" clId="{C49D708A-12DE-1B4F-9823-AC4AB7A1FFD1}" dt="2023-10-04T10:44:46.773" v="696" actId="1076"/>
      <pc:docMkLst>
        <pc:docMk/>
      </pc:docMkLst>
      <pc:sldChg chg="modSp mod">
        <pc:chgData name="Adrian Bossey" userId="89c28c24-ae31-4c43-9b65-d4daefe538b9" providerId="ADAL" clId="{C49D708A-12DE-1B4F-9823-AC4AB7A1FFD1}" dt="2023-10-04T10:16:20.989" v="30" actId="20577"/>
        <pc:sldMkLst>
          <pc:docMk/>
          <pc:sldMk cId="2585149468" sldId="366"/>
        </pc:sldMkLst>
        <pc:spChg chg="mod">
          <ac:chgData name="Adrian Bossey" userId="89c28c24-ae31-4c43-9b65-d4daefe538b9" providerId="ADAL" clId="{C49D708A-12DE-1B4F-9823-AC4AB7A1FFD1}" dt="2023-10-04T10:16:20.989" v="30" actId="20577"/>
          <ac:spMkLst>
            <pc:docMk/>
            <pc:sldMk cId="2585149468" sldId="366"/>
            <ac:spMk id="2" creationId="{B79ECCBC-DBD7-48AD-8852-32D7DBCFB0D0}"/>
          </ac:spMkLst>
        </pc:spChg>
      </pc:sldChg>
      <pc:sldChg chg="modSp mod">
        <pc:chgData name="Adrian Bossey" userId="89c28c24-ae31-4c43-9b65-d4daefe538b9" providerId="ADAL" clId="{C49D708A-12DE-1B4F-9823-AC4AB7A1FFD1}" dt="2023-10-04T10:43:15.351" v="684" actId="20577"/>
        <pc:sldMkLst>
          <pc:docMk/>
          <pc:sldMk cId="3533358140" sldId="367"/>
        </pc:sldMkLst>
        <pc:spChg chg="mod">
          <ac:chgData name="Adrian Bossey" userId="89c28c24-ae31-4c43-9b65-d4daefe538b9" providerId="ADAL" clId="{C49D708A-12DE-1B4F-9823-AC4AB7A1FFD1}" dt="2023-10-04T10:30:47.779" v="475" actId="20577"/>
          <ac:spMkLst>
            <pc:docMk/>
            <pc:sldMk cId="3533358140" sldId="367"/>
            <ac:spMk id="2" creationId="{B79ECCBC-DBD7-48AD-8852-32D7DBCFB0D0}"/>
          </ac:spMkLst>
        </pc:spChg>
        <pc:spChg chg="mod">
          <ac:chgData name="Adrian Bossey" userId="89c28c24-ae31-4c43-9b65-d4daefe538b9" providerId="ADAL" clId="{C49D708A-12DE-1B4F-9823-AC4AB7A1FFD1}" dt="2023-10-04T10:43:15.351" v="684" actId="20577"/>
          <ac:spMkLst>
            <pc:docMk/>
            <pc:sldMk cId="3533358140" sldId="367"/>
            <ac:spMk id="4" creationId="{7EE19CBE-205F-A63E-9333-B802AAB39D94}"/>
          </ac:spMkLst>
        </pc:spChg>
        <pc:spChg chg="mod">
          <ac:chgData name="Adrian Bossey" userId="89c28c24-ae31-4c43-9b65-d4daefe538b9" providerId="ADAL" clId="{C49D708A-12DE-1B4F-9823-AC4AB7A1FFD1}" dt="2023-10-04T10:32:33.173" v="503" actId="1076"/>
          <ac:spMkLst>
            <pc:docMk/>
            <pc:sldMk cId="3533358140" sldId="367"/>
            <ac:spMk id="6" creationId="{6DD9F6FF-2D19-C909-9355-098EA1D9032F}"/>
          </ac:spMkLst>
        </pc:spChg>
      </pc:sldChg>
      <pc:sldChg chg="modSp mod">
        <pc:chgData name="Adrian Bossey" userId="89c28c24-ae31-4c43-9b65-d4daefe538b9" providerId="ADAL" clId="{C49D708A-12DE-1B4F-9823-AC4AB7A1FFD1}" dt="2023-10-04T10:32:57.726" v="504" actId="14100"/>
        <pc:sldMkLst>
          <pc:docMk/>
          <pc:sldMk cId="292857619" sldId="369"/>
        </pc:sldMkLst>
        <pc:spChg chg="mod">
          <ac:chgData name="Adrian Bossey" userId="89c28c24-ae31-4c43-9b65-d4daefe538b9" providerId="ADAL" clId="{C49D708A-12DE-1B4F-9823-AC4AB7A1FFD1}" dt="2023-10-04T10:32:57.726" v="504" actId="14100"/>
          <ac:spMkLst>
            <pc:docMk/>
            <pc:sldMk cId="292857619" sldId="369"/>
            <ac:spMk id="3" creationId="{B8EFAE7E-57A5-B20E-FF7B-E715A06A51DC}"/>
          </ac:spMkLst>
        </pc:spChg>
      </pc:sldChg>
      <pc:sldChg chg="addSp delSp modSp mod ord">
        <pc:chgData name="Adrian Bossey" userId="89c28c24-ae31-4c43-9b65-d4daefe538b9" providerId="ADAL" clId="{C49D708A-12DE-1B4F-9823-AC4AB7A1FFD1}" dt="2023-10-04T10:44:46.773" v="696" actId="1076"/>
        <pc:sldMkLst>
          <pc:docMk/>
          <pc:sldMk cId="2963774323" sldId="370"/>
        </pc:sldMkLst>
        <pc:spChg chg="mod">
          <ac:chgData name="Adrian Bossey" userId="89c28c24-ae31-4c43-9b65-d4daefe538b9" providerId="ADAL" clId="{C49D708A-12DE-1B4F-9823-AC4AB7A1FFD1}" dt="2023-10-04T10:44:42.612" v="695" actId="113"/>
          <ac:spMkLst>
            <pc:docMk/>
            <pc:sldMk cId="2963774323" sldId="370"/>
            <ac:spMk id="4" creationId="{98221E66-B9C5-3301-30D0-9766E88F963A}"/>
          </ac:spMkLst>
        </pc:spChg>
        <pc:spChg chg="add del mod">
          <ac:chgData name="Adrian Bossey" userId="89c28c24-ae31-4c43-9b65-d4daefe538b9" providerId="ADAL" clId="{C49D708A-12DE-1B4F-9823-AC4AB7A1FFD1}" dt="2023-10-04T10:27:31.840" v="312"/>
          <ac:spMkLst>
            <pc:docMk/>
            <pc:sldMk cId="2963774323" sldId="370"/>
            <ac:spMk id="5" creationId="{798A97BF-7B5A-F5F0-142C-01C916BAB5CC}"/>
          </ac:spMkLst>
        </pc:spChg>
        <pc:spChg chg="mod">
          <ac:chgData name="Adrian Bossey" userId="89c28c24-ae31-4c43-9b65-d4daefe538b9" providerId="ADAL" clId="{C49D708A-12DE-1B4F-9823-AC4AB7A1FFD1}" dt="2023-10-04T10:44:35.738" v="694" actId="1076"/>
          <ac:spMkLst>
            <pc:docMk/>
            <pc:sldMk cId="2963774323" sldId="370"/>
            <ac:spMk id="7" creationId="{21B4E902-B3D5-97AE-82EC-A2A3311C65A4}"/>
          </ac:spMkLst>
        </pc:spChg>
        <pc:picChg chg="mod">
          <ac:chgData name="Adrian Bossey" userId="89c28c24-ae31-4c43-9b65-d4daefe538b9" providerId="ADAL" clId="{C49D708A-12DE-1B4F-9823-AC4AB7A1FFD1}" dt="2023-10-04T10:44:46.773" v="696" actId="1076"/>
          <ac:picMkLst>
            <pc:docMk/>
            <pc:sldMk cId="2963774323" sldId="370"/>
            <ac:picMk id="6" creationId="{AF7616D6-2FBA-D6A1-961E-7A70647456D4}"/>
          </ac:picMkLst>
        </pc:picChg>
      </pc:sldChg>
      <pc:sldChg chg="add del">
        <pc:chgData name="Adrian Bossey" userId="89c28c24-ae31-4c43-9b65-d4daefe538b9" providerId="ADAL" clId="{C49D708A-12DE-1B4F-9823-AC4AB7A1FFD1}" dt="2023-10-04T10:34:12.531" v="538" actId="2696"/>
        <pc:sldMkLst>
          <pc:docMk/>
          <pc:sldMk cId="3670425949" sldId="373"/>
        </pc:sldMkLst>
      </pc:sldChg>
      <pc:sldChg chg="addSp delSp modSp add del mod">
        <pc:chgData name="Adrian Bossey" userId="89c28c24-ae31-4c43-9b65-d4daefe538b9" providerId="ADAL" clId="{C49D708A-12DE-1B4F-9823-AC4AB7A1FFD1}" dt="2023-10-04T10:42:31.603" v="672" actId="255"/>
        <pc:sldMkLst>
          <pc:docMk/>
          <pc:sldMk cId="3305127413" sldId="374"/>
        </pc:sldMkLst>
        <pc:spChg chg="mod">
          <ac:chgData name="Adrian Bossey" userId="89c28c24-ae31-4c43-9b65-d4daefe538b9" providerId="ADAL" clId="{C49D708A-12DE-1B4F-9823-AC4AB7A1FFD1}" dt="2023-10-04T10:41:43.727" v="657" actId="20577"/>
          <ac:spMkLst>
            <pc:docMk/>
            <pc:sldMk cId="3305127413" sldId="374"/>
            <ac:spMk id="2" creationId="{B79ECCBC-DBD7-48AD-8852-32D7DBCFB0D0}"/>
          </ac:spMkLst>
        </pc:spChg>
        <pc:spChg chg="mod">
          <ac:chgData name="Adrian Bossey" userId="89c28c24-ae31-4c43-9b65-d4daefe538b9" providerId="ADAL" clId="{C49D708A-12DE-1B4F-9823-AC4AB7A1FFD1}" dt="2023-10-04T10:42:31.603" v="672" actId="255"/>
          <ac:spMkLst>
            <pc:docMk/>
            <pc:sldMk cId="3305127413" sldId="374"/>
            <ac:spMk id="4" creationId="{67D54725-959E-B006-2E74-9991E45FFF69}"/>
          </ac:spMkLst>
        </pc:spChg>
        <pc:spChg chg="mod">
          <ac:chgData name="Adrian Bossey" userId="89c28c24-ae31-4c43-9b65-d4daefe538b9" providerId="ADAL" clId="{C49D708A-12DE-1B4F-9823-AC4AB7A1FFD1}" dt="2023-10-04T10:41:36.697" v="653" actId="20577"/>
          <ac:spMkLst>
            <pc:docMk/>
            <pc:sldMk cId="3305127413" sldId="374"/>
            <ac:spMk id="7" creationId="{99B98B04-7732-B8E3-CBD3-3D3A05CFD900}"/>
          </ac:spMkLst>
        </pc:spChg>
        <pc:picChg chg="add del">
          <ac:chgData name="Adrian Bossey" userId="89c28c24-ae31-4c43-9b65-d4daefe538b9" providerId="ADAL" clId="{C49D708A-12DE-1B4F-9823-AC4AB7A1FFD1}" dt="2023-10-04T10:34:14.755" v="541" actId="21"/>
          <ac:picMkLst>
            <pc:docMk/>
            <pc:sldMk cId="3305127413" sldId="374"/>
            <ac:picMk id="5" creationId="{8FC576DF-375F-2235-CC74-47E04E2792BD}"/>
          </ac:picMkLst>
        </pc:picChg>
        <pc:picChg chg="del">
          <ac:chgData name="Adrian Bossey" userId="89c28c24-ae31-4c43-9b65-d4daefe538b9" providerId="ADAL" clId="{C49D708A-12DE-1B4F-9823-AC4AB7A1FFD1}" dt="2023-10-04T10:39:49.428" v="567" actId="21"/>
          <ac:picMkLst>
            <pc:docMk/>
            <pc:sldMk cId="3305127413" sldId="374"/>
            <ac:picMk id="6" creationId="{574261FC-FE38-819E-53AB-395F22BE74CC}"/>
          </ac:picMkLst>
        </pc:picChg>
        <pc:picChg chg="add mod">
          <ac:chgData name="Adrian Bossey" userId="89c28c24-ae31-4c43-9b65-d4daefe538b9" providerId="ADAL" clId="{C49D708A-12DE-1B4F-9823-AC4AB7A1FFD1}" dt="2023-10-04T10:40:06.675" v="569" actId="14100"/>
          <ac:picMkLst>
            <pc:docMk/>
            <pc:sldMk cId="3305127413" sldId="374"/>
            <ac:picMk id="9" creationId="{912EABC4-C8CF-E254-0275-3B5B3CFBFE86}"/>
          </ac:picMkLst>
        </pc:picChg>
      </pc:sldChg>
    </pc:docChg>
  </pc:docChgLst>
  <pc:docChgLst>
    <pc:chgData name="Adrian Bossey" userId="89c28c24-ae31-4c43-9b65-d4daefe538b9" providerId="ADAL" clId="{CBD155A4-F6ED-4E43-B460-51587297AFA6}"/>
    <pc:docChg chg="custSel addSld delSld modSld">
      <pc:chgData name="Adrian Bossey" userId="89c28c24-ae31-4c43-9b65-d4daefe538b9" providerId="ADAL" clId="{CBD155A4-F6ED-4E43-B460-51587297AFA6}" dt="2022-09-30T17:32:46.189" v="338" actId="2696"/>
      <pc:docMkLst>
        <pc:docMk/>
      </pc:docMkLst>
      <pc:sldChg chg="modSp add del mod">
        <pc:chgData name="Adrian Bossey" userId="89c28c24-ae31-4c43-9b65-d4daefe538b9" providerId="ADAL" clId="{CBD155A4-F6ED-4E43-B460-51587297AFA6}" dt="2022-09-30T17:24:57.159" v="224" actId="2696"/>
        <pc:sldMkLst>
          <pc:docMk/>
          <pc:sldMk cId="2371960814" sldId="267"/>
        </pc:sldMkLst>
        <pc:spChg chg="mod">
          <ac:chgData name="Adrian Bossey" userId="89c28c24-ae31-4c43-9b65-d4daefe538b9" providerId="ADAL" clId="{CBD155A4-F6ED-4E43-B460-51587297AFA6}" dt="2022-09-30T17:22:48.140" v="198" actId="20577"/>
          <ac:spMkLst>
            <pc:docMk/>
            <pc:sldMk cId="2371960814" sldId="267"/>
            <ac:spMk id="2" creationId="{B79ECCBC-DBD7-48AD-8852-32D7DBCFB0D0}"/>
          </ac:spMkLst>
        </pc:spChg>
        <pc:spChg chg="mod">
          <ac:chgData name="Adrian Bossey" userId="89c28c24-ae31-4c43-9b65-d4daefe538b9" providerId="ADAL" clId="{CBD155A4-F6ED-4E43-B460-51587297AFA6}" dt="2022-09-30T17:22:54.436" v="213" actId="20577"/>
          <ac:spMkLst>
            <pc:docMk/>
            <pc:sldMk cId="2371960814" sldId="267"/>
            <ac:spMk id="5" creationId="{851C665B-C388-2643-9F9D-DE803BB51FC0}"/>
          </ac:spMkLst>
        </pc:spChg>
      </pc:sldChg>
      <pc:sldChg chg="delSp modSp del mod">
        <pc:chgData name="Adrian Bossey" userId="89c28c24-ae31-4c43-9b65-d4daefe538b9" providerId="ADAL" clId="{CBD155A4-F6ED-4E43-B460-51587297AFA6}" dt="2022-09-30T17:22:58.408" v="214" actId="2696"/>
        <pc:sldMkLst>
          <pc:docMk/>
          <pc:sldMk cId="3370970900" sldId="279"/>
        </pc:sldMkLst>
        <pc:picChg chg="del mod">
          <ac:chgData name="Adrian Bossey" userId="89c28c24-ae31-4c43-9b65-d4daefe538b9" providerId="ADAL" clId="{CBD155A4-F6ED-4E43-B460-51587297AFA6}" dt="2022-09-30T17:21:04.722" v="128" actId="21"/>
          <ac:picMkLst>
            <pc:docMk/>
            <pc:sldMk cId="3370970900" sldId="279"/>
            <ac:picMk id="5" creationId="{2FC3D8BA-CADE-2B47-A2BA-B6350A3155F6}"/>
          </ac:picMkLst>
        </pc:picChg>
      </pc:sldChg>
      <pc:sldChg chg="delSp modSp del mod">
        <pc:chgData name="Adrian Bossey" userId="89c28c24-ae31-4c43-9b65-d4daefe538b9" providerId="ADAL" clId="{CBD155A4-F6ED-4E43-B460-51587297AFA6}" dt="2022-09-30T17:32:46.189" v="338" actId="2696"/>
        <pc:sldMkLst>
          <pc:docMk/>
          <pc:sldMk cId="2098596953" sldId="309"/>
        </pc:sldMkLst>
        <pc:spChg chg="del">
          <ac:chgData name="Adrian Bossey" userId="89c28c24-ae31-4c43-9b65-d4daefe538b9" providerId="ADAL" clId="{CBD155A4-F6ED-4E43-B460-51587297AFA6}" dt="2022-09-30T17:27:16.494" v="270" actId="21"/>
          <ac:spMkLst>
            <pc:docMk/>
            <pc:sldMk cId="2098596953" sldId="309"/>
            <ac:spMk id="9" creationId="{8C99BCBA-E9E3-C94E-A0E0-70D88C385DBE}"/>
          </ac:spMkLst>
        </pc:spChg>
        <pc:spChg chg="del">
          <ac:chgData name="Adrian Bossey" userId="89c28c24-ae31-4c43-9b65-d4daefe538b9" providerId="ADAL" clId="{CBD155A4-F6ED-4E43-B460-51587297AFA6}" dt="2022-09-30T17:27:05.276" v="268" actId="21"/>
          <ac:spMkLst>
            <pc:docMk/>
            <pc:sldMk cId="2098596953" sldId="309"/>
            <ac:spMk id="11" creationId="{FDC2D2B7-DF45-0641-BAED-E506F92C89DD}"/>
          </ac:spMkLst>
        </pc:spChg>
        <pc:spChg chg="del">
          <ac:chgData name="Adrian Bossey" userId="89c28c24-ae31-4c43-9b65-d4daefe538b9" providerId="ADAL" clId="{CBD155A4-F6ED-4E43-B460-51587297AFA6}" dt="2022-09-30T17:27:30.100" v="272" actId="21"/>
          <ac:spMkLst>
            <pc:docMk/>
            <pc:sldMk cId="2098596953" sldId="309"/>
            <ac:spMk id="13" creationId="{1B180D8D-AE03-C247-A4BF-6C722DC67D7C}"/>
          </ac:spMkLst>
        </pc:spChg>
        <pc:spChg chg="del">
          <ac:chgData name="Adrian Bossey" userId="89c28c24-ae31-4c43-9b65-d4daefe538b9" providerId="ADAL" clId="{CBD155A4-F6ED-4E43-B460-51587297AFA6}" dt="2022-09-30T17:28:16.450" v="280" actId="21"/>
          <ac:spMkLst>
            <pc:docMk/>
            <pc:sldMk cId="2098596953" sldId="309"/>
            <ac:spMk id="14" creationId="{E9A75460-D158-DA43-9BBD-F38A704FA01F}"/>
          </ac:spMkLst>
        </pc:spChg>
        <pc:spChg chg="del mod">
          <ac:chgData name="Adrian Bossey" userId="89c28c24-ae31-4c43-9b65-d4daefe538b9" providerId="ADAL" clId="{CBD155A4-F6ED-4E43-B460-51587297AFA6}" dt="2022-09-30T17:27:55.669" v="277" actId="21"/>
          <ac:spMkLst>
            <pc:docMk/>
            <pc:sldMk cId="2098596953" sldId="309"/>
            <ac:spMk id="15" creationId="{BD3C865D-CE16-B947-8D9F-B307404A0F9E}"/>
          </ac:spMkLst>
        </pc:spChg>
        <pc:spChg chg="del mod">
          <ac:chgData name="Adrian Bossey" userId="89c28c24-ae31-4c43-9b65-d4daefe538b9" providerId="ADAL" clId="{CBD155A4-F6ED-4E43-B460-51587297AFA6}" dt="2022-09-30T17:29:05.310" v="295" actId="21"/>
          <ac:spMkLst>
            <pc:docMk/>
            <pc:sldMk cId="2098596953" sldId="309"/>
            <ac:spMk id="16" creationId="{BBA9DEED-7C5F-D94C-AB29-B25B4A88756A}"/>
          </ac:spMkLst>
        </pc:spChg>
        <pc:spChg chg="del">
          <ac:chgData name="Adrian Bossey" userId="89c28c24-ae31-4c43-9b65-d4daefe538b9" providerId="ADAL" clId="{CBD155A4-F6ED-4E43-B460-51587297AFA6}" dt="2022-09-30T17:31:09.107" v="318" actId="21"/>
          <ac:spMkLst>
            <pc:docMk/>
            <pc:sldMk cId="2098596953" sldId="309"/>
            <ac:spMk id="17" creationId="{5A71D981-91F5-2F4A-9625-4D176059ADC6}"/>
          </ac:spMkLst>
        </pc:spChg>
        <pc:spChg chg="del">
          <ac:chgData name="Adrian Bossey" userId="89c28c24-ae31-4c43-9b65-d4daefe538b9" providerId="ADAL" clId="{CBD155A4-F6ED-4E43-B460-51587297AFA6}" dt="2022-09-30T17:31:24.101" v="321" actId="21"/>
          <ac:spMkLst>
            <pc:docMk/>
            <pc:sldMk cId="2098596953" sldId="309"/>
            <ac:spMk id="18" creationId="{8AA81B04-F2EE-8B42-9611-45A3DAB7454A}"/>
          </ac:spMkLst>
        </pc:spChg>
        <pc:spChg chg="del">
          <ac:chgData name="Adrian Bossey" userId="89c28c24-ae31-4c43-9b65-d4daefe538b9" providerId="ADAL" clId="{CBD155A4-F6ED-4E43-B460-51587297AFA6}" dt="2022-09-30T17:31:35.823" v="323" actId="21"/>
          <ac:spMkLst>
            <pc:docMk/>
            <pc:sldMk cId="2098596953" sldId="309"/>
            <ac:spMk id="19" creationId="{D1506EEE-20B5-0B4F-8170-1702929B27C6}"/>
          </ac:spMkLst>
        </pc:spChg>
        <pc:spChg chg="del">
          <ac:chgData name="Adrian Bossey" userId="89c28c24-ae31-4c43-9b65-d4daefe538b9" providerId="ADAL" clId="{CBD155A4-F6ED-4E43-B460-51587297AFA6}" dt="2022-09-30T17:29:20.956" v="298" actId="21"/>
          <ac:spMkLst>
            <pc:docMk/>
            <pc:sldMk cId="2098596953" sldId="309"/>
            <ac:spMk id="20" creationId="{7346A76D-19DA-8741-A9B0-D11909B0F57A}"/>
          </ac:spMkLst>
        </pc:spChg>
        <pc:spChg chg="del">
          <ac:chgData name="Adrian Bossey" userId="89c28c24-ae31-4c43-9b65-d4daefe538b9" providerId="ADAL" clId="{CBD155A4-F6ED-4E43-B460-51587297AFA6}" dt="2022-09-30T17:30:52.441" v="315" actId="21"/>
          <ac:spMkLst>
            <pc:docMk/>
            <pc:sldMk cId="2098596953" sldId="309"/>
            <ac:spMk id="21" creationId="{80872D04-FD84-8E47-8568-3A1FE85B515E}"/>
          </ac:spMkLst>
        </pc:spChg>
        <pc:spChg chg="del">
          <ac:chgData name="Adrian Bossey" userId="89c28c24-ae31-4c43-9b65-d4daefe538b9" providerId="ADAL" clId="{CBD155A4-F6ED-4E43-B460-51587297AFA6}" dt="2022-09-30T17:31:44.712" v="325" actId="21"/>
          <ac:spMkLst>
            <pc:docMk/>
            <pc:sldMk cId="2098596953" sldId="309"/>
            <ac:spMk id="22" creationId="{23CFBC2B-6883-1F4A-A6E3-B3E34D85C30C}"/>
          </ac:spMkLst>
        </pc:spChg>
        <pc:picChg chg="del mod">
          <ac:chgData name="Adrian Bossey" userId="89c28c24-ae31-4c43-9b65-d4daefe538b9" providerId="ADAL" clId="{CBD155A4-F6ED-4E43-B460-51587297AFA6}" dt="2022-09-30T17:20:29.105" v="124" actId="21"/>
          <ac:picMkLst>
            <pc:docMk/>
            <pc:sldMk cId="2098596953" sldId="309"/>
            <ac:picMk id="7" creationId="{2D4FFCA0-D7D2-3C42-B84E-7BB75DDC607C}"/>
          </ac:picMkLst>
        </pc:picChg>
      </pc:sldChg>
      <pc:sldChg chg="delSp modSp mod">
        <pc:chgData name="Adrian Bossey" userId="89c28c24-ae31-4c43-9b65-d4daefe538b9" providerId="ADAL" clId="{CBD155A4-F6ED-4E43-B460-51587297AFA6}" dt="2022-09-30T17:20:21.204" v="122" actId="21"/>
        <pc:sldMkLst>
          <pc:docMk/>
          <pc:sldMk cId="618869752" sldId="311"/>
        </pc:sldMkLst>
        <pc:picChg chg="del mod">
          <ac:chgData name="Adrian Bossey" userId="89c28c24-ae31-4c43-9b65-d4daefe538b9" providerId="ADAL" clId="{CBD155A4-F6ED-4E43-B460-51587297AFA6}" dt="2022-09-30T17:20:21.204" v="122" actId="21"/>
          <ac:picMkLst>
            <pc:docMk/>
            <pc:sldMk cId="618869752" sldId="311"/>
            <ac:picMk id="7" creationId="{2D4FFCA0-D7D2-3C42-B84E-7BB75DDC607C}"/>
          </ac:picMkLst>
        </pc:picChg>
      </pc:sldChg>
      <pc:sldChg chg="delSp modSp mod">
        <pc:chgData name="Adrian Bossey" userId="89c28c24-ae31-4c43-9b65-d4daefe538b9" providerId="ADAL" clId="{CBD155A4-F6ED-4E43-B460-51587297AFA6}" dt="2022-09-30T17:20:03.959" v="118" actId="21"/>
        <pc:sldMkLst>
          <pc:docMk/>
          <pc:sldMk cId="3850115530" sldId="312"/>
        </pc:sldMkLst>
        <pc:spChg chg="mod">
          <ac:chgData name="Adrian Bossey" userId="89c28c24-ae31-4c43-9b65-d4daefe538b9" providerId="ADAL" clId="{CBD155A4-F6ED-4E43-B460-51587297AFA6}" dt="2022-09-30T17:17:19.109" v="18" actId="20577"/>
          <ac:spMkLst>
            <pc:docMk/>
            <pc:sldMk cId="3850115530" sldId="312"/>
            <ac:spMk id="6" creationId="{00000000-0000-0000-0000-000000000000}"/>
          </ac:spMkLst>
        </pc:spChg>
        <pc:picChg chg="del mod">
          <ac:chgData name="Adrian Bossey" userId="89c28c24-ae31-4c43-9b65-d4daefe538b9" providerId="ADAL" clId="{CBD155A4-F6ED-4E43-B460-51587297AFA6}" dt="2022-09-30T17:20:03.959" v="118" actId="21"/>
          <ac:picMkLst>
            <pc:docMk/>
            <pc:sldMk cId="3850115530" sldId="312"/>
            <ac:picMk id="7" creationId="{2D4FFCA0-D7D2-3C42-B84E-7BB75DDC607C}"/>
          </ac:picMkLst>
        </pc:picChg>
      </pc:sldChg>
      <pc:sldChg chg="delSp modSp mod">
        <pc:chgData name="Adrian Bossey" userId="89c28c24-ae31-4c43-9b65-d4daefe538b9" providerId="ADAL" clId="{CBD155A4-F6ED-4E43-B460-51587297AFA6}" dt="2022-09-30T17:20:13.599" v="120" actId="21"/>
        <pc:sldMkLst>
          <pc:docMk/>
          <pc:sldMk cId="2497529787" sldId="314"/>
        </pc:sldMkLst>
        <pc:picChg chg="del mod">
          <ac:chgData name="Adrian Bossey" userId="89c28c24-ae31-4c43-9b65-d4daefe538b9" providerId="ADAL" clId="{CBD155A4-F6ED-4E43-B460-51587297AFA6}" dt="2022-09-30T17:20:13.599" v="120" actId="21"/>
          <ac:picMkLst>
            <pc:docMk/>
            <pc:sldMk cId="2497529787" sldId="314"/>
            <ac:picMk id="7" creationId="{2D4FFCA0-D7D2-3C42-B84E-7BB75DDC607C}"/>
          </ac:picMkLst>
        </pc:picChg>
      </pc:sldChg>
      <pc:sldChg chg="delSp modSp mod">
        <pc:chgData name="Adrian Bossey" userId="89c28c24-ae31-4c43-9b65-d4daefe538b9" providerId="ADAL" clId="{CBD155A4-F6ED-4E43-B460-51587297AFA6}" dt="2022-09-30T17:19:54.849" v="116" actId="21"/>
        <pc:sldMkLst>
          <pc:docMk/>
          <pc:sldMk cId="1219112993" sldId="344"/>
        </pc:sldMkLst>
        <pc:spChg chg="mod">
          <ac:chgData name="Adrian Bossey" userId="89c28c24-ae31-4c43-9b65-d4daefe538b9" providerId="ADAL" clId="{CBD155A4-F6ED-4E43-B460-51587297AFA6}" dt="2022-09-30T17:19:26.079" v="112" actId="20577"/>
          <ac:spMkLst>
            <pc:docMk/>
            <pc:sldMk cId="1219112993" sldId="344"/>
            <ac:spMk id="3" creationId="{018D7E1B-B5A2-2BAA-83FA-F2EEB0BD5442}"/>
          </ac:spMkLst>
        </pc:spChg>
        <pc:picChg chg="del mod">
          <ac:chgData name="Adrian Bossey" userId="89c28c24-ae31-4c43-9b65-d4daefe538b9" providerId="ADAL" clId="{CBD155A4-F6ED-4E43-B460-51587297AFA6}" dt="2022-09-30T17:19:54.849" v="116" actId="21"/>
          <ac:picMkLst>
            <pc:docMk/>
            <pc:sldMk cId="1219112993" sldId="344"/>
            <ac:picMk id="7" creationId="{2D4FFCA0-D7D2-3C42-B84E-7BB75DDC607C}"/>
          </ac:picMkLst>
        </pc:picChg>
      </pc:sldChg>
      <pc:sldChg chg="delSp modSp mod">
        <pc:chgData name="Adrian Bossey" userId="89c28c24-ae31-4c43-9b65-d4daefe538b9" providerId="ADAL" clId="{CBD155A4-F6ED-4E43-B460-51587297AFA6}" dt="2022-09-30T17:19:44.780" v="114" actId="21"/>
        <pc:sldMkLst>
          <pc:docMk/>
          <pc:sldMk cId="889027295" sldId="356"/>
        </pc:sldMkLst>
        <pc:picChg chg="del mod">
          <ac:chgData name="Adrian Bossey" userId="89c28c24-ae31-4c43-9b65-d4daefe538b9" providerId="ADAL" clId="{CBD155A4-F6ED-4E43-B460-51587297AFA6}" dt="2022-09-30T17:19:44.780" v="114" actId="21"/>
          <ac:picMkLst>
            <pc:docMk/>
            <pc:sldMk cId="889027295" sldId="356"/>
            <ac:picMk id="7" creationId="{2D4FFCA0-D7D2-3C42-B84E-7BB75DDC607C}"/>
          </ac:picMkLst>
        </pc:picChg>
      </pc:sldChg>
      <pc:sldChg chg="delSp modSp del mod">
        <pc:chgData name="Adrian Bossey" userId="89c28c24-ae31-4c43-9b65-d4daefe538b9" providerId="ADAL" clId="{CBD155A4-F6ED-4E43-B460-51587297AFA6}" dt="2022-09-30T17:26:29.117" v="248" actId="2696"/>
        <pc:sldMkLst>
          <pc:docMk/>
          <pc:sldMk cId="2063555768" sldId="365"/>
        </pc:sldMkLst>
        <pc:spChg chg="mod">
          <ac:chgData name="Adrian Bossey" userId="89c28c24-ae31-4c43-9b65-d4daefe538b9" providerId="ADAL" clId="{CBD155A4-F6ED-4E43-B460-51587297AFA6}" dt="2022-09-30T17:21:26.946" v="131" actId="1076"/>
          <ac:spMkLst>
            <pc:docMk/>
            <pc:sldMk cId="2063555768" sldId="365"/>
            <ac:spMk id="3" creationId="{03DC486B-F276-5DF9-8656-B18A01F636FD}"/>
          </ac:spMkLst>
        </pc:spChg>
        <pc:spChg chg="mod">
          <ac:chgData name="Adrian Bossey" userId="89c28c24-ae31-4c43-9b65-d4daefe538b9" providerId="ADAL" clId="{CBD155A4-F6ED-4E43-B460-51587297AFA6}" dt="2022-09-30T17:21:22.453" v="130" actId="1076"/>
          <ac:spMkLst>
            <pc:docMk/>
            <pc:sldMk cId="2063555768" sldId="365"/>
            <ac:spMk id="6" creationId="{00000000-0000-0000-0000-000000000000}"/>
          </ac:spMkLst>
        </pc:spChg>
        <pc:picChg chg="del mod">
          <ac:chgData name="Adrian Bossey" userId="89c28c24-ae31-4c43-9b65-d4daefe538b9" providerId="ADAL" clId="{CBD155A4-F6ED-4E43-B460-51587297AFA6}" dt="2022-09-30T17:20:45.688" v="126" actId="21"/>
          <ac:picMkLst>
            <pc:docMk/>
            <pc:sldMk cId="2063555768" sldId="365"/>
            <ac:picMk id="7" creationId="{2D4FFCA0-D7D2-3C42-B84E-7BB75DDC607C}"/>
          </ac:picMkLst>
        </pc:picChg>
      </pc:sldChg>
      <pc:sldChg chg="modSp add mod">
        <pc:chgData name="Adrian Bossey" userId="89c28c24-ae31-4c43-9b65-d4daefe538b9" providerId="ADAL" clId="{CBD155A4-F6ED-4E43-B460-51587297AFA6}" dt="2022-09-30T17:24:10.005" v="219" actId="120"/>
        <pc:sldMkLst>
          <pc:docMk/>
          <pc:sldMk cId="2585149468" sldId="366"/>
        </pc:sldMkLst>
        <pc:spChg chg="mod">
          <ac:chgData name="Adrian Bossey" userId="89c28c24-ae31-4c43-9b65-d4daefe538b9" providerId="ADAL" clId="{CBD155A4-F6ED-4E43-B460-51587297AFA6}" dt="2022-09-30T17:24:10.005" v="219" actId="120"/>
          <ac:spMkLst>
            <pc:docMk/>
            <pc:sldMk cId="2585149468" sldId="366"/>
            <ac:spMk id="2" creationId="{B79ECCBC-DBD7-48AD-8852-32D7DBCFB0D0}"/>
          </ac:spMkLst>
        </pc:spChg>
        <pc:spChg chg="mod">
          <ac:chgData name="Adrian Bossey" userId="89c28c24-ae31-4c43-9b65-d4daefe538b9" providerId="ADAL" clId="{CBD155A4-F6ED-4E43-B460-51587297AFA6}" dt="2022-09-30T17:23:55.382" v="218" actId="1076"/>
          <ac:spMkLst>
            <pc:docMk/>
            <pc:sldMk cId="2585149468" sldId="366"/>
            <ac:spMk id="5" creationId="{851C665B-C388-2643-9F9D-DE803BB51FC0}"/>
          </ac:spMkLst>
        </pc:spChg>
      </pc:sldChg>
      <pc:sldChg chg="addSp delSp modSp add mod">
        <pc:chgData name="Adrian Bossey" userId="89c28c24-ae31-4c43-9b65-d4daefe538b9" providerId="ADAL" clId="{CBD155A4-F6ED-4E43-B460-51587297AFA6}" dt="2022-09-30T17:26:19.328" v="247" actId="1076"/>
        <pc:sldMkLst>
          <pc:docMk/>
          <pc:sldMk cId="3533358140" sldId="367"/>
        </pc:sldMkLst>
        <pc:spChg chg="mod">
          <ac:chgData name="Adrian Bossey" userId="89c28c24-ae31-4c43-9b65-d4daefe538b9" providerId="ADAL" clId="{CBD155A4-F6ED-4E43-B460-51587297AFA6}" dt="2022-09-30T17:25:16.772" v="240" actId="255"/>
          <ac:spMkLst>
            <pc:docMk/>
            <pc:sldMk cId="3533358140" sldId="367"/>
            <ac:spMk id="2" creationId="{B79ECCBC-DBD7-48AD-8852-32D7DBCFB0D0}"/>
          </ac:spMkLst>
        </pc:spChg>
        <pc:spChg chg="add mod">
          <ac:chgData name="Adrian Bossey" userId="89c28c24-ae31-4c43-9b65-d4daefe538b9" providerId="ADAL" clId="{CBD155A4-F6ED-4E43-B460-51587297AFA6}" dt="2022-09-30T17:26:19.328" v="247" actId="1076"/>
          <ac:spMkLst>
            <pc:docMk/>
            <pc:sldMk cId="3533358140" sldId="367"/>
            <ac:spMk id="4" creationId="{7EE19CBE-205F-A63E-9333-B802AAB39D94}"/>
          </ac:spMkLst>
        </pc:spChg>
        <pc:spChg chg="del">
          <ac:chgData name="Adrian Bossey" userId="89c28c24-ae31-4c43-9b65-d4daefe538b9" providerId="ADAL" clId="{CBD155A4-F6ED-4E43-B460-51587297AFA6}" dt="2022-09-30T17:25:55.438" v="243" actId="21"/>
          <ac:spMkLst>
            <pc:docMk/>
            <pc:sldMk cId="3533358140" sldId="367"/>
            <ac:spMk id="5" creationId="{851C665B-C388-2643-9F9D-DE803BB51FC0}"/>
          </ac:spMkLst>
        </pc:spChg>
        <pc:spChg chg="add mod">
          <ac:chgData name="Adrian Bossey" userId="89c28c24-ae31-4c43-9b65-d4daefe538b9" providerId="ADAL" clId="{CBD155A4-F6ED-4E43-B460-51587297AFA6}" dt="2022-09-30T17:26:15.118" v="246" actId="1076"/>
          <ac:spMkLst>
            <pc:docMk/>
            <pc:sldMk cId="3533358140" sldId="367"/>
            <ac:spMk id="6" creationId="{6DD9F6FF-2D19-C909-9355-098EA1D9032F}"/>
          </ac:spMkLst>
        </pc:spChg>
      </pc:sldChg>
      <pc:sldChg chg="addSp delSp modSp add mod">
        <pc:chgData name="Adrian Bossey" userId="89c28c24-ae31-4c43-9b65-d4daefe538b9" providerId="ADAL" clId="{CBD155A4-F6ED-4E43-B460-51587297AFA6}" dt="2022-09-30T17:32:41.835" v="337" actId="1076"/>
        <pc:sldMkLst>
          <pc:docMk/>
          <pc:sldMk cId="198675056" sldId="368"/>
        </pc:sldMkLst>
        <pc:spChg chg="mod">
          <ac:chgData name="Adrian Bossey" userId="89c28c24-ae31-4c43-9b65-d4daefe538b9" providerId="ADAL" clId="{CBD155A4-F6ED-4E43-B460-51587297AFA6}" dt="2022-09-30T17:28:28.033" v="289" actId="20577"/>
          <ac:spMkLst>
            <pc:docMk/>
            <pc:sldMk cId="198675056" sldId="368"/>
            <ac:spMk id="2" creationId="{B79ECCBC-DBD7-48AD-8852-32D7DBCFB0D0}"/>
          </ac:spMkLst>
        </pc:spChg>
        <pc:spChg chg="add mod">
          <ac:chgData name="Adrian Bossey" userId="89c28c24-ae31-4c43-9b65-d4daefe538b9" providerId="ADAL" clId="{CBD155A4-F6ED-4E43-B460-51587297AFA6}" dt="2022-09-30T17:30:21.542" v="309" actId="1076"/>
          <ac:spMkLst>
            <pc:docMk/>
            <pc:sldMk cId="198675056" sldId="368"/>
            <ac:spMk id="4" creationId="{2CF3C386-B1FD-4E81-A8F7-9B886C611D74}"/>
          </ac:spMkLst>
        </pc:spChg>
        <pc:spChg chg="del">
          <ac:chgData name="Adrian Bossey" userId="89c28c24-ae31-4c43-9b65-d4daefe538b9" providerId="ADAL" clId="{CBD155A4-F6ED-4E43-B460-51587297AFA6}" dt="2022-09-30T17:26:59.123" v="267" actId="21"/>
          <ac:spMkLst>
            <pc:docMk/>
            <pc:sldMk cId="198675056" sldId="368"/>
            <ac:spMk id="5" creationId="{851C665B-C388-2643-9F9D-DE803BB51FC0}"/>
          </ac:spMkLst>
        </pc:spChg>
        <pc:spChg chg="add mod">
          <ac:chgData name="Adrian Bossey" userId="89c28c24-ae31-4c43-9b65-d4daefe538b9" providerId="ADAL" clId="{CBD155A4-F6ED-4E43-B460-51587297AFA6}" dt="2022-09-30T17:30:26.976" v="310" actId="1076"/>
          <ac:spMkLst>
            <pc:docMk/>
            <pc:sldMk cId="198675056" sldId="368"/>
            <ac:spMk id="6" creationId="{FD7999EA-A758-B6CC-FF5E-77CD5B32B339}"/>
          </ac:spMkLst>
        </pc:spChg>
        <pc:spChg chg="add mod">
          <ac:chgData name="Adrian Bossey" userId="89c28c24-ae31-4c43-9b65-d4daefe538b9" providerId="ADAL" clId="{CBD155A4-F6ED-4E43-B460-51587297AFA6}" dt="2022-09-30T17:30:17.707" v="308" actId="1076"/>
          <ac:spMkLst>
            <pc:docMk/>
            <pc:sldMk cId="198675056" sldId="368"/>
            <ac:spMk id="7" creationId="{71A80E29-3BEF-EF0B-9622-904DDB5F8056}"/>
          </ac:spMkLst>
        </pc:spChg>
        <pc:spChg chg="add mod">
          <ac:chgData name="Adrian Bossey" userId="89c28c24-ae31-4c43-9b65-d4daefe538b9" providerId="ADAL" clId="{CBD155A4-F6ED-4E43-B460-51587297AFA6}" dt="2022-09-30T17:30:30.858" v="311" actId="1076"/>
          <ac:spMkLst>
            <pc:docMk/>
            <pc:sldMk cId="198675056" sldId="368"/>
            <ac:spMk id="8" creationId="{8F1AFF05-66D4-9562-5B00-E5ED9E77D699}"/>
          </ac:spMkLst>
        </pc:spChg>
        <pc:spChg chg="add mod">
          <ac:chgData name="Adrian Bossey" userId="89c28c24-ae31-4c43-9b65-d4daefe538b9" providerId="ADAL" clId="{CBD155A4-F6ED-4E43-B460-51587297AFA6}" dt="2022-09-30T17:30:39.938" v="313" actId="1076"/>
          <ac:spMkLst>
            <pc:docMk/>
            <pc:sldMk cId="198675056" sldId="368"/>
            <ac:spMk id="9" creationId="{AA6E5C4D-F258-B66A-B826-61E6BB7C814B}"/>
          </ac:spMkLst>
        </pc:spChg>
        <pc:spChg chg="add mod">
          <ac:chgData name="Adrian Bossey" userId="89c28c24-ae31-4c43-9b65-d4daefe538b9" providerId="ADAL" clId="{CBD155A4-F6ED-4E43-B460-51587297AFA6}" dt="2022-09-30T17:30:34.552" v="312" actId="1076"/>
          <ac:spMkLst>
            <pc:docMk/>
            <pc:sldMk cId="198675056" sldId="368"/>
            <ac:spMk id="10" creationId="{484EB01B-7CC8-BC91-AB9D-A7DE8360B864}"/>
          </ac:spMkLst>
        </pc:spChg>
        <pc:spChg chg="add mod">
          <ac:chgData name="Adrian Bossey" userId="89c28c24-ae31-4c43-9b65-d4daefe538b9" providerId="ADAL" clId="{CBD155A4-F6ED-4E43-B460-51587297AFA6}" dt="2022-09-30T17:30:44.743" v="314" actId="1076"/>
          <ac:spMkLst>
            <pc:docMk/>
            <pc:sldMk cId="198675056" sldId="368"/>
            <ac:spMk id="11" creationId="{937CDC25-524A-C1AD-405B-381F6C6BEB57}"/>
          </ac:spMkLst>
        </pc:spChg>
        <pc:spChg chg="add mod">
          <ac:chgData name="Adrian Bossey" userId="89c28c24-ae31-4c43-9b65-d4daefe538b9" providerId="ADAL" clId="{CBD155A4-F6ED-4E43-B460-51587297AFA6}" dt="2022-09-30T17:31:03.365" v="317" actId="1076"/>
          <ac:spMkLst>
            <pc:docMk/>
            <pc:sldMk cId="198675056" sldId="368"/>
            <ac:spMk id="12" creationId="{106BD2F9-FF46-A8AB-B6FA-DE9E6D3297EA}"/>
          </ac:spMkLst>
        </pc:spChg>
        <pc:spChg chg="add mod">
          <ac:chgData name="Adrian Bossey" userId="89c28c24-ae31-4c43-9b65-d4daefe538b9" providerId="ADAL" clId="{CBD155A4-F6ED-4E43-B460-51587297AFA6}" dt="2022-09-30T17:31:18.973" v="320" actId="1076"/>
          <ac:spMkLst>
            <pc:docMk/>
            <pc:sldMk cId="198675056" sldId="368"/>
            <ac:spMk id="13" creationId="{3361F735-9DEC-ED25-A46C-89C5AD71699B}"/>
          </ac:spMkLst>
        </pc:spChg>
        <pc:spChg chg="add mod">
          <ac:chgData name="Adrian Bossey" userId="89c28c24-ae31-4c43-9b65-d4daefe538b9" providerId="ADAL" clId="{CBD155A4-F6ED-4E43-B460-51587297AFA6}" dt="2022-09-30T17:32:28.430" v="335" actId="1076"/>
          <ac:spMkLst>
            <pc:docMk/>
            <pc:sldMk cId="198675056" sldId="368"/>
            <ac:spMk id="14" creationId="{4C68B337-FFE9-4325-311D-4AA980EAF64E}"/>
          </ac:spMkLst>
        </pc:spChg>
        <pc:spChg chg="add mod">
          <ac:chgData name="Adrian Bossey" userId="89c28c24-ae31-4c43-9b65-d4daefe538b9" providerId="ADAL" clId="{CBD155A4-F6ED-4E43-B460-51587297AFA6}" dt="2022-09-30T17:32:41.835" v="337" actId="1076"/>
          <ac:spMkLst>
            <pc:docMk/>
            <pc:sldMk cId="198675056" sldId="368"/>
            <ac:spMk id="15" creationId="{715EB5E3-68D7-477D-588F-57EED753CCBD}"/>
          </ac:spMkLst>
        </pc:spChg>
        <pc:spChg chg="add mod">
          <ac:chgData name="Adrian Bossey" userId="89c28c24-ae31-4c43-9b65-d4daefe538b9" providerId="ADAL" clId="{CBD155A4-F6ED-4E43-B460-51587297AFA6}" dt="2022-09-30T17:32:16.257" v="333" actId="1076"/>
          <ac:spMkLst>
            <pc:docMk/>
            <pc:sldMk cId="198675056" sldId="368"/>
            <ac:spMk id="16" creationId="{70420A49-56A1-93AA-CE80-087CB3C4F3ED}"/>
          </ac:spMkLst>
        </pc:spChg>
      </pc:sldChg>
      <pc:sldChg chg="add">
        <pc:chgData name="Adrian Bossey" userId="89c28c24-ae31-4c43-9b65-d4daefe538b9" providerId="ADAL" clId="{CBD155A4-F6ED-4E43-B460-51587297AFA6}" dt="2022-09-30T17:24:44.102" v="222"/>
        <pc:sldMkLst>
          <pc:docMk/>
          <pc:sldMk cId="292857619" sldId="369"/>
        </pc:sldMkLst>
      </pc:sldChg>
      <pc:sldChg chg="add">
        <pc:chgData name="Adrian Bossey" userId="89c28c24-ae31-4c43-9b65-d4daefe538b9" providerId="ADAL" clId="{CBD155A4-F6ED-4E43-B460-51587297AFA6}" dt="2022-09-30T17:24:48.987" v="223"/>
        <pc:sldMkLst>
          <pc:docMk/>
          <pc:sldMk cId="2963774323" sldId="370"/>
        </pc:sldMkLst>
      </pc:sldChg>
    </pc:docChg>
  </pc:docChgLst>
  <pc:docChgLst>
    <pc:chgData name="Adrian Bossey" userId="89c28c24-ae31-4c43-9b65-d4daefe538b9" providerId="ADAL" clId="{176E8E23-3400-2D41-8EC9-ED870A585B6F}"/>
    <pc:docChg chg="custSel addSld delSld modSld">
      <pc:chgData name="Adrian Bossey" userId="89c28c24-ae31-4c43-9b65-d4daefe538b9" providerId="ADAL" clId="{176E8E23-3400-2D41-8EC9-ED870A585B6F}" dt="2022-09-30T17:55:21.375" v="441" actId="2696"/>
      <pc:docMkLst>
        <pc:docMk/>
      </pc:docMkLst>
      <pc:sldChg chg="delSp del mod">
        <pc:chgData name="Adrian Bossey" userId="89c28c24-ae31-4c43-9b65-d4daefe538b9" providerId="ADAL" clId="{176E8E23-3400-2D41-8EC9-ED870A585B6F}" dt="2022-09-30T17:38:39.795" v="108" actId="2696"/>
        <pc:sldMkLst>
          <pc:docMk/>
          <pc:sldMk cId="618869752" sldId="311"/>
        </pc:sldMkLst>
        <pc:spChg chg="del">
          <ac:chgData name="Adrian Bossey" userId="89c28c24-ae31-4c43-9b65-d4daefe538b9" providerId="ADAL" clId="{176E8E23-3400-2D41-8EC9-ED870A585B6F}" dt="2022-09-30T17:34:33.523" v="31" actId="21"/>
          <ac:spMkLst>
            <pc:docMk/>
            <pc:sldMk cId="618869752" sldId="311"/>
            <ac:spMk id="9" creationId="{F8C5572D-9F1D-3144-90BD-53E3905D2390}"/>
          </ac:spMkLst>
        </pc:spChg>
        <pc:spChg chg="del">
          <ac:chgData name="Adrian Bossey" userId="89c28c24-ae31-4c43-9b65-d4daefe538b9" providerId="ADAL" clId="{176E8E23-3400-2D41-8EC9-ED870A585B6F}" dt="2022-09-30T17:34:45.322" v="33" actId="21"/>
          <ac:spMkLst>
            <pc:docMk/>
            <pc:sldMk cId="618869752" sldId="311"/>
            <ac:spMk id="10" creationId="{39BCA072-FBF1-374C-81D9-90D808AD7F6E}"/>
          </ac:spMkLst>
        </pc:spChg>
        <pc:spChg chg="del">
          <ac:chgData name="Adrian Bossey" userId="89c28c24-ae31-4c43-9b65-d4daefe538b9" providerId="ADAL" clId="{176E8E23-3400-2D41-8EC9-ED870A585B6F}" dt="2022-09-30T17:35:22.203" v="58" actId="21"/>
          <ac:spMkLst>
            <pc:docMk/>
            <pc:sldMk cId="618869752" sldId="311"/>
            <ac:spMk id="11" creationId="{82E91D3C-47F4-6442-A1D8-83B0EC7DFD3E}"/>
          </ac:spMkLst>
        </pc:spChg>
        <pc:spChg chg="del">
          <ac:chgData name="Adrian Bossey" userId="89c28c24-ae31-4c43-9b65-d4daefe538b9" providerId="ADAL" clId="{176E8E23-3400-2D41-8EC9-ED870A585B6F}" dt="2022-09-30T17:35:33.658" v="60" actId="21"/>
          <ac:spMkLst>
            <pc:docMk/>
            <pc:sldMk cId="618869752" sldId="311"/>
            <ac:spMk id="14" creationId="{DBB5BE30-4CE9-2446-89AE-3B8050D7CE5E}"/>
          </ac:spMkLst>
        </pc:spChg>
      </pc:sldChg>
      <pc:sldChg chg="delSp modSp del mod">
        <pc:chgData name="Adrian Bossey" userId="89c28c24-ae31-4c43-9b65-d4daefe538b9" providerId="ADAL" clId="{176E8E23-3400-2D41-8EC9-ED870A585B6F}" dt="2022-09-30T17:42:59.899" v="179" actId="2696"/>
        <pc:sldMkLst>
          <pc:docMk/>
          <pc:sldMk cId="3850115530" sldId="312"/>
        </pc:sldMkLst>
        <pc:spChg chg="del">
          <ac:chgData name="Adrian Bossey" userId="89c28c24-ae31-4c43-9b65-d4daefe538b9" providerId="ADAL" clId="{176E8E23-3400-2D41-8EC9-ED870A585B6F}" dt="2022-09-30T17:42:14.573" v="171" actId="21"/>
          <ac:spMkLst>
            <pc:docMk/>
            <pc:sldMk cId="3850115530" sldId="312"/>
            <ac:spMk id="2" creationId="{BE6EEF68-9123-644C-ACAA-BC4878F641C9}"/>
          </ac:spMkLst>
        </pc:spChg>
        <pc:spChg chg="del mod">
          <ac:chgData name="Adrian Bossey" userId="89c28c24-ae31-4c43-9b65-d4daefe538b9" providerId="ADAL" clId="{176E8E23-3400-2D41-8EC9-ED870A585B6F}" dt="2022-09-30T17:41:51.466" v="154" actId="21"/>
          <ac:spMkLst>
            <pc:docMk/>
            <pc:sldMk cId="3850115530" sldId="312"/>
            <ac:spMk id="6" creationId="{00000000-0000-0000-0000-000000000000}"/>
          </ac:spMkLst>
        </pc:spChg>
        <pc:picChg chg="del">
          <ac:chgData name="Adrian Bossey" userId="89c28c24-ae31-4c43-9b65-d4daefe538b9" providerId="ADAL" clId="{176E8E23-3400-2D41-8EC9-ED870A585B6F}" dt="2022-09-30T17:42:23.125" v="173" actId="21"/>
          <ac:picMkLst>
            <pc:docMk/>
            <pc:sldMk cId="3850115530" sldId="312"/>
            <ac:picMk id="10" creationId="{4C5704A9-B6FE-794E-8438-1374F763C3A4}"/>
          </ac:picMkLst>
        </pc:picChg>
      </pc:sldChg>
      <pc:sldChg chg="delSp modSp del mod">
        <pc:chgData name="Adrian Bossey" userId="89c28c24-ae31-4c43-9b65-d4daefe538b9" providerId="ADAL" clId="{176E8E23-3400-2D41-8EC9-ED870A585B6F}" dt="2022-09-30T17:41:25.905" v="152" actId="2696"/>
        <pc:sldMkLst>
          <pc:docMk/>
          <pc:sldMk cId="2497529787" sldId="314"/>
        </pc:sldMkLst>
        <pc:spChg chg="del">
          <ac:chgData name="Adrian Bossey" userId="89c28c24-ae31-4c43-9b65-d4daefe538b9" providerId="ADAL" clId="{176E8E23-3400-2D41-8EC9-ED870A585B6F}" dt="2022-09-30T17:41:04.216" v="148" actId="21"/>
          <ac:spMkLst>
            <pc:docMk/>
            <pc:sldMk cId="2497529787" sldId="314"/>
            <ac:spMk id="2" creationId="{DE6C254F-B430-F540-ABDD-4EFBC198CF4A}"/>
          </ac:spMkLst>
        </pc:spChg>
        <pc:spChg chg="del mod">
          <ac:chgData name="Adrian Bossey" userId="89c28c24-ae31-4c43-9b65-d4daefe538b9" providerId="ADAL" clId="{176E8E23-3400-2D41-8EC9-ED870A585B6F}" dt="2022-09-30T17:40:09.962" v="140" actId="21"/>
          <ac:spMkLst>
            <pc:docMk/>
            <pc:sldMk cId="2497529787" sldId="314"/>
            <ac:spMk id="6" creationId="{00000000-0000-0000-0000-000000000000}"/>
          </ac:spMkLst>
        </pc:spChg>
        <pc:picChg chg="del">
          <ac:chgData name="Adrian Bossey" userId="89c28c24-ae31-4c43-9b65-d4daefe538b9" providerId="ADAL" clId="{176E8E23-3400-2D41-8EC9-ED870A585B6F}" dt="2022-09-30T17:40:50.606" v="146" actId="21"/>
          <ac:picMkLst>
            <pc:docMk/>
            <pc:sldMk cId="2497529787" sldId="314"/>
            <ac:picMk id="9" creationId="{BEEFC1A1-EB53-B445-9879-D74D4873C48F}"/>
          </ac:picMkLst>
        </pc:picChg>
      </pc:sldChg>
      <pc:sldChg chg="delSp modSp del mod">
        <pc:chgData name="Adrian Bossey" userId="89c28c24-ae31-4c43-9b65-d4daefe538b9" providerId="ADAL" clId="{176E8E23-3400-2D41-8EC9-ED870A585B6F}" dt="2022-09-30T17:49:39.446" v="413" actId="2696"/>
        <pc:sldMkLst>
          <pc:docMk/>
          <pc:sldMk cId="526618304" sldId="337"/>
        </pc:sldMkLst>
        <pc:spChg chg="del mod">
          <ac:chgData name="Adrian Bossey" userId="89c28c24-ae31-4c43-9b65-d4daefe538b9" providerId="ADAL" clId="{176E8E23-3400-2D41-8EC9-ED870A585B6F}" dt="2022-09-30T17:48:25.093" v="358" actId="21"/>
          <ac:spMkLst>
            <pc:docMk/>
            <pc:sldMk cId="526618304" sldId="337"/>
            <ac:spMk id="3" creationId="{4C3DE21D-C086-2D44-8CC7-4F6119E25000}"/>
          </ac:spMkLst>
        </pc:spChg>
        <pc:spChg chg="del">
          <ac:chgData name="Adrian Bossey" userId="89c28c24-ae31-4c43-9b65-d4daefe538b9" providerId="ADAL" clId="{176E8E23-3400-2D41-8EC9-ED870A585B6F}" dt="2022-09-30T17:48:52.005" v="365" actId="21"/>
          <ac:spMkLst>
            <pc:docMk/>
            <pc:sldMk cId="526618304" sldId="337"/>
            <ac:spMk id="12" creationId="{1FECD047-FE99-2641-92E3-42ED49710CD0}"/>
          </ac:spMkLst>
        </pc:spChg>
        <pc:picChg chg="del">
          <ac:chgData name="Adrian Bossey" userId="89c28c24-ae31-4c43-9b65-d4daefe538b9" providerId="ADAL" clId="{176E8E23-3400-2D41-8EC9-ED870A585B6F}" dt="2022-09-30T17:48:35.614" v="361" actId="21"/>
          <ac:picMkLst>
            <pc:docMk/>
            <pc:sldMk cId="526618304" sldId="337"/>
            <ac:picMk id="6" creationId="{3C6CAEC5-F3D8-5546-A07D-55E8747AC5CE}"/>
          </ac:picMkLst>
        </pc:picChg>
        <pc:picChg chg="del">
          <ac:chgData name="Adrian Bossey" userId="89c28c24-ae31-4c43-9b65-d4daefe538b9" providerId="ADAL" clId="{176E8E23-3400-2D41-8EC9-ED870A585B6F}" dt="2022-09-30T17:48:42.450" v="363" actId="21"/>
          <ac:picMkLst>
            <pc:docMk/>
            <pc:sldMk cId="526618304" sldId="337"/>
            <ac:picMk id="11" creationId="{213EFE30-00A3-7848-97AB-3E189335B8E6}"/>
          </ac:picMkLst>
        </pc:picChg>
      </pc:sldChg>
      <pc:sldChg chg="delSp del mod">
        <pc:chgData name="Adrian Bossey" userId="89c28c24-ae31-4c43-9b65-d4daefe538b9" providerId="ADAL" clId="{176E8E23-3400-2D41-8EC9-ED870A585B6F}" dt="2022-09-30T17:43:58.383" v="195" actId="2696"/>
        <pc:sldMkLst>
          <pc:docMk/>
          <pc:sldMk cId="1219112993" sldId="344"/>
        </pc:sldMkLst>
        <pc:picChg chg="del">
          <ac:chgData name="Adrian Bossey" userId="89c28c24-ae31-4c43-9b65-d4daefe538b9" providerId="ADAL" clId="{176E8E23-3400-2D41-8EC9-ED870A585B6F}" dt="2022-09-30T17:43:38.031" v="191" actId="21"/>
          <ac:picMkLst>
            <pc:docMk/>
            <pc:sldMk cId="1219112993" sldId="344"/>
            <ac:picMk id="5" creationId="{81A5154D-3989-0A8B-922C-95755C7BCC83}"/>
          </ac:picMkLst>
        </pc:picChg>
      </pc:sldChg>
      <pc:sldChg chg="delSp modSp del mod">
        <pc:chgData name="Adrian Bossey" userId="89c28c24-ae31-4c43-9b65-d4daefe538b9" providerId="ADAL" clId="{176E8E23-3400-2D41-8EC9-ED870A585B6F}" dt="2022-09-30T17:47:27.688" v="335" actId="2696"/>
        <pc:sldMkLst>
          <pc:docMk/>
          <pc:sldMk cId="889027295" sldId="356"/>
        </pc:sldMkLst>
        <pc:spChg chg="del mod">
          <ac:chgData name="Adrian Bossey" userId="89c28c24-ae31-4c43-9b65-d4daefe538b9" providerId="ADAL" clId="{176E8E23-3400-2D41-8EC9-ED870A585B6F}" dt="2022-09-30T17:44:43.476" v="226" actId="21"/>
          <ac:spMkLst>
            <pc:docMk/>
            <pc:sldMk cId="889027295" sldId="356"/>
            <ac:spMk id="6" creationId="{00000000-0000-0000-0000-000000000000}"/>
          </ac:spMkLst>
        </pc:spChg>
        <pc:spChg chg="del">
          <ac:chgData name="Adrian Bossey" userId="89c28c24-ae31-4c43-9b65-d4daefe538b9" providerId="ADAL" clId="{176E8E23-3400-2D41-8EC9-ED870A585B6F}" dt="2022-09-30T17:45:20.586" v="233" actId="21"/>
          <ac:spMkLst>
            <pc:docMk/>
            <pc:sldMk cId="889027295" sldId="356"/>
            <ac:spMk id="10" creationId="{5C6AF16B-37A2-E1C3-2AF5-D80C0EC168D7}"/>
          </ac:spMkLst>
        </pc:spChg>
        <pc:picChg chg="del">
          <ac:chgData name="Adrian Bossey" userId="89c28c24-ae31-4c43-9b65-d4daefe538b9" providerId="ADAL" clId="{176E8E23-3400-2D41-8EC9-ED870A585B6F}" dt="2022-09-30T17:45:08.893" v="231" actId="21"/>
          <ac:picMkLst>
            <pc:docMk/>
            <pc:sldMk cId="889027295" sldId="356"/>
            <ac:picMk id="3" creationId="{C18A7111-394F-B0C9-998C-24D0F567A792}"/>
          </ac:picMkLst>
        </pc:picChg>
        <pc:picChg chg="del">
          <ac:chgData name="Adrian Bossey" userId="89c28c24-ae31-4c43-9b65-d4daefe538b9" providerId="ADAL" clId="{176E8E23-3400-2D41-8EC9-ED870A585B6F}" dt="2022-09-30T17:44:55.055" v="229" actId="21"/>
          <ac:picMkLst>
            <pc:docMk/>
            <pc:sldMk cId="889027295" sldId="356"/>
            <ac:picMk id="5" creationId="{FFB69709-CAAE-86C5-C72F-09BE1D4D0627}"/>
          </ac:picMkLst>
        </pc:picChg>
      </pc:sldChg>
      <pc:sldChg chg="modSp mod">
        <pc:chgData name="Adrian Bossey" userId="89c28c24-ae31-4c43-9b65-d4daefe538b9" providerId="ADAL" clId="{176E8E23-3400-2D41-8EC9-ED870A585B6F}" dt="2022-09-30T17:33:31.334" v="16" actId="20577"/>
        <pc:sldMkLst>
          <pc:docMk/>
          <pc:sldMk cId="2585149468" sldId="366"/>
        </pc:sldMkLst>
        <pc:spChg chg="mod">
          <ac:chgData name="Adrian Bossey" userId="89c28c24-ae31-4c43-9b65-d4daefe538b9" providerId="ADAL" clId="{176E8E23-3400-2D41-8EC9-ED870A585B6F}" dt="2022-09-30T17:33:31.334" v="16" actId="20577"/>
          <ac:spMkLst>
            <pc:docMk/>
            <pc:sldMk cId="2585149468" sldId="366"/>
            <ac:spMk id="5" creationId="{851C665B-C388-2643-9F9D-DE803BB51FC0}"/>
          </ac:spMkLst>
        </pc:spChg>
      </pc:sldChg>
      <pc:sldChg chg="modSp mod">
        <pc:chgData name="Adrian Bossey" userId="89c28c24-ae31-4c43-9b65-d4daefe538b9" providerId="ADAL" clId="{176E8E23-3400-2D41-8EC9-ED870A585B6F}" dt="2022-09-30T17:54:51.125" v="428" actId="20577"/>
        <pc:sldMkLst>
          <pc:docMk/>
          <pc:sldMk cId="3533358140" sldId="367"/>
        </pc:sldMkLst>
        <pc:spChg chg="mod">
          <ac:chgData name="Adrian Bossey" userId="89c28c24-ae31-4c43-9b65-d4daefe538b9" providerId="ADAL" clId="{176E8E23-3400-2D41-8EC9-ED870A585B6F}" dt="2022-09-30T17:54:51.125" v="428" actId="20577"/>
          <ac:spMkLst>
            <pc:docMk/>
            <pc:sldMk cId="3533358140" sldId="367"/>
            <ac:spMk id="6" creationId="{6DD9F6FF-2D19-C909-9355-098EA1D9032F}"/>
          </ac:spMkLst>
        </pc:spChg>
      </pc:sldChg>
      <pc:sldChg chg="addSp delSp modSp mod">
        <pc:chgData name="Adrian Bossey" userId="89c28c24-ae31-4c43-9b65-d4daefe538b9" providerId="ADAL" clId="{176E8E23-3400-2D41-8EC9-ED870A585B6F}" dt="2022-09-30T17:38:32.038" v="107" actId="1076"/>
        <pc:sldMkLst>
          <pc:docMk/>
          <pc:sldMk cId="292857619" sldId="369"/>
        </pc:sldMkLst>
        <pc:spChg chg="mod">
          <ac:chgData name="Adrian Bossey" userId="89c28c24-ae31-4c43-9b65-d4daefe538b9" providerId="ADAL" clId="{176E8E23-3400-2D41-8EC9-ED870A585B6F}" dt="2022-09-30T17:34:01.081" v="26" actId="255"/>
          <ac:spMkLst>
            <pc:docMk/>
            <pc:sldMk cId="292857619" sldId="369"/>
            <ac:spMk id="2" creationId="{B79ECCBC-DBD7-48AD-8852-32D7DBCFB0D0}"/>
          </ac:spMkLst>
        </pc:spChg>
        <pc:spChg chg="del">
          <ac:chgData name="Adrian Bossey" userId="89c28c24-ae31-4c43-9b65-d4daefe538b9" providerId="ADAL" clId="{176E8E23-3400-2D41-8EC9-ED870A585B6F}" dt="2022-09-30T17:34:06.876" v="27" actId="21"/>
          <ac:spMkLst>
            <pc:docMk/>
            <pc:sldMk cId="292857619" sldId="369"/>
            <ac:spMk id="3" creationId="{86CFB8B6-69EE-42CD-9746-C5696BB3489B}"/>
          </ac:spMkLst>
        </pc:spChg>
        <pc:spChg chg="del">
          <ac:chgData name="Adrian Bossey" userId="89c28c24-ae31-4c43-9b65-d4daefe538b9" providerId="ADAL" clId="{176E8E23-3400-2D41-8EC9-ED870A585B6F}" dt="2022-09-30T17:34:27.813" v="30" actId="21"/>
          <ac:spMkLst>
            <pc:docMk/>
            <pc:sldMk cId="292857619" sldId="369"/>
            <ac:spMk id="5" creationId="{851C665B-C388-2643-9F9D-DE803BB51FC0}"/>
          </ac:spMkLst>
        </pc:spChg>
        <pc:spChg chg="add del mod">
          <ac:chgData name="Adrian Bossey" userId="89c28c24-ae31-4c43-9b65-d4daefe538b9" providerId="ADAL" clId="{176E8E23-3400-2D41-8EC9-ED870A585B6F}" dt="2022-09-30T17:34:22.338" v="29" actId="21"/>
          <ac:spMkLst>
            <pc:docMk/>
            <pc:sldMk cId="292857619" sldId="369"/>
            <ac:spMk id="6" creationId="{C4E341DC-63EC-152D-D70A-58358CEAE193}"/>
          </ac:spMkLst>
        </pc:spChg>
        <pc:spChg chg="add mod">
          <ac:chgData name="Adrian Bossey" userId="89c28c24-ae31-4c43-9b65-d4daefe538b9" providerId="ADAL" clId="{176E8E23-3400-2D41-8EC9-ED870A585B6F}" dt="2022-09-30T17:37:32.901" v="78" actId="14100"/>
          <ac:spMkLst>
            <pc:docMk/>
            <pc:sldMk cId="292857619" sldId="369"/>
            <ac:spMk id="7" creationId="{8921DE2A-95BF-7FB2-D8A6-C2D131DE4FDE}"/>
          </ac:spMkLst>
        </pc:spChg>
        <pc:spChg chg="add mod">
          <ac:chgData name="Adrian Bossey" userId="89c28c24-ae31-4c43-9b65-d4daefe538b9" providerId="ADAL" clId="{176E8E23-3400-2D41-8EC9-ED870A585B6F}" dt="2022-09-30T17:37:16.604" v="74" actId="14100"/>
          <ac:spMkLst>
            <pc:docMk/>
            <pc:sldMk cId="292857619" sldId="369"/>
            <ac:spMk id="8" creationId="{F6A9BFE3-BB9D-71CA-4181-AA418E1D834F}"/>
          </ac:spMkLst>
        </pc:spChg>
        <pc:spChg chg="add mod">
          <ac:chgData name="Adrian Bossey" userId="89c28c24-ae31-4c43-9b65-d4daefe538b9" providerId="ADAL" clId="{176E8E23-3400-2D41-8EC9-ED870A585B6F}" dt="2022-09-30T17:37:46.187" v="90" actId="20577"/>
          <ac:spMkLst>
            <pc:docMk/>
            <pc:sldMk cId="292857619" sldId="369"/>
            <ac:spMk id="9" creationId="{532E1161-C36D-61D4-E913-02B43B21A64A}"/>
          </ac:spMkLst>
        </pc:spChg>
        <pc:spChg chg="add mod">
          <ac:chgData name="Adrian Bossey" userId="89c28c24-ae31-4c43-9b65-d4daefe538b9" providerId="ADAL" clId="{176E8E23-3400-2D41-8EC9-ED870A585B6F}" dt="2022-09-30T17:37:50.495" v="100" actId="20577"/>
          <ac:spMkLst>
            <pc:docMk/>
            <pc:sldMk cId="292857619" sldId="369"/>
            <ac:spMk id="10" creationId="{708F83EF-02F3-07FA-77AD-5D43595EAEC9}"/>
          </ac:spMkLst>
        </pc:spChg>
        <pc:spChg chg="add mod">
          <ac:chgData name="Adrian Bossey" userId="89c28c24-ae31-4c43-9b65-d4daefe538b9" providerId="ADAL" clId="{176E8E23-3400-2D41-8EC9-ED870A585B6F}" dt="2022-09-30T17:37:58.162" v="102" actId="14100"/>
          <ac:spMkLst>
            <pc:docMk/>
            <pc:sldMk cId="292857619" sldId="369"/>
            <ac:spMk id="11" creationId="{F5B6FFA5-055B-DB65-F4A1-7E24096029FA}"/>
          </ac:spMkLst>
        </pc:spChg>
        <pc:spChg chg="add mod">
          <ac:chgData name="Adrian Bossey" userId="89c28c24-ae31-4c43-9b65-d4daefe538b9" providerId="ADAL" clId="{176E8E23-3400-2D41-8EC9-ED870A585B6F}" dt="2022-09-30T17:38:02.638" v="103"/>
          <ac:spMkLst>
            <pc:docMk/>
            <pc:sldMk cId="292857619" sldId="369"/>
            <ac:spMk id="12" creationId="{11C2871F-9E3B-09A1-CF7D-A1794B7D81C0}"/>
          </ac:spMkLst>
        </pc:spChg>
        <pc:spChg chg="add mod">
          <ac:chgData name="Adrian Bossey" userId="89c28c24-ae31-4c43-9b65-d4daefe538b9" providerId="ADAL" clId="{176E8E23-3400-2D41-8EC9-ED870A585B6F}" dt="2022-09-30T17:38:32.038" v="107" actId="1076"/>
          <ac:spMkLst>
            <pc:docMk/>
            <pc:sldMk cId="292857619" sldId="369"/>
            <ac:spMk id="13" creationId="{25F675B1-0DF0-AFD8-9788-671BFB4BEEDA}"/>
          </ac:spMkLst>
        </pc:spChg>
        <pc:spChg chg="add mod">
          <ac:chgData name="Adrian Bossey" userId="89c28c24-ae31-4c43-9b65-d4daefe538b9" providerId="ADAL" clId="{176E8E23-3400-2D41-8EC9-ED870A585B6F}" dt="2022-09-30T17:38:28.674" v="106" actId="1076"/>
          <ac:spMkLst>
            <pc:docMk/>
            <pc:sldMk cId="292857619" sldId="369"/>
            <ac:spMk id="14" creationId="{FCFDB794-BABE-2872-F947-AE85D172BCFB}"/>
          </ac:spMkLst>
        </pc:spChg>
      </pc:sldChg>
      <pc:sldChg chg="addSp delSp modSp mod">
        <pc:chgData name="Adrian Bossey" userId="89c28c24-ae31-4c43-9b65-d4daefe538b9" providerId="ADAL" clId="{176E8E23-3400-2D41-8EC9-ED870A585B6F}" dt="2022-09-30T17:54:58.882" v="430" actId="20577"/>
        <pc:sldMkLst>
          <pc:docMk/>
          <pc:sldMk cId="2963774323" sldId="370"/>
        </pc:sldMkLst>
        <pc:spChg chg="mod">
          <ac:chgData name="Adrian Bossey" userId="89c28c24-ae31-4c43-9b65-d4daefe538b9" providerId="ADAL" clId="{176E8E23-3400-2D41-8EC9-ED870A585B6F}" dt="2022-09-30T17:40:43.433" v="145"/>
          <ac:spMkLst>
            <pc:docMk/>
            <pc:sldMk cId="2963774323" sldId="370"/>
            <ac:spMk id="2" creationId="{B79ECCBC-DBD7-48AD-8852-32D7DBCFB0D0}"/>
          </ac:spMkLst>
        </pc:spChg>
        <pc:spChg chg="add mod">
          <ac:chgData name="Adrian Bossey" userId="89c28c24-ae31-4c43-9b65-d4daefe538b9" providerId="ADAL" clId="{176E8E23-3400-2D41-8EC9-ED870A585B6F}" dt="2022-09-30T17:40:20.490" v="142" actId="1076"/>
          <ac:spMkLst>
            <pc:docMk/>
            <pc:sldMk cId="2963774323" sldId="370"/>
            <ac:spMk id="4" creationId="{98221E66-B9C5-3301-30D0-9766E88F963A}"/>
          </ac:spMkLst>
        </pc:spChg>
        <pc:spChg chg="del">
          <ac:chgData name="Adrian Bossey" userId="89c28c24-ae31-4c43-9b65-d4daefe538b9" providerId="ADAL" clId="{176E8E23-3400-2D41-8EC9-ED870A585B6F}" dt="2022-09-30T17:39:05.479" v="121" actId="21"/>
          <ac:spMkLst>
            <pc:docMk/>
            <pc:sldMk cId="2963774323" sldId="370"/>
            <ac:spMk id="5" creationId="{851C665B-C388-2643-9F9D-DE803BB51FC0}"/>
          </ac:spMkLst>
        </pc:spChg>
        <pc:spChg chg="add mod">
          <ac:chgData name="Adrian Bossey" userId="89c28c24-ae31-4c43-9b65-d4daefe538b9" providerId="ADAL" clId="{176E8E23-3400-2D41-8EC9-ED870A585B6F}" dt="2022-09-30T17:54:58.882" v="430" actId="20577"/>
          <ac:spMkLst>
            <pc:docMk/>
            <pc:sldMk cId="2963774323" sldId="370"/>
            <ac:spMk id="7" creationId="{21B4E902-B3D5-97AE-82EC-A2A3311C65A4}"/>
          </ac:spMkLst>
        </pc:spChg>
        <pc:picChg chg="add mod">
          <ac:chgData name="Adrian Bossey" userId="89c28c24-ae31-4c43-9b65-d4daefe538b9" providerId="ADAL" clId="{176E8E23-3400-2D41-8EC9-ED870A585B6F}" dt="2022-09-30T17:40:54.292" v="147"/>
          <ac:picMkLst>
            <pc:docMk/>
            <pc:sldMk cId="2963774323" sldId="370"/>
            <ac:picMk id="6" creationId="{AF7616D6-2FBA-D6A1-961E-7A70647456D4}"/>
          </ac:picMkLst>
        </pc:picChg>
      </pc:sldChg>
      <pc:sldChg chg="addSp modSp add mod">
        <pc:chgData name="Adrian Bossey" userId="89c28c24-ae31-4c43-9b65-d4daefe538b9" providerId="ADAL" clId="{176E8E23-3400-2D41-8EC9-ED870A585B6F}" dt="2022-09-30T17:55:06.864" v="434" actId="20577"/>
        <pc:sldMkLst>
          <pc:docMk/>
          <pc:sldMk cId="1395784284" sldId="371"/>
        </pc:sldMkLst>
        <pc:spChg chg="mod">
          <ac:chgData name="Adrian Bossey" userId="89c28c24-ae31-4c43-9b65-d4daefe538b9" providerId="ADAL" clId="{176E8E23-3400-2D41-8EC9-ED870A585B6F}" dt="2022-09-30T17:42:06.534" v="170" actId="20577"/>
          <ac:spMkLst>
            <pc:docMk/>
            <pc:sldMk cId="1395784284" sldId="371"/>
            <ac:spMk id="2" creationId="{B79ECCBC-DBD7-48AD-8852-32D7DBCFB0D0}"/>
          </ac:spMkLst>
        </pc:spChg>
        <pc:spChg chg="add mod">
          <ac:chgData name="Adrian Bossey" userId="89c28c24-ae31-4c43-9b65-d4daefe538b9" providerId="ADAL" clId="{176E8E23-3400-2D41-8EC9-ED870A585B6F}" dt="2022-09-30T17:41:57.559" v="155"/>
          <ac:spMkLst>
            <pc:docMk/>
            <pc:sldMk cId="1395784284" sldId="371"/>
            <ac:spMk id="4" creationId="{9E88F97A-F4D7-8EA3-854C-5D8DBE037C41}"/>
          </ac:spMkLst>
        </pc:spChg>
        <pc:spChg chg="add mod">
          <ac:chgData name="Adrian Bossey" userId="89c28c24-ae31-4c43-9b65-d4daefe538b9" providerId="ADAL" clId="{176E8E23-3400-2D41-8EC9-ED870A585B6F}" dt="2022-09-30T17:55:06.864" v="434" actId="20577"/>
          <ac:spMkLst>
            <pc:docMk/>
            <pc:sldMk cId="1395784284" sldId="371"/>
            <ac:spMk id="5" creationId="{5BFC7533-E8BC-9C2E-9019-817B904508AE}"/>
          </ac:spMkLst>
        </pc:spChg>
        <pc:picChg chg="add mod">
          <ac:chgData name="Adrian Bossey" userId="89c28c24-ae31-4c43-9b65-d4daefe538b9" providerId="ADAL" clId="{176E8E23-3400-2D41-8EC9-ED870A585B6F}" dt="2022-09-30T17:47:21.563" v="334" actId="1076"/>
          <ac:picMkLst>
            <pc:docMk/>
            <pc:sldMk cId="1395784284" sldId="371"/>
            <ac:picMk id="6" creationId="{3CF0CFAD-C14C-5316-7687-EF8DA6A48EFE}"/>
          </ac:picMkLst>
        </pc:picChg>
      </pc:sldChg>
      <pc:sldChg chg="addSp modSp add mod">
        <pc:chgData name="Adrian Bossey" userId="89c28c24-ae31-4c43-9b65-d4daefe538b9" providerId="ADAL" clId="{176E8E23-3400-2D41-8EC9-ED870A585B6F}" dt="2022-09-30T17:43:55.737" v="194" actId="1076"/>
        <pc:sldMkLst>
          <pc:docMk/>
          <pc:sldMk cId="1860662053" sldId="372"/>
        </pc:sldMkLst>
        <pc:spChg chg="mod">
          <ac:chgData name="Adrian Bossey" userId="89c28c24-ae31-4c43-9b65-d4daefe538b9" providerId="ADAL" clId="{176E8E23-3400-2D41-8EC9-ED870A585B6F}" dt="2022-09-30T17:43:22.968" v="189" actId="20577"/>
          <ac:spMkLst>
            <pc:docMk/>
            <pc:sldMk cId="1860662053" sldId="372"/>
            <ac:spMk id="2" creationId="{B79ECCBC-DBD7-48AD-8852-32D7DBCFB0D0}"/>
          </ac:spMkLst>
        </pc:spChg>
        <pc:spChg chg="add mod">
          <ac:chgData name="Adrian Bossey" userId="89c28c24-ae31-4c43-9b65-d4daefe538b9" providerId="ADAL" clId="{176E8E23-3400-2D41-8EC9-ED870A585B6F}" dt="2022-09-30T17:43:50.402" v="193" actId="1076"/>
          <ac:spMkLst>
            <pc:docMk/>
            <pc:sldMk cId="1860662053" sldId="372"/>
            <ac:spMk id="4" creationId="{E176ADA5-BEE7-83B1-357A-777E295F1B3C}"/>
          </ac:spMkLst>
        </pc:spChg>
        <pc:picChg chg="add mod">
          <ac:chgData name="Adrian Bossey" userId="89c28c24-ae31-4c43-9b65-d4daefe538b9" providerId="ADAL" clId="{176E8E23-3400-2D41-8EC9-ED870A585B6F}" dt="2022-09-30T17:43:55.737" v="194" actId="1076"/>
          <ac:picMkLst>
            <pc:docMk/>
            <pc:sldMk cId="1860662053" sldId="372"/>
            <ac:picMk id="5" creationId="{BF64B0F7-5DCD-0081-EE6F-573B7DB284C6}"/>
          </ac:picMkLst>
        </pc:picChg>
      </pc:sldChg>
      <pc:sldChg chg="addSp modSp add mod">
        <pc:chgData name="Adrian Bossey" userId="89c28c24-ae31-4c43-9b65-d4daefe538b9" providerId="ADAL" clId="{176E8E23-3400-2D41-8EC9-ED870A585B6F}" dt="2022-09-30T17:55:13.003" v="437" actId="20577"/>
        <pc:sldMkLst>
          <pc:docMk/>
          <pc:sldMk cId="3670425949" sldId="373"/>
        </pc:sldMkLst>
        <pc:spChg chg="mod">
          <ac:chgData name="Adrian Bossey" userId="89c28c24-ae31-4c43-9b65-d4daefe538b9" providerId="ADAL" clId="{176E8E23-3400-2D41-8EC9-ED870A585B6F}" dt="2022-09-30T17:44:13.302" v="223" actId="20577"/>
          <ac:spMkLst>
            <pc:docMk/>
            <pc:sldMk cId="3670425949" sldId="373"/>
            <ac:spMk id="2" creationId="{B79ECCBC-DBD7-48AD-8852-32D7DBCFB0D0}"/>
          </ac:spMkLst>
        </pc:spChg>
        <pc:spChg chg="add mod">
          <ac:chgData name="Adrian Bossey" userId="89c28c24-ae31-4c43-9b65-d4daefe538b9" providerId="ADAL" clId="{176E8E23-3400-2D41-8EC9-ED870A585B6F}" dt="2022-09-30T17:44:51.267" v="228" actId="1076"/>
          <ac:spMkLst>
            <pc:docMk/>
            <pc:sldMk cId="3670425949" sldId="373"/>
            <ac:spMk id="4" creationId="{7224519E-028B-8D4C-4708-14BA444846B3}"/>
          </ac:spMkLst>
        </pc:spChg>
        <pc:spChg chg="add mod">
          <ac:chgData name="Adrian Bossey" userId="89c28c24-ae31-4c43-9b65-d4daefe538b9" providerId="ADAL" clId="{176E8E23-3400-2D41-8EC9-ED870A585B6F}" dt="2022-09-30T17:55:13.003" v="437" actId="20577"/>
          <ac:spMkLst>
            <pc:docMk/>
            <pc:sldMk cId="3670425949" sldId="373"/>
            <ac:spMk id="7" creationId="{E422EADF-10DA-459C-52CC-E1440F8D4AF3}"/>
          </ac:spMkLst>
        </pc:spChg>
        <pc:picChg chg="add mod">
          <ac:chgData name="Adrian Bossey" userId="89c28c24-ae31-4c43-9b65-d4daefe538b9" providerId="ADAL" clId="{176E8E23-3400-2D41-8EC9-ED870A585B6F}" dt="2022-09-30T17:46:37.308" v="281" actId="1076"/>
          <ac:picMkLst>
            <pc:docMk/>
            <pc:sldMk cId="3670425949" sldId="373"/>
            <ac:picMk id="5" creationId="{C46029C0-D9A9-3680-1F60-826638D2797E}"/>
          </ac:picMkLst>
        </pc:picChg>
        <pc:picChg chg="add mod">
          <ac:chgData name="Adrian Bossey" userId="89c28c24-ae31-4c43-9b65-d4daefe538b9" providerId="ADAL" clId="{176E8E23-3400-2D41-8EC9-ED870A585B6F}" dt="2022-09-30T17:46:34.660" v="280" actId="1076"/>
          <ac:picMkLst>
            <pc:docMk/>
            <pc:sldMk cId="3670425949" sldId="373"/>
            <ac:picMk id="6" creationId="{AC23CC20-4297-2BB6-BB5C-D8DB94F231E6}"/>
          </ac:picMkLst>
        </pc:picChg>
      </pc:sldChg>
      <pc:sldChg chg="addSp modSp add mod">
        <pc:chgData name="Adrian Bossey" userId="89c28c24-ae31-4c43-9b65-d4daefe538b9" providerId="ADAL" clId="{176E8E23-3400-2D41-8EC9-ED870A585B6F}" dt="2022-09-30T17:55:17.986" v="440" actId="20577"/>
        <pc:sldMkLst>
          <pc:docMk/>
          <pc:sldMk cId="3305127413" sldId="374"/>
        </pc:sldMkLst>
        <pc:spChg chg="mod">
          <ac:chgData name="Adrian Bossey" userId="89c28c24-ae31-4c43-9b65-d4daefe538b9" providerId="ADAL" clId="{176E8E23-3400-2D41-8EC9-ED870A585B6F}" dt="2022-09-30T17:48:09.624" v="356" actId="20577"/>
          <ac:spMkLst>
            <pc:docMk/>
            <pc:sldMk cId="3305127413" sldId="374"/>
            <ac:spMk id="2" creationId="{B79ECCBC-DBD7-48AD-8852-32D7DBCFB0D0}"/>
          </ac:spMkLst>
        </pc:spChg>
        <pc:spChg chg="add mod">
          <ac:chgData name="Adrian Bossey" userId="89c28c24-ae31-4c43-9b65-d4daefe538b9" providerId="ADAL" clId="{176E8E23-3400-2D41-8EC9-ED870A585B6F}" dt="2022-09-30T17:48:31.391" v="360" actId="1076"/>
          <ac:spMkLst>
            <pc:docMk/>
            <pc:sldMk cId="3305127413" sldId="374"/>
            <ac:spMk id="4" creationId="{67D54725-959E-B006-2E74-9991E45FFF69}"/>
          </ac:spMkLst>
        </pc:spChg>
        <pc:spChg chg="add mod">
          <ac:chgData name="Adrian Bossey" userId="89c28c24-ae31-4c43-9b65-d4daefe538b9" providerId="ADAL" clId="{176E8E23-3400-2D41-8EC9-ED870A585B6F}" dt="2022-09-30T17:55:17.986" v="440" actId="20577"/>
          <ac:spMkLst>
            <pc:docMk/>
            <pc:sldMk cId="3305127413" sldId="374"/>
            <ac:spMk id="7" creationId="{99B98B04-7732-B8E3-CBD3-3D3A05CFD900}"/>
          </ac:spMkLst>
        </pc:spChg>
        <pc:picChg chg="add mod">
          <ac:chgData name="Adrian Bossey" userId="89c28c24-ae31-4c43-9b65-d4daefe538b9" providerId="ADAL" clId="{176E8E23-3400-2D41-8EC9-ED870A585B6F}" dt="2022-09-30T17:49:26.096" v="410" actId="1076"/>
          <ac:picMkLst>
            <pc:docMk/>
            <pc:sldMk cId="3305127413" sldId="374"/>
            <ac:picMk id="5" creationId="{8FC576DF-375F-2235-CC74-47E04E2792BD}"/>
          </ac:picMkLst>
        </pc:picChg>
        <pc:picChg chg="add mod">
          <ac:chgData name="Adrian Bossey" userId="89c28c24-ae31-4c43-9b65-d4daefe538b9" providerId="ADAL" clId="{176E8E23-3400-2D41-8EC9-ED870A585B6F}" dt="2022-09-30T17:49:35.373" v="412" actId="1076"/>
          <ac:picMkLst>
            <pc:docMk/>
            <pc:sldMk cId="3305127413" sldId="374"/>
            <ac:picMk id="6" creationId="{574261FC-FE38-819E-53AB-395F22BE74CC}"/>
          </ac:picMkLst>
        </pc:picChg>
      </pc:sldChg>
      <pc:sldChg chg="modSp add del mod">
        <pc:chgData name="Adrian Bossey" userId="89c28c24-ae31-4c43-9b65-d4daefe538b9" providerId="ADAL" clId="{176E8E23-3400-2D41-8EC9-ED870A585B6F}" dt="2022-09-30T17:55:21.375" v="441" actId="2696"/>
        <pc:sldMkLst>
          <pc:docMk/>
          <pc:sldMk cId="891548407" sldId="375"/>
        </pc:sldMkLst>
        <pc:spChg chg="mod">
          <ac:chgData name="Adrian Bossey" userId="89c28c24-ae31-4c43-9b65-d4daefe538b9" providerId="ADAL" clId="{176E8E23-3400-2D41-8EC9-ED870A585B6F}" dt="2022-09-30T17:40:34.160" v="143" actId="21"/>
          <ac:spMkLst>
            <pc:docMk/>
            <pc:sldMk cId="891548407" sldId="375"/>
            <ac:spMk id="2" creationId="{B79ECCBC-DBD7-48AD-8852-32D7DBCFB0D0}"/>
          </ac:spMkLst>
        </pc:spChg>
      </pc:sldChg>
    </pc:docChg>
  </pc:docChgLst>
  <pc:docChgLst>
    <pc:chgData name="Adrian Bossey" userId="89c28c24-ae31-4c43-9b65-d4daefe538b9" providerId="ADAL" clId="{9A9405B8-145D-4B46-85F1-0D299E2D3F7F}"/>
    <pc:docChg chg="custSel delSld modSld">
      <pc:chgData name="Adrian Bossey" userId="89c28c24-ae31-4c43-9b65-d4daefe538b9" providerId="ADAL" clId="{9A9405B8-145D-4B46-85F1-0D299E2D3F7F}" dt="2023-10-04T10:07:35.688" v="606" actId="113"/>
      <pc:docMkLst>
        <pc:docMk/>
      </pc:docMkLst>
      <pc:sldChg chg="modSp mod">
        <pc:chgData name="Adrian Bossey" userId="89c28c24-ae31-4c43-9b65-d4daefe538b9" providerId="ADAL" clId="{9A9405B8-145D-4B46-85F1-0D299E2D3F7F}" dt="2023-10-04T09:51:40.590" v="76" actId="20577"/>
        <pc:sldMkLst>
          <pc:docMk/>
          <pc:sldMk cId="3533358140" sldId="367"/>
        </pc:sldMkLst>
        <pc:spChg chg="mod">
          <ac:chgData name="Adrian Bossey" userId="89c28c24-ae31-4c43-9b65-d4daefe538b9" providerId="ADAL" clId="{9A9405B8-145D-4B46-85F1-0D299E2D3F7F}" dt="2023-10-04T09:51:40.590" v="76" actId="20577"/>
          <ac:spMkLst>
            <pc:docMk/>
            <pc:sldMk cId="3533358140" sldId="367"/>
            <ac:spMk id="4" creationId="{7EE19CBE-205F-A63E-9333-B802AAB39D94}"/>
          </ac:spMkLst>
        </pc:spChg>
      </pc:sldChg>
      <pc:sldChg chg="modSp mod">
        <pc:chgData name="Adrian Bossey" userId="89c28c24-ae31-4c43-9b65-d4daefe538b9" providerId="ADAL" clId="{9A9405B8-145D-4B46-85F1-0D299E2D3F7F}" dt="2023-10-04T09:57:25.582" v="234" actId="20577"/>
        <pc:sldMkLst>
          <pc:docMk/>
          <pc:sldMk cId="198675056" sldId="368"/>
        </pc:sldMkLst>
        <pc:spChg chg="mod">
          <ac:chgData name="Adrian Bossey" userId="89c28c24-ae31-4c43-9b65-d4daefe538b9" providerId="ADAL" clId="{9A9405B8-145D-4B46-85F1-0D299E2D3F7F}" dt="2023-10-04T09:57:09.317" v="224" actId="20577"/>
          <ac:spMkLst>
            <pc:docMk/>
            <pc:sldMk cId="198675056" sldId="368"/>
            <ac:spMk id="4" creationId="{2CF3C386-B1FD-4E81-A8F7-9B886C611D74}"/>
          </ac:spMkLst>
        </pc:spChg>
        <pc:spChg chg="mod">
          <ac:chgData name="Adrian Bossey" userId="89c28c24-ae31-4c43-9b65-d4daefe538b9" providerId="ADAL" clId="{9A9405B8-145D-4B46-85F1-0D299E2D3F7F}" dt="2023-10-04T09:57:12.444" v="226" actId="20577"/>
          <ac:spMkLst>
            <pc:docMk/>
            <pc:sldMk cId="198675056" sldId="368"/>
            <ac:spMk id="6" creationId="{FD7999EA-A758-B6CC-FF5E-77CD5B32B339}"/>
          </ac:spMkLst>
        </pc:spChg>
        <pc:spChg chg="mod">
          <ac:chgData name="Adrian Bossey" userId="89c28c24-ae31-4c43-9b65-d4daefe538b9" providerId="ADAL" clId="{9A9405B8-145D-4B46-85F1-0D299E2D3F7F}" dt="2023-10-04T09:57:25.582" v="234" actId="20577"/>
          <ac:spMkLst>
            <pc:docMk/>
            <pc:sldMk cId="198675056" sldId="368"/>
            <ac:spMk id="7" creationId="{71A80E29-3BEF-EF0B-9622-904DDB5F8056}"/>
          </ac:spMkLst>
        </pc:spChg>
        <pc:spChg chg="mod">
          <ac:chgData name="Adrian Bossey" userId="89c28c24-ae31-4c43-9b65-d4daefe538b9" providerId="ADAL" clId="{9A9405B8-145D-4B46-85F1-0D299E2D3F7F}" dt="2023-10-04T09:57:15.594" v="228" actId="20577"/>
          <ac:spMkLst>
            <pc:docMk/>
            <pc:sldMk cId="198675056" sldId="368"/>
            <ac:spMk id="8" creationId="{8F1AFF05-66D4-9562-5B00-E5ED9E77D699}"/>
          </ac:spMkLst>
        </pc:spChg>
        <pc:spChg chg="mod">
          <ac:chgData name="Adrian Bossey" userId="89c28c24-ae31-4c43-9b65-d4daefe538b9" providerId="ADAL" clId="{9A9405B8-145D-4B46-85F1-0D299E2D3F7F}" dt="2023-10-04T09:57:22.363" v="232" actId="20577"/>
          <ac:spMkLst>
            <pc:docMk/>
            <pc:sldMk cId="198675056" sldId="368"/>
            <ac:spMk id="9" creationId="{AA6E5C4D-F258-B66A-B826-61E6BB7C814B}"/>
          </ac:spMkLst>
        </pc:spChg>
        <pc:spChg chg="mod">
          <ac:chgData name="Adrian Bossey" userId="89c28c24-ae31-4c43-9b65-d4daefe538b9" providerId="ADAL" clId="{9A9405B8-145D-4B46-85F1-0D299E2D3F7F}" dt="2023-10-04T09:57:19.086" v="230" actId="20577"/>
          <ac:spMkLst>
            <pc:docMk/>
            <pc:sldMk cId="198675056" sldId="368"/>
            <ac:spMk id="10" creationId="{484EB01B-7CC8-BC91-AB9D-A7DE8360B864}"/>
          </ac:spMkLst>
        </pc:spChg>
      </pc:sldChg>
      <pc:sldChg chg="addSp delSp modSp mod">
        <pc:chgData name="Adrian Bossey" userId="89c28c24-ae31-4c43-9b65-d4daefe538b9" providerId="ADAL" clId="{9A9405B8-145D-4B46-85F1-0D299E2D3F7F}" dt="2023-10-04T09:56:53.396" v="222" actId="20577"/>
        <pc:sldMkLst>
          <pc:docMk/>
          <pc:sldMk cId="292857619" sldId="369"/>
        </pc:sldMkLst>
        <pc:spChg chg="add mod">
          <ac:chgData name="Adrian Bossey" userId="89c28c24-ae31-4c43-9b65-d4daefe538b9" providerId="ADAL" clId="{9A9405B8-145D-4B46-85F1-0D299E2D3F7F}" dt="2023-10-04T09:56:53.396" v="222" actId="20577"/>
          <ac:spMkLst>
            <pc:docMk/>
            <pc:sldMk cId="292857619" sldId="369"/>
            <ac:spMk id="3" creationId="{B8EFAE7E-57A5-B20E-FF7B-E715A06A51DC}"/>
          </ac:spMkLst>
        </pc:spChg>
        <pc:spChg chg="mod">
          <ac:chgData name="Adrian Bossey" userId="89c28c24-ae31-4c43-9b65-d4daefe538b9" providerId="ADAL" clId="{9A9405B8-145D-4B46-85F1-0D299E2D3F7F}" dt="2023-10-04T09:56:00.293" v="176" actId="20577"/>
          <ac:spMkLst>
            <pc:docMk/>
            <pc:sldMk cId="292857619" sldId="369"/>
            <ac:spMk id="7" creationId="{8921DE2A-95BF-7FB2-D8A6-C2D131DE4FDE}"/>
          </ac:spMkLst>
        </pc:spChg>
        <pc:spChg chg="mod">
          <ac:chgData name="Adrian Bossey" userId="89c28c24-ae31-4c43-9b65-d4daefe538b9" providerId="ADAL" clId="{9A9405B8-145D-4B46-85F1-0D299E2D3F7F}" dt="2023-10-04T09:55:40.145" v="115" actId="20577"/>
          <ac:spMkLst>
            <pc:docMk/>
            <pc:sldMk cId="292857619" sldId="369"/>
            <ac:spMk id="8" creationId="{F6A9BFE3-BB9D-71CA-4181-AA418E1D834F}"/>
          </ac:spMkLst>
        </pc:spChg>
        <pc:spChg chg="mod">
          <ac:chgData name="Adrian Bossey" userId="89c28c24-ae31-4c43-9b65-d4daefe538b9" providerId="ADAL" clId="{9A9405B8-145D-4B46-85F1-0D299E2D3F7F}" dt="2023-10-04T09:56:32.631" v="179" actId="1076"/>
          <ac:spMkLst>
            <pc:docMk/>
            <pc:sldMk cId="292857619" sldId="369"/>
            <ac:spMk id="9" creationId="{532E1161-C36D-61D4-E913-02B43B21A64A}"/>
          </ac:spMkLst>
        </pc:spChg>
        <pc:spChg chg="del">
          <ac:chgData name="Adrian Bossey" userId="89c28c24-ae31-4c43-9b65-d4daefe538b9" providerId="ADAL" clId="{9A9405B8-145D-4B46-85F1-0D299E2D3F7F}" dt="2023-10-04T09:56:25.284" v="178" actId="21"/>
          <ac:spMkLst>
            <pc:docMk/>
            <pc:sldMk cId="292857619" sldId="369"/>
            <ac:spMk id="10" creationId="{708F83EF-02F3-07FA-77AD-5D43595EAEC9}"/>
          </ac:spMkLst>
        </pc:spChg>
      </pc:sldChg>
      <pc:sldChg chg="modSp mod">
        <pc:chgData name="Adrian Bossey" userId="89c28c24-ae31-4c43-9b65-d4daefe538b9" providerId="ADAL" clId="{9A9405B8-145D-4B46-85F1-0D299E2D3F7F}" dt="2023-10-04T10:07:35.688" v="606" actId="113"/>
        <pc:sldMkLst>
          <pc:docMk/>
          <pc:sldMk cId="2963774323" sldId="370"/>
        </pc:sldMkLst>
        <pc:spChg chg="mod">
          <ac:chgData name="Adrian Bossey" userId="89c28c24-ae31-4c43-9b65-d4daefe538b9" providerId="ADAL" clId="{9A9405B8-145D-4B46-85F1-0D299E2D3F7F}" dt="2023-10-04T10:02:39.779" v="261" actId="20577"/>
          <ac:spMkLst>
            <pc:docMk/>
            <pc:sldMk cId="2963774323" sldId="370"/>
            <ac:spMk id="2" creationId="{B79ECCBC-DBD7-48AD-8852-32D7DBCFB0D0}"/>
          </ac:spMkLst>
        </pc:spChg>
        <pc:spChg chg="mod">
          <ac:chgData name="Adrian Bossey" userId="89c28c24-ae31-4c43-9b65-d4daefe538b9" providerId="ADAL" clId="{9A9405B8-145D-4B46-85F1-0D299E2D3F7F}" dt="2023-10-04T10:07:35.688" v="606" actId="113"/>
          <ac:spMkLst>
            <pc:docMk/>
            <pc:sldMk cId="2963774323" sldId="370"/>
            <ac:spMk id="4" creationId="{98221E66-B9C5-3301-30D0-9766E88F963A}"/>
          </ac:spMkLst>
        </pc:spChg>
        <pc:picChg chg="mod">
          <ac:chgData name="Adrian Bossey" userId="89c28c24-ae31-4c43-9b65-d4daefe538b9" providerId="ADAL" clId="{9A9405B8-145D-4B46-85F1-0D299E2D3F7F}" dt="2023-10-04T10:03:48.025" v="333" actId="1076"/>
          <ac:picMkLst>
            <pc:docMk/>
            <pc:sldMk cId="2963774323" sldId="370"/>
            <ac:picMk id="6" creationId="{AF7616D6-2FBA-D6A1-961E-7A70647456D4}"/>
          </ac:picMkLst>
        </pc:picChg>
      </pc:sldChg>
      <pc:sldChg chg="del">
        <pc:chgData name="Adrian Bossey" userId="89c28c24-ae31-4c43-9b65-d4daefe538b9" providerId="ADAL" clId="{9A9405B8-145D-4B46-85F1-0D299E2D3F7F}" dt="2023-10-04T09:50:48.147" v="34" actId="2696"/>
        <pc:sldMkLst>
          <pc:docMk/>
          <pc:sldMk cId="1395784284" sldId="371"/>
        </pc:sldMkLst>
      </pc:sldChg>
      <pc:sldChg chg="del">
        <pc:chgData name="Adrian Bossey" userId="89c28c24-ae31-4c43-9b65-d4daefe538b9" providerId="ADAL" clId="{9A9405B8-145D-4B46-85F1-0D299E2D3F7F}" dt="2023-10-04T09:49:14.770" v="0" actId="2696"/>
        <pc:sldMkLst>
          <pc:docMk/>
          <pc:sldMk cId="1860662053" sldId="372"/>
        </pc:sldMkLst>
      </pc:sldChg>
      <pc:sldChg chg="modSp mod">
        <pc:chgData name="Adrian Bossey" userId="89c28c24-ae31-4c43-9b65-d4daefe538b9" providerId="ADAL" clId="{9A9405B8-145D-4B46-85F1-0D299E2D3F7F}" dt="2023-10-04T09:50:17.796" v="33" actId="20577"/>
        <pc:sldMkLst>
          <pc:docMk/>
          <pc:sldMk cId="3305127413" sldId="374"/>
        </pc:sldMkLst>
        <pc:spChg chg="mod">
          <ac:chgData name="Adrian Bossey" userId="89c28c24-ae31-4c43-9b65-d4daefe538b9" providerId="ADAL" clId="{9A9405B8-145D-4B46-85F1-0D299E2D3F7F}" dt="2023-10-04T09:50:17.796" v="33" actId="20577"/>
          <ac:spMkLst>
            <pc:docMk/>
            <pc:sldMk cId="3305127413" sldId="374"/>
            <ac:spMk id="4" creationId="{67D54725-959E-B006-2E74-9991E45FFF69}"/>
          </ac:spMkLst>
        </pc:spChg>
      </pc:sldChg>
    </pc:docChg>
  </pc:docChgLst>
  <pc:docChgLst>
    <pc:chgData name="Adrian Bossey" userId="89c28c24-ae31-4c43-9b65-d4daefe538b9" providerId="ADAL" clId="{6BDE6E20-DDFF-494F-AE52-46F31FE7DA97}"/>
    <pc:docChg chg="custSel addSld delSld modSld sldOrd">
      <pc:chgData name="Adrian Bossey" userId="89c28c24-ae31-4c43-9b65-d4daefe538b9" providerId="ADAL" clId="{6BDE6E20-DDFF-494F-AE52-46F31FE7DA97}" dt="2022-09-05T08:47:10.774" v="1660" actId="20577"/>
      <pc:docMkLst>
        <pc:docMk/>
      </pc:docMkLst>
      <pc:sldChg chg="del">
        <pc:chgData name="Adrian Bossey" userId="89c28c24-ae31-4c43-9b65-d4daefe538b9" providerId="ADAL" clId="{6BDE6E20-DDFF-494F-AE52-46F31FE7DA97}" dt="2022-09-05T08:09:08.169" v="452" actId="2696"/>
        <pc:sldMkLst>
          <pc:docMk/>
          <pc:sldMk cId="1740396228" sldId="312"/>
        </pc:sldMkLst>
      </pc:sldChg>
      <pc:sldChg chg="add">
        <pc:chgData name="Adrian Bossey" userId="89c28c24-ae31-4c43-9b65-d4daefe538b9" providerId="ADAL" clId="{6BDE6E20-DDFF-494F-AE52-46F31FE7DA97}" dt="2022-09-05T08:09:18.033" v="453"/>
        <pc:sldMkLst>
          <pc:docMk/>
          <pc:sldMk cId="3850115530" sldId="312"/>
        </pc:sldMkLst>
      </pc:sldChg>
      <pc:sldChg chg="modSp mod">
        <pc:chgData name="Adrian Bossey" userId="89c28c24-ae31-4c43-9b65-d4daefe538b9" providerId="ADAL" clId="{6BDE6E20-DDFF-494F-AE52-46F31FE7DA97}" dt="2022-09-05T08:10:11.150" v="460" actId="20577"/>
        <pc:sldMkLst>
          <pc:docMk/>
          <pc:sldMk cId="2497529787" sldId="314"/>
        </pc:sldMkLst>
        <pc:spChg chg="mod">
          <ac:chgData name="Adrian Bossey" userId="89c28c24-ae31-4c43-9b65-d4daefe538b9" providerId="ADAL" clId="{6BDE6E20-DDFF-494F-AE52-46F31FE7DA97}" dt="2022-09-05T08:10:11.150" v="460" actId="20577"/>
          <ac:spMkLst>
            <pc:docMk/>
            <pc:sldMk cId="2497529787" sldId="314"/>
            <ac:spMk id="4" creationId="{00000000-0000-0000-0000-000000000000}"/>
          </ac:spMkLst>
        </pc:spChg>
      </pc:sldChg>
      <pc:sldChg chg="del">
        <pc:chgData name="Adrian Bossey" userId="89c28c24-ae31-4c43-9b65-d4daefe538b9" providerId="ADAL" clId="{6BDE6E20-DDFF-494F-AE52-46F31FE7DA97}" dt="2022-09-04T19:35:50.625" v="406" actId="2696"/>
        <pc:sldMkLst>
          <pc:docMk/>
          <pc:sldMk cId="526618304" sldId="337"/>
        </pc:sldMkLst>
      </pc:sldChg>
      <pc:sldChg chg="modSp mod">
        <pc:chgData name="Adrian Bossey" userId="89c28c24-ae31-4c43-9b65-d4daefe538b9" providerId="ADAL" clId="{6BDE6E20-DDFF-494F-AE52-46F31FE7DA97}" dt="2022-09-05T08:39:13.088" v="1540" actId="5793"/>
        <pc:sldMkLst>
          <pc:docMk/>
          <pc:sldMk cId="1219112993" sldId="344"/>
        </pc:sldMkLst>
        <pc:spChg chg="mod">
          <ac:chgData name="Adrian Bossey" userId="89c28c24-ae31-4c43-9b65-d4daefe538b9" providerId="ADAL" clId="{6BDE6E20-DDFF-494F-AE52-46F31FE7DA97}" dt="2022-09-05T08:39:13.088" v="1540" actId="5793"/>
          <ac:spMkLst>
            <pc:docMk/>
            <pc:sldMk cId="1219112993" sldId="344"/>
            <ac:spMk id="6" creationId="{00000000-0000-0000-0000-000000000000}"/>
          </ac:spMkLst>
        </pc:spChg>
      </pc:sldChg>
      <pc:sldChg chg="modSp mod">
        <pc:chgData name="Adrian Bossey" userId="89c28c24-ae31-4c43-9b65-d4daefe538b9" providerId="ADAL" clId="{6BDE6E20-DDFF-494F-AE52-46F31FE7DA97}" dt="2022-09-05T08:16:58.346" v="557" actId="1076"/>
        <pc:sldMkLst>
          <pc:docMk/>
          <pc:sldMk cId="3124376485" sldId="345"/>
        </pc:sldMkLst>
        <pc:spChg chg="mod">
          <ac:chgData name="Adrian Bossey" userId="89c28c24-ae31-4c43-9b65-d4daefe538b9" providerId="ADAL" clId="{6BDE6E20-DDFF-494F-AE52-46F31FE7DA97}" dt="2022-09-05T08:16:58.346" v="557" actId="1076"/>
          <ac:spMkLst>
            <pc:docMk/>
            <pc:sldMk cId="3124376485" sldId="345"/>
            <ac:spMk id="6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5T08:12:22.638" v="501"/>
          <ac:spMkLst>
            <pc:docMk/>
            <pc:sldMk cId="3124376485" sldId="345"/>
            <ac:spMk id="9" creationId="{A2B5A745-D088-FE49-B70A-D3149731AB8C}"/>
          </ac:spMkLst>
        </pc:spChg>
      </pc:sldChg>
      <pc:sldChg chg="modSp mod">
        <pc:chgData name="Adrian Bossey" userId="89c28c24-ae31-4c43-9b65-d4daefe538b9" providerId="ADAL" clId="{6BDE6E20-DDFF-494F-AE52-46F31FE7DA97}" dt="2022-09-05T08:14:20.344" v="511" actId="20577"/>
        <pc:sldMkLst>
          <pc:docMk/>
          <pc:sldMk cId="552323414" sldId="346"/>
        </pc:sldMkLst>
        <pc:spChg chg="mod">
          <ac:chgData name="Adrian Bossey" userId="89c28c24-ae31-4c43-9b65-d4daefe538b9" providerId="ADAL" clId="{6BDE6E20-DDFF-494F-AE52-46F31FE7DA97}" dt="2022-09-05T08:14:20.344" v="511" actId="20577"/>
          <ac:spMkLst>
            <pc:docMk/>
            <pc:sldMk cId="552323414" sldId="346"/>
            <ac:spMk id="6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5T08:12:05.384" v="500" actId="20577"/>
          <ac:spMkLst>
            <pc:docMk/>
            <pc:sldMk cId="552323414" sldId="346"/>
            <ac:spMk id="9" creationId="{CB7B6603-8054-614A-93ED-909DD02D7F6A}"/>
          </ac:spMkLst>
        </pc:spChg>
      </pc:sldChg>
      <pc:sldChg chg="modSp mod">
        <pc:chgData name="Adrian Bossey" userId="89c28c24-ae31-4c43-9b65-d4daefe538b9" providerId="ADAL" clId="{6BDE6E20-DDFF-494F-AE52-46F31FE7DA97}" dt="2022-09-05T08:16:05.195" v="556" actId="1076"/>
        <pc:sldMkLst>
          <pc:docMk/>
          <pc:sldMk cId="4267544488" sldId="347"/>
        </pc:sldMkLst>
        <pc:spChg chg="mod">
          <ac:chgData name="Adrian Bossey" userId="89c28c24-ae31-4c43-9b65-d4daefe538b9" providerId="ADAL" clId="{6BDE6E20-DDFF-494F-AE52-46F31FE7DA97}" dt="2022-09-05T08:16:05.195" v="556" actId="1076"/>
          <ac:spMkLst>
            <pc:docMk/>
            <pc:sldMk cId="4267544488" sldId="347"/>
            <ac:spMk id="6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5T08:12:31.812" v="502"/>
          <ac:spMkLst>
            <pc:docMk/>
            <pc:sldMk cId="4267544488" sldId="347"/>
            <ac:spMk id="9" creationId="{C77B07C7-1C39-3046-9C3E-3C4469E658E7}"/>
          </ac:spMkLst>
        </pc:spChg>
      </pc:sldChg>
      <pc:sldChg chg="del">
        <pc:chgData name="Adrian Bossey" userId="89c28c24-ae31-4c43-9b65-d4daefe538b9" providerId="ADAL" clId="{6BDE6E20-DDFF-494F-AE52-46F31FE7DA97}" dt="2022-09-05T08:09:42.368" v="454" actId="2696"/>
        <pc:sldMkLst>
          <pc:docMk/>
          <pc:sldMk cId="2897934912" sldId="352"/>
        </pc:sldMkLst>
      </pc:sldChg>
      <pc:sldChg chg="modSp mod">
        <pc:chgData name="Adrian Bossey" userId="89c28c24-ae31-4c43-9b65-d4daefe538b9" providerId="ADAL" clId="{6BDE6E20-DDFF-494F-AE52-46F31FE7DA97}" dt="2022-09-05T08:46:57.302" v="1656" actId="20577"/>
        <pc:sldMkLst>
          <pc:docMk/>
          <pc:sldMk cId="3570091822" sldId="353"/>
        </pc:sldMkLst>
        <pc:spChg chg="mod">
          <ac:chgData name="Adrian Bossey" userId="89c28c24-ae31-4c43-9b65-d4daefe538b9" providerId="ADAL" clId="{6BDE6E20-DDFF-494F-AE52-46F31FE7DA97}" dt="2022-09-05T08:46:57.302" v="1656" actId="20577"/>
          <ac:spMkLst>
            <pc:docMk/>
            <pc:sldMk cId="3570091822" sldId="353"/>
            <ac:spMk id="6" creationId="{00000000-0000-0000-0000-000000000000}"/>
          </ac:spMkLst>
        </pc:spChg>
      </pc:sldChg>
      <pc:sldChg chg="modSp mod">
        <pc:chgData name="Adrian Bossey" userId="89c28c24-ae31-4c43-9b65-d4daefe538b9" providerId="ADAL" clId="{6BDE6E20-DDFF-494F-AE52-46F31FE7DA97}" dt="2022-09-05T08:47:04.673" v="1658" actId="20577"/>
        <pc:sldMkLst>
          <pc:docMk/>
          <pc:sldMk cId="251678883" sldId="354"/>
        </pc:sldMkLst>
        <pc:spChg chg="mod">
          <ac:chgData name="Adrian Bossey" userId="89c28c24-ae31-4c43-9b65-d4daefe538b9" providerId="ADAL" clId="{6BDE6E20-DDFF-494F-AE52-46F31FE7DA97}" dt="2022-09-05T08:47:04.673" v="1658" actId="20577"/>
          <ac:spMkLst>
            <pc:docMk/>
            <pc:sldMk cId="251678883" sldId="354"/>
            <ac:spMk id="2" creationId="{E5B4F4C5-11DE-BF47-B9FD-21CE0DB9C400}"/>
          </ac:spMkLst>
        </pc:spChg>
        <pc:spChg chg="mod">
          <ac:chgData name="Adrian Bossey" userId="89c28c24-ae31-4c43-9b65-d4daefe538b9" providerId="ADAL" clId="{6BDE6E20-DDFF-494F-AE52-46F31FE7DA97}" dt="2022-09-05T08:46:18.504" v="1618" actId="20577"/>
          <ac:spMkLst>
            <pc:docMk/>
            <pc:sldMk cId="251678883" sldId="354"/>
            <ac:spMk id="6" creationId="{00000000-0000-0000-0000-000000000000}"/>
          </ac:spMkLst>
        </pc:spChg>
      </pc:sldChg>
      <pc:sldChg chg="modSp mod">
        <pc:chgData name="Adrian Bossey" userId="89c28c24-ae31-4c43-9b65-d4daefe538b9" providerId="ADAL" clId="{6BDE6E20-DDFF-494F-AE52-46F31FE7DA97}" dt="2022-09-05T08:07:31.017" v="413" actId="20577"/>
        <pc:sldMkLst>
          <pc:docMk/>
          <pc:sldMk cId="889027295" sldId="356"/>
        </pc:sldMkLst>
        <pc:spChg chg="mod">
          <ac:chgData name="Adrian Bossey" userId="89c28c24-ae31-4c43-9b65-d4daefe538b9" providerId="ADAL" clId="{6BDE6E20-DDFF-494F-AE52-46F31FE7DA97}" dt="2022-09-05T08:07:31.017" v="413" actId="20577"/>
          <ac:spMkLst>
            <pc:docMk/>
            <pc:sldMk cId="889027295" sldId="356"/>
            <ac:spMk id="2" creationId="{E5B4F4C5-11DE-BF47-B9FD-21CE0DB9C400}"/>
          </ac:spMkLst>
        </pc:spChg>
      </pc:sldChg>
      <pc:sldChg chg="modSp mod">
        <pc:chgData name="Adrian Bossey" userId="89c28c24-ae31-4c43-9b65-d4daefe538b9" providerId="ADAL" clId="{6BDE6E20-DDFF-494F-AE52-46F31FE7DA97}" dt="2022-09-05T08:47:10.774" v="1660" actId="20577"/>
        <pc:sldMkLst>
          <pc:docMk/>
          <pc:sldMk cId="2864744152" sldId="357"/>
        </pc:sldMkLst>
        <pc:spChg chg="mod">
          <ac:chgData name="Adrian Bossey" userId="89c28c24-ae31-4c43-9b65-d4daefe538b9" providerId="ADAL" clId="{6BDE6E20-DDFF-494F-AE52-46F31FE7DA97}" dt="2022-09-05T08:47:10.774" v="1660" actId="20577"/>
          <ac:spMkLst>
            <pc:docMk/>
            <pc:sldMk cId="2864744152" sldId="357"/>
            <ac:spMk id="2" creationId="{E5B4F4C5-11DE-BF47-B9FD-21CE0DB9C400}"/>
          </ac:spMkLst>
        </pc:spChg>
        <pc:spChg chg="mod">
          <ac:chgData name="Adrian Bossey" userId="89c28c24-ae31-4c43-9b65-d4daefe538b9" providerId="ADAL" clId="{6BDE6E20-DDFF-494F-AE52-46F31FE7DA97}" dt="2022-09-05T08:46:14.161" v="1616" actId="20577"/>
          <ac:spMkLst>
            <pc:docMk/>
            <pc:sldMk cId="2864744152" sldId="357"/>
            <ac:spMk id="9" creationId="{A95A9BF3-E843-F445-91E5-A2F91C27F888}"/>
          </ac:spMkLst>
        </pc:spChg>
      </pc:sldChg>
      <pc:sldChg chg="del">
        <pc:chgData name="Adrian Bossey" userId="89c28c24-ae31-4c43-9b65-d4daefe538b9" providerId="ADAL" clId="{6BDE6E20-DDFF-494F-AE52-46F31FE7DA97}" dt="2022-09-04T19:21:47.446" v="1" actId="2696"/>
        <pc:sldMkLst>
          <pc:docMk/>
          <pc:sldMk cId="315918048" sldId="359"/>
        </pc:sldMkLst>
      </pc:sldChg>
      <pc:sldChg chg="ord">
        <pc:chgData name="Adrian Bossey" userId="89c28c24-ae31-4c43-9b65-d4daefe538b9" providerId="ADAL" clId="{6BDE6E20-DDFF-494F-AE52-46F31FE7DA97}" dt="2022-09-04T19:21:23.504" v="0" actId="20578"/>
        <pc:sldMkLst>
          <pc:docMk/>
          <pc:sldMk cId="1665853355" sldId="361"/>
        </pc:sldMkLst>
      </pc:sldChg>
      <pc:sldChg chg="modSp add mod">
        <pc:chgData name="Adrian Bossey" userId="89c28c24-ae31-4c43-9b65-d4daefe538b9" providerId="ADAL" clId="{6BDE6E20-DDFF-494F-AE52-46F31FE7DA97}" dt="2022-09-04T19:31:16.472" v="216" actId="1076"/>
        <pc:sldMkLst>
          <pc:docMk/>
          <pc:sldMk cId="3453231011" sldId="362"/>
        </pc:sldMkLst>
        <pc:spChg chg="mod">
          <ac:chgData name="Adrian Bossey" userId="89c28c24-ae31-4c43-9b65-d4daefe538b9" providerId="ADAL" clId="{6BDE6E20-DDFF-494F-AE52-46F31FE7DA97}" dt="2022-09-04T19:24:04.533" v="15" actId="20577"/>
          <ac:spMkLst>
            <pc:docMk/>
            <pc:sldMk cId="3453231011" sldId="362"/>
            <ac:spMk id="4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4T19:31:16.472" v="216" actId="1076"/>
          <ac:spMkLst>
            <pc:docMk/>
            <pc:sldMk cId="3453231011" sldId="362"/>
            <ac:spMk id="6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4T19:31:06.771" v="215" actId="20577"/>
          <ac:spMkLst>
            <pc:docMk/>
            <pc:sldMk cId="3453231011" sldId="362"/>
            <ac:spMk id="9" creationId="{CB7B6603-8054-614A-93ED-909DD02D7F6A}"/>
          </ac:spMkLst>
        </pc:spChg>
      </pc:sldChg>
      <pc:sldChg chg="modSp add del mod">
        <pc:chgData name="Adrian Bossey" userId="89c28c24-ae31-4c43-9b65-d4daefe538b9" providerId="ADAL" clId="{6BDE6E20-DDFF-494F-AE52-46F31FE7DA97}" dt="2022-09-04T19:34:49.954" v="405" actId="2696"/>
        <pc:sldMkLst>
          <pc:docMk/>
          <pc:sldMk cId="1062242790" sldId="363"/>
        </pc:sldMkLst>
        <pc:spChg chg="mod">
          <ac:chgData name="Adrian Bossey" userId="89c28c24-ae31-4c43-9b65-d4daefe538b9" providerId="ADAL" clId="{6BDE6E20-DDFF-494F-AE52-46F31FE7DA97}" dt="2022-09-04T19:29:52.151" v="152" actId="20577"/>
          <ac:spMkLst>
            <pc:docMk/>
            <pc:sldMk cId="1062242790" sldId="363"/>
            <ac:spMk id="4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4T19:29:58.539" v="153" actId="20577"/>
          <ac:spMkLst>
            <pc:docMk/>
            <pc:sldMk cId="1062242790" sldId="363"/>
            <ac:spMk id="6" creationId="{00000000-0000-0000-0000-000000000000}"/>
          </ac:spMkLst>
        </pc:spChg>
      </pc:sldChg>
      <pc:sldChg chg="modSp add mod">
        <pc:chgData name="Adrian Bossey" userId="89c28c24-ae31-4c43-9b65-d4daefe538b9" providerId="ADAL" clId="{6BDE6E20-DDFF-494F-AE52-46F31FE7DA97}" dt="2022-09-04T19:34:35.357" v="404" actId="20577"/>
        <pc:sldMkLst>
          <pc:docMk/>
          <pc:sldMk cId="206114243" sldId="364"/>
        </pc:sldMkLst>
        <pc:spChg chg="mod">
          <ac:chgData name="Adrian Bossey" userId="89c28c24-ae31-4c43-9b65-d4daefe538b9" providerId="ADAL" clId="{6BDE6E20-DDFF-494F-AE52-46F31FE7DA97}" dt="2022-09-04T19:34:35.357" v="404" actId="20577"/>
          <ac:spMkLst>
            <pc:docMk/>
            <pc:sldMk cId="206114243" sldId="364"/>
            <ac:spMk id="6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4T19:30:57.393" v="191" actId="20577"/>
          <ac:spMkLst>
            <pc:docMk/>
            <pc:sldMk cId="206114243" sldId="364"/>
            <ac:spMk id="9" creationId="{CB7B6603-8054-614A-93ED-909DD02D7F6A}"/>
          </ac:spMkLst>
        </pc:spChg>
      </pc:sldChg>
      <pc:sldChg chg="modSp add mod">
        <pc:chgData name="Adrian Bossey" userId="89c28c24-ae31-4c43-9b65-d4daefe538b9" providerId="ADAL" clId="{6BDE6E20-DDFF-494F-AE52-46F31FE7DA97}" dt="2022-09-05T08:46:45.621" v="1654" actId="20577"/>
        <pc:sldMkLst>
          <pc:docMk/>
          <pc:sldMk cId="2063555768" sldId="365"/>
        </pc:sldMkLst>
        <pc:spChg chg="mod">
          <ac:chgData name="Adrian Bossey" userId="89c28c24-ae31-4c43-9b65-d4daefe538b9" providerId="ADAL" clId="{6BDE6E20-DDFF-494F-AE52-46F31FE7DA97}" dt="2022-09-05T08:21:18.886" v="750" actId="20577"/>
          <ac:spMkLst>
            <pc:docMk/>
            <pc:sldMk cId="2063555768" sldId="365"/>
            <ac:spMk id="4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5T08:39:53.985" v="1570" actId="1076"/>
          <ac:spMkLst>
            <pc:docMk/>
            <pc:sldMk cId="2063555768" sldId="365"/>
            <ac:spMk id="6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5T08:46:45.621" v="1654" actId="20577"/>
          <ac:spMkLst>
            <pc:docMk/>
            <pc:sldMk cId="2063555768" sldId="365"/>
            <ac:spMk id="9" creationId="{CB7B6603-8054-614A-93ED-909DD02D7F6A}"/>
          </ac:spMkLst>
        </pc:spChg>
      </pc:sldChg>
      <pc:sldChg chg="modSp add mod">
        <pc:chgData name="Adrian Bossey" userId="89c28c24-ae31-4c43-9b65-d4daefe538b9" providerId="ADAL" clId="{6BDE6E20-DDFF-494F-AE52-46F31FE7DA97}" dt="2022-09-05T08:30:32.026" v="1116" actId="20577"/>
        <pc:sldMkLst>
          <pc:docMk/>
          <pc:sldMk cId="4215980913" sldId="366"/>
        </pc:sldMkLst>
        <pc:spChg chg="mod">
          <ac:chgData name="Adrian Bossey" userId="89c28c24-ae31-4c43-9b65-d4daefe538b9" providerId="ADAL" clId="{6BDE6E20-DDFF-494F-AE52-46F31FE7DA97}" dt="2022-09-05T08:24:27.308" v="946" actId="20577"/>
          <ac:spMkLst>
            <pc:docMk/>
            <pc:sldMk cId="4215980913" sldId="366"/>
            <ac:spMk id="4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5T08:30:32.026" v="1116" actId="20577"/>
          <ac:spMkLst>
            <pc:docMk/>
            <pc:sldMk cId="4215980913" sldId="366"/>
            <ac:spMk id="6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5T08:25:52.360" v="1040" actId="14100"/>
          <ac:spMkLst>
            <pc:docMk/>
            <pc:sldMk cId="4215980913" sldId="366"/>
            <ac:spMk id="8" creationId="{C09439F1-C60F-3740-AB83-CC6FE7FB4EAF}"/>
          </ac:spMkLst>
        </pc:spChg>
        <pc:spChg chg="mod">
          <ac:chgData name="Adrian Bossey" userId="89c28c24-ae31-4c43-9b65-d4daefe538b9" providerId="ADAL" clId="{6BDE6E20-DDFF-494F-AE52-46F31FE7DA97}" dt="2022-09-05T08:24:41.329" v="986" actId="20577"/>
          <ac:spMkLst>
            <pc:docMk/>
            <pc:sldMk cId="4215980913" sldId="366"/>
            <ac:spMk id="9" creationId="{CB7B6603-8054-614A-93ED-909DD02D7F6A}"/>
          </ac:spMkLst>
        </pc:spChg>
      </pc:sldChg>
      <pc:sldChg chg="modSp add mod">
        <pc:chgData name="Adrian Bossey" userId="89c28c24-ae31-4c43-9b65-d4daefe538b9" providerId="ADAL" clId="{6BDE6E20-DDFF-494F-AE52-46F31FE7DA97}" dt="2022-09-05T08:34:45.081" v="1397" actId="1076"/>
        <pc:sldMkLst>
          <pc:docMk/>
          <pc:sldMk cId="1593755668" sldId="367"/>
        </pc:sldMkLst>
        <pc:spChg chg="mod">
          <ac:chgData name="Adrian Bossey" userId="89c28c24-ae31-4c43-9b65-d4daefe538b9" providerId="ADAL" clId="{6BDE6E20-DDFF-494F-AE52-46F31FE7DA97}" dt="2022-09-05T08:31:14.325" v="1140" actId="20577"/>
          <ac:spMkLst>
            <pc:docMk/>
            <pc:sldMk cId="1593755668" sldId="367"/>
            <ac:spMk id="4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5T08:34:45.081" v="1397" actId="1076"/>
          <ac:spMkLst>
            <pc:docMk/>
            <pc:sldMk cId="1593755668" sldId="367"/>
            <ac:spMk id="6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5T08:31:35.201" v="1162" actId="20577"/>
          <ac:spMkLst>
            <pc:docMk/>
            <pc:sldMk cId="1593755668" sldId="367"/>
            <ac:spMk id="9" creationId="{C77B07C7-1C39-3046-9C3E-3C4469E658E7}"/>
          </ac:spMkLst>
        </pc:spChg>
      </pc:sldChg>
      <pc:sldChg chg="modSp add mod">
        <pc:chgData name="Adrian Bossey" userId="89c28c24-ae31-4c43-9b65-d4daefe538b9" providerId="ADAL" clId="{6BDE6E20-DDFF-494F-AE52-46F31FE7DA97}" dt="2022-09-05T08:38:14.382" v="1538" actId="20577"/>
        <pc:sldMkLst>
          <pc:docMk/>
          <pc:sldMk cId="349601465" sldId="368"/>
        </pc:sldMkLst>
        <pc:spChg chg="mod">
          <ac:chgData name="Adrian Bossey" userId="89c28c24-ae31-4c43-9b65-d4daefe538b9" providerId="ADAL" clId="{6BDE6E20-DDFF-494F-AE52-46F31FE7DA97}" dt="2022-09-05T08:35:24.654" v="1487" actId="20577"/>
          <ac:spMkLst>
            <pc:docMk/>
            <pc:sldMk cId="349601465" sldId="368"/>
            <ac:spMk id="4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5T08:38:14.382" v="1538" actId="20577"/>
          <ac:spMkLst>
            <pc:docMk/>
            <pc:sldMk cId="349601465" sldId="368"/>
            <ac:spMk id="6" creationId="{00000000-0000-0000-0000-000000000000}"/>
          </ac:spMkLst>
        </pc:spChg>
        <pc:spChg chg="mod">
          <ac:chgData name="Adrian Bossey" userId="89c28c24-ae31-4c43-9b65-d4daefe538b9" providerId="ADAL" clId="{6BDE6E20-DDFF-494F-AE52-46F31FE7DA97}" dt="2022-09-05T08:35:43.046" v="1526" actId="20577"/>
          <ac:spMkLst>
            <pc:docMk/>
            <pc:sldMk cId="349601465" sldId="368"/>
            <ac:spMk id="9" creationId="{CB7B6603-8054-614A-93ED-909DD02D7F6A}"/>
          </ac:spMkLst>
        </pc:spChg>
      </pc:sldChg>
    </pc:docChg>
  </pc:docChgLst>
  <pc:docChgLst>
    <pc:chgData name="Adrian Bossey" userId="89c28c24-ae31-4c43-9b65-d4daefe538b9" providerId="ADAL" clId="{3C613840-171F-E047-99E7-BF9F7EC5DA53}"/>
    <pc:docChg chg="undo custSel addSld modSld">
      <pc:chgData name="Adrian Bossey" userId="89c28c24-ae31-4c43-9b65-d4daefe538b9" providerId="ADAL" clId="{3C613840-171F-E047-99E7-BF9F7EC5DA53}" dt="2022-06-29T12:33:38.215" v="411"/>
      <pc:docMkLst>
        <pc:docMk/>
      </pc:docMkLst>
      <pc:sldChg chg="add">
        <pc:chgData name="Adrian Bossey" userId="89c28c24-ae31-4c43-9b65-d4daefe538b9" providerId="ADAL" clId="{3C613840-171F-E047-99E7-BF9F7EC5DA53}" dt="2022-06-29T12:33:38.215" v="411"/>
        <pc:sldMkLst>
          <pc:docMk/>
          <pc:sldMk cId="2497529787" sldId="314"/>
        </pc:sldMkLst>
      </pc:sldChg>
      <pc:sldChg chg="modSp mod">
        <pc:chgData name="Adrian Bossey" userId="89c28c24-ae31-4c43-9b65-d4daefe538b9" providerId="ADAL" clId="{3C613840-171F-E047-99E7-BF9F7EC5DA53}" dt="2022-06-29T11:47:50.506" v="3" actId="1036"/>
        <pc:sldMkLst>
          <pc:docMk/>
          <pc:sldMk cId="4267544488" sldId="347"/>
        </pc:sldMkLst>
        <pc:spChg chg="mod">
          <ac:chgData name="Adrian Bossey" userId="89c28c24-ae31-4c43-9b65-d4daefe538b9" providerId="ADAL" clId="{3C613840-171F-E047-99E7-BF9F7EC5DA53}" dt="2022-06-29T11:47:44.880" v="1" actId="20577"/>
          <ac:spMkLst>
            <pc:docMk/>
            <pc:sldMk cId="4267544488" sldId="347"/>
            <ac:spMk id="4" creationId="{00000000-0000-0000-0000-000000000000}"/>
          </ac:spMkLst>
        </pc:spChg>
        <pc:picChg chg="mod">
          <ac:chgData name="Adrian Bossey" userId="89c28c24-ae31-4c43-9b65-d4daefe538b9" providerId="ADAL" clId="{3C613840-171F-E047-99E7-BF9F7EC5DA53}" dt="2022-06-29T11:47:50.506" v="3" actId="1036"/>
          <ac:picMkLst>
            <pc:docMk/>
            <pc:sldMk cId="4267544488" sldId="347"/>
            <ac:picMk id="7" creationId="{2D4FFCA0-D7D2-3C42-B84E-7BB75DDC607C}"/>
          </ac:picMkLst>
        </pc:picChg>
      </pc:sldChg>
      <pc:sldChg chg="addSp delSp modSp add mod modAnim">
        <pc:chgData name="Adrian Bossey" userId="89c28c24-ae31-4c43-9b65-d4daefe538b9" providerId="ADAL" clId="{3C613840-171F-E047-99E7-BF9F7EC5DA53}" dt="2022-06-29T12:32:06.791" v="410"/>
        <pc:sldMkLst>
          <pc:docMk/>
          <pc:sldMk cId="1665853355" sldId="361"/>
        </pc:sldMkLst>
        <pc:spChg chg="add mod">
          <ac:chgData name="Adrian Bossey" userId="89c28c24-ae31-4c43-9b65-d4daefe538b9" providerId="ADAL" clId="{3C613840-171F-E047-99E7-BF9F7EC5DA53}" dt="2022-06-29T12:30:14.540" v="322" actId="20577"/>
          <ac:spMkLst>
            <pc:docMk/>
            <pc:sldMk cId="1665853355" sldId="361"/>
            <ac:spMk id="2" creationId="{59EC1DE9-18A6-5690-FDC8-23F93BC225D0}"/>
          </ac:spMkLst>
        </pc:spChg>
        <pc:spChg chg="del mod">
          <ac:chgData name="Adrian Bossey" userId="89c28c24-ae31-4c43-9b65-d4daefe538b9" providerId="ADAL" clId="{3C613840-171F-E047-99E7-BF9F7EC5DA53}" dt="2022-06-29T12:32:06.791" v="410"/>
          <ac:spMkLst>
            <pc:docMk/>
            <pc:sldMk cId="1665853355" sldId="361"/>
            <ac:spMk id="3" creationId="{4D1C3E69-9C2C-E341-9AB0-F8D72B1368F8}"/>
          </ac:spMkLst>
        </pc:spChg>
        <pc:spChg chg="mod">
          <ac:chgData name="Adrian Bossey" userId="89c28c24-ae31-4c43-9b65-d4daefe538b9" providerId="ADAL" clId="{3C613840-171F-E047-99E7-BF9F7EC5DA53}" dt="2022-06-29T12:23:20.903" v="74" actId="313"/>
          <ac:spMkLst>
            <pc:docMk/>
            <pc:sldMk cId="1665853355" sldId="361"/>
            <ac:spMk id="4" creationId="{00000000-0000-0000-0000-000000000000}"/>
          </ac:spMkLst>
        </pc:spChg>
        <pc:spChg chg="del">
          <ac:chgData name="Adrian Bossey" userId="89c28c24-ae31-4c43-9b65-d4daefe538b9" providerId="ADAL" clId="{3C613840-171F-E047-99E7-BF9F7EC5DA53}" dt="2022-06-29T12:23:33.910" v="75" actId="21"/>
          <ac:spMkLst>
            <pc:docMk/>
            <pc:sldMk cId="1665853355" sldId="361"/>
            <ac:spMk id="6" creationId="{00000000-0000-0000-0000-000000000000}"/>
          </ac:spMkLst>
        </pc:spChg>
        <pc:spChg chg="add del mod">
          <ac:chgData name="Adrian Bossey" userId="89c28c24-ae31-4c43-9b65-d4daefe538b9" providerId="ADAL" clId="{3C613840-171F-E047-99E7-BF9F7EC5DA53}" dt="2022-06-29T12:23:59.841" v="77"/>
          <ac:spMkLst>
            <pc:docMk/>
            <pc:sldMk cId="1665853355" sldId="361"/>
            <ac:spMk id="9" creationId="{69389DEE-7CE1-652A-CBCA-E0DE0638E740}"/>
          </ac:spMkLst>
        </pc:spChg>
        <pc:spChg chg="add del mod">
          <ac:chgData name="Adrian Bossey" userId="89c28c24-ae31-4c43-9b65-d4daefe538b9" providerId="ADAL" clId="{3C613840-171F-E047-99E7-BF9F7EC5DA53}" dt="2022-06-29T12:24:11.348" v="79"/>
          <ac:spMkLst>
            <pc:docMk/>
            <pc:sldMk cId="1665853355" sldId="361"/>
            <ac:spMk id="11" creationId="{C7CE25F2-1F80-49C6-8FB2-BBF2DBED5B79}"/>
          </ac:spMkLst>
        </pc:spChg>
        <pc:spChg chg="add mod">
          <ac:chgData name="Adrian Bossey" userId="89c28c24-ae31-4c43-9b65-d4daefe538b9" providerId="ADAL" clId="{3C613840-171F-E047-99E7-BF9F7EC5DA53}" dt="2022-06-29T12:24:18.229" v="80"/>
          <ac:spMkLst>
            <pc:docMk/>
            <pc:sldMk cId="1665853355" sldId="361"/>
            <ac:spMk id="12" creationId="{231171FC-AA01-02F5-8E80-D04E1B46D3B7}"/>
          </ac:spMkLst>
        </pc:spChg>
        <pc:spChg chg="add mod">
          <ac:chgData name="Adrian Bossey" userId="89c28c24-ae31-4c43-9b65-d4daefe538b9" providerId="ADAL" clId="{3C613840-171F-E047-99E7-BF9F7EC5DA53}" dt="2022-06-29T12:24:24.022" v="81"/>
          <ac:spMkLst>
            <pc:docMk/>
            <pc:sldMk cId="1665853355" sldId="361"/>
            <ac:spMk id="13" creationId="{797ACB11-66C7-5C92-5A8C-ACD252CE6B4F}"/>
          </ac:spMkLst>
        </pc:spChg>
        <pc:spChg chg="add mod">
          <ac:chgData name="Adrian Bossey" userId="89c28c24-ae31-4c43-9b65-d4daefe538b9" providerId="ADAL" clId="{3C613840-171F-E047-99E7-BF9F7EC5DA53}" dt="2022-06-29T12:28:14.059" v="199" actId="20577"/>
          <ac:spMkLst>
            <pc:docMk/>
            <pc:sldMk cId="1665853355" sldId="361"/>
            <ac:spMk id="14" creationId="{BD504252-A0DF-D937-F3B0-6FDD02CD805D}"/>
          </ac:spMkLst>
        </pc:spChg>
        <pc:spChg chg="add mod">
          <ac:chgData name="Adrian Bossey" userId="89c28c24-ae31-4c43-9b65-d4daefe538b9" providerId="ADAL" clId="{3C613840-171F-E047-99E7-BF9F7EC5DA53}" dt="2022-06-29T12:28:40.422" v="228" actId="20577"/>
          <ac:spMkLst>
            <pc:docMk/>
            <pc:sldMk cId="1665853355" sldId="361"/>
            <ac:spMk id="15" creationId="{E2EE9265-44FD-DC72-3CF2-838A8C89B995}"/>
          </ac:spMkLst>
        </pc:spChg>
        <pc:spChg chg="add mod">
          <ac:chgData name="Adrian Bossey" userId="89c28c24-ae31-4c43-9b65-d4daefe538b9" providerId="ADAL" clId="{3C613840-171F-E047-99E7-BF9F7EC5DA53}" dt="2022-06-29T12:31:38.701" v="405" actId="1076"/>
          <ac:spMkLst>
            <pc:docMk/>
            <pc:sldMk cId="1665853355" sldId="361"/>
            <ac:spMk id="16" creationId="{1F66DFB5-1170-13B5-3ECD-906BCFADD7FB}"/>
          </ac:spMkLst>
        </pc:spChg>
        <pc:spChg chg="add mod">
          <ac:chgData name="Adrian Bossey" userId="89c28c24-ae31-4c43-9b65-d4daefe538b9" providerId="ADAL" clId="{3C613840-171F-E047-99E7-BF9F7EC5DA53}" dt="2022-06-29T12:27:28.854" v="148" actId="20577"/>
          <ac:spMkLst>
            <pc:docMk/>
            <pc:sldMk cId="1665853355" sldId="361"/>
            <ac:spMk id="17" creationId="{8FFC17EE-0B52-2AED-46B1-74A184EFD7D4}"/>
          </ac:spMkLst>
        </pc:spChg>
        <pc:spChg chg="add mod">
          <ac:chgData name="Adrian Bossey" userId="89c28c24-ae31-4c43-9b65-d4daefe538b9" providerId="ADAL" clId="{3C613840-171F-E047-99E7-BF9F7EC5DA53}" dt="2022-06-29T12:27:09.461" v="127" actId="1076"/>
          <ac:spMkLst>
            <pc:docMk/>
            <pc:sldMk cId="1665853355" sldId="361"/>
            <ac:spMk id="19" creationId="{7A1B4E71-B64C-F837-0FED-A869A9F434AF}"/>
          </ac:spMkLst>
        </pc:spChg>
        <pc:spChg chg="add mod">
          <ac:chgData name="Adrian Bossey" userId="89c28c24-ae31-4c43-9b65-d4daefe538b9" providerId="ADAL" clId="{3C613840-171F-E047-99E7-BF9F7EC5DA53}" dt="2022-06-29T12:31:35.298" v="404" actId="1076"/>
          <ac:spMkLst>
            <pc:docMk/>
            <pc:sldMk cId="1665853355" sldId="361"/>
            <ac:spMk id="20" creationId="{CFFC1B45-0156-0819-8C10-005D3D2CA8D8}"/>
          </ac:spMkLst>
        </pc:spChg>
        <pc:spChg chg="add mod">
          <ac:chgData name="Adrian Bossey" userId="89c28c24-ae31-4c43-9b65-d4daefe538b9" providerId="ADAL" clId="{3C613840-171F-E047-99E7-BF9F7EC5DA53}" dt="2022-06-29T12:30:06.442" v="301" actId="1076"/>
          <ac:spMkLst>
            <pc:docMk/>
            <pc:sldMk cId="1665853355" sldId="361"/>
            <ac:spMk id="21" creationId="{C24B11D1-C0A4-12A1-A242-683EF2698205}"/>
          </ac:spMkLst>
        </pc:spChg>
        <pc:spChg chg="add mod">
          <ac:chgData name="Adrian Bossey" userId="89c28c24-ae31-4c43-9b65-d4daefe538b9" providerId="ADAL" clId="{3C613840-171F-E047-99E7-BF9F7EC5DA53}" dt="2022-06-29T12:29:41.528" v="278" actId="1076"/>
          <ac:spMkLst>
            <pc:docMk/>
            <pc:sldMk cId="1665853355" sldId="361"/>
            <ac:spMk id="22" creationId="{ADF76715-4AEE-7FD4-86B2-DEDD179051C5}"/>
          </ac:spMkLst>
        </pc:spChg>
        <pc:spChg chg="add mod">
          <ac:chgData name="Adrian Bossey" userId="89c28c24-ae31-4c43-9b65-d4daefe538b9" providerId="ADAL" clId="{3C613840-171F-E047-99E7-BF9F7EC5DA53}" dt="2022-06-29T12:31:43.047" v="406" actId="1076"/>
          <ac:spMkLst>
            <pc:docMk/>
            <pc:sldMk cId="1665853355" sldId="361"/>
            <ac:spMk id="23" creationId="{71B0B320-2299-7C2B-B2F3-F5BC974D44C5}"/>
          </ac:spMkLst>
        </pc:spChg>
        <pc:spChg chg="add mod">
          <ac:chgData name="Adrian Bossey" userId="89c28c24-ae31-4c43-9b65-d4daefe538b9" providerId="ADAL" clId="{3C613840-171F-E047-99E7-BF9F7EC5DA53}" dt="2022-06-29T12:31:22.050" v="372" actId="14100"/>
          <ac:spMkLst>
            <pc:docMk/>
            <pc:sldMk cId="1665853355" sldId="361"/>
            <ac:spMk id="25" creationId="{6B5862FF-EEF3-A6BB-6F96-3C87A1741F6C}"/>
          </ac:spMkLst>
        </pc:spChg>
        <pc:spChg chg="add mod">
          <ac:chgData name="Adrian Bossey" userId="89c28c24-ae31-4c43-9b65-d4daefe538b9" providerId="ADAL" clId="{3C613840-171F-E047-99E7-BF9F7EC5DA53}" dt="2022-06-29T12:31:01.911" v="358" actId="313"/>
          <ac:spMkLst>
            <pc:docMk/>
            <pc:sldMk cId="1665853355" sldId="361"/>
            <ac:spMk id="26" creationId="{1C64CFF6-47D0-32D0-D578-B8227D0C2AAB}"/>
          </ac:spMkLst>
        </pc:spChg>
        <pc:picChg chg="mod">
          <ac:chgData name="Adrian Bossey" userId="89c28c24-ae31-4c43-9b65-d4daefe538b9" providerId="ADAL" clId="{3C613840-171F-E047-99E7-BF9F7EC5DA53}" dt="2022-06-29T12:31:57.063" v="408" actId="1076"/>
          <ac:picMkLst>
            <pc:docMk/>
            <pc:sldMk cId="1665853355" sldId="361"/>
            <ac:picMk id="7" creationId="{2D4FFCA0-D7D2-3C42-B84E-7BB75DDC607C}"/>
          </ac:picMkLst>
        </pc:picChg>
        <pc:picChg chg="del">
          <ac:chgData name="Adrian Bossey" userId="89c28c24-ae31-4c43-9b65-d4daefe538b9" providerId="ADAL" clId="{3C613840-171F-E047-99E7-BF9F7EC5DA53}" dt="2022-06-29T12:22:46.340" v="58" actId="21"/>
          <ac:picMkLst>
            <pc:docMk/>
            <pc:sldMk cId="1665853355" sldId="361"/>
            <ac:picMk id="10" creationId="{40E019EE-F015-0447-8377-B1151FF58D9A}"/>
          </ac:picMkLst>
        </pc:picChg>
        <pc:picChg chg="add mod">
          <ac:chgData name="Adrian Bossey" userId="89c28c24-ae31-4c43-9b65-d4daefe538b9" providerId="ADAL" clId="{3C613840-171F-E047-99E7-BF9F7EC5DA53}" dt="2022-06-29T12:26:39.316" v="101" actId="571"/>
          <ac:picMkLst>
            <pc:docMk/>
            <pc:sldMk cId="1665853355" sldId="361"/>
            <ac:picMk id="18" creationId="{26482E19-C56B-0AA3-971F-610BB4D64022}"/>
          </ac:picMkLst>
        </pc:picChg>
        <pc:picChg chg="add mod">
          <ac:chgData name="Adrian Bossey" userId="89c28c24-ae31-4c43-9b65-d4daefe538b9" providerId="ADAL" clId="{3C613840-171F-E047-99E7-BF9F7EC5DA53}" dt="2022-06-29T12:30:30.805" v="324" actId="571"/>
          <ac:picMkLst>
            <pc:docMk/>
            <pc:sldMk cId="1665853355" sldId="361"/>
            <ac:picMk id="24" creationId="{FEAB8EF5-2803-B0C8-383C-12BB5E647E6C}"/>
          </ac:picMkLst>
        </pc:picChg>
      </pc:sldChg>
    </pc:docChg>
  </pc:docChgLst>
  <pc:docChgLst>
    <pc:chgData name="Adrian Bossey" userId="89c28c24-ae31-4c43-9b65-d4daefe538b9" providerId="ADAL" clId="{DA79CCC4-29CA-554C-ABE4-02DDF4FDC748}"/>
    <pc:docChg chg="undo custSel addSld delSld modSld sldOrd">
      <pc:chgData name="Adrian Bossey" userId="89c28c24-ae31-4c43-9b65-d4daefe538b9" providerId="ADAL" clId="{DA79CCC4-29CA-554C-ABE4-02DDF4FDC748}" dt="2022-09-29T17:34:42.598" v="844" actId="1076"/>
      <pc:docMkLst>
        <pc:docMk/>
      </pc:docMkLst>
      <pc:sldChg chg="delSp modSp del mod">
        <pc:chgData name="Adrian Bossey" userId="89c28c24-ae31-4c43-9b65-d4daefe538b9" providerId="ADAL" clId="{DA79CCC4-29CA-554C-ABE4-02DDF4FDC748}" dt="2022-09-29T17:31:02.078" v="786" actId="2696"/>
        <pc:sldMkLst>
          <pc:docMk/>
          <pc:sldMk cId="2202048193" sldId="307"/>
        </pc:sldMkLst>
        <pc:spChg chg="del mod">
          <ac:chgData name="Adrian Bossey" userId="89c28c24-ae31-4c43-9b65-d4daefe538b9" providerId="ADAL" clId="{DA79CCC4-29CA-554C-ABE4-02DDF4FDC748}" dt="2022-09-29T17:31:00.823" v="785"/>
          <ac:spMkLst>
            <pc:docMk/>
            <pc:sldMk cId="2202048193" sldId="307"/>
            <ac:spMk id="2" creationId="{59069E98-5488-E048-93CE-691BFC2115E5}"/>
          </ac:spMkLst>
        </pc:spChg>
        <pc:picChg chg="del">
          <ac:chgData name="Adrian Bossey" userId="89c28c24-ae31-4c43-9b65-d4daefe538b9" providerId="ADAL" clId="{DA79CCC4-29CA-554C-ABE4-02DDF4FDC748}" dt="2022-09-29T17:29:32.656" v="776" actId="21"/>
          <ac:picMkLst>
            <pc:docMk/>
            <pc:sldMk cId="2202048193" sldId="307"/>
            <ac:picMk id="5" creationId="{CF05EEDF-58D6-364D-A979-A39A04CEC445}"/>
          </ac:picMkLst>
        </pc:picChg>
      </pc:sldChg>
      <pc:sldChg chg="modSp mod">
        <pc:chgData name="Adrian Bossey" userId="89c28c24-ae31-4c43-9b65-d4daefe538b9" providerId="ADAL" clId="{DA79CCC4-29CA-554C-ABE4-02DDF4FDC748}" dt="2022-09-29T17:24:18.505" v="755" actId="2711"/>
        <pc:sldMkLst>
          <pc:docMk/>
          <pc:sldMk cId="2098596953" sldId="309"/>
        </pc:sldMkLst>
        <pc:spChg chg="mod">
          <ac:chgData name="Adrian Bossey" userId="89c28c24-ae31-4c43-9b65-d4daefe538b9" providerId="ADAL" clId="{DA79CCC4-29CA-554C-ABE4-02DDF4FDC748}" dt="2022-09-29T17:24:18.505" v="755" actId="2711"/>
          <ac:spMkLst>
            <pc:docMk/>
            <pc:sldMk cId="2098596953" sldId="309"/>
            <ac:spMk id="4" creationId="{00000000-0000-0000-0000-000000000000}"/>
          </ac:spMkLst>
        </pc:spChg>
      </pc:sldChg>
      <pc:sldChg chg="modSp mod ord">
        <pc:chgData name="Adrian Bossey" userId="89c28c24-ae31-4c43-9b65-d4daefe538b9" providerId="ADAL" clId="{DA79CCC4-29CA-554C-ABE4-02DDF4FDC748}" dt="2022-09-29T17:24:49.293" v="757" actId="2711"/>
        <pc:sldMkLst>
          <pc:docMk/>
          <pc:sldMk cId="618869752" sldId="311"/>
        </pc:sldMkLst>
        <pc:spChg chg="mod">
          <ac:chgData name="Adrian Bossey" userId="89c28c24-ae31-4c43-9b65-d4daefe538b9" providerId="ADAL" clId="{DA79CCC4-29CA-554C-ABE4-02DDF4FDC748}" dt="2022-09-29T17:24:49.293" v="757" actId="2711"/>
          <ac:spMkLst>
            <pc:docMk/>
            <pc:sldMk cId="618869752" sldId="311"/>
            <ac:spMk id="4" creationId="{00000000-0000-0000-0000-000000000000}"/>
          </ac:spMkLst>
        </pc:spChg>
      </pc:sldChg>
      <pc:sldChg chg="delSp modSp mod">
        <pc:chgData name="Adrian Bossey" userId="89c28c24-ae31-4c43-9b65-d4daefe538b9" providerId="ADAL" clId="{DA79CCC4-29CA-554C-ABE4-02DDF4FDC748}" dt="2022-09-29T17:31:33.041" v="792"/>
        <pc:sldMkLst>
          <pc:docMk/>
          <pc:sldMk cId="3850115530" sldId="312"/>
        </pc:sldMkLst>
        <pc:spChg chg="mod">
          <ac:chgData name="Adrian Bossey" userId="89c28c24-ae31-4c43-9b65-d4daefe538b9" providerId="ADAL" clId="{DA79CCC4-29CA-554C-ABE4-02DDF4FDC748}" dt="2022-09-29T17:31:18.457" v="788" actId="1076"/>
          <ac:spMkLst>
            <pc:docMk/>
            <pc:sldMk cId="3850115530" sldId="312"/>
            <ac:spMk id="2" creationId="{BE6EEF68-9123-644C-ACAA-BC4878F641C9}"/>
          </ac:spMkLst>
        </pc:spChg>
        <pc:spChg chg="mod">
          <ac:chgData name="Adrian Bossey" userId="89c28c24-ae31-4c43-9b65-d4daefe538b9" providerId="ADAL" clId="{DA79CCC4-29CA-554C-ABE4-02DDF4FDC748}" dt="2022-09-29T17:23:48.078" v="752" actId="2711"/>
          <ac:spMkLst>
            <pc:docMk/>
            <pc:sldMk cId="3850115530" sldId="312"/>
            <ac:spMk id="4" creationId="{00000000-0000-0000-0000-000000000000}"/>
          </ac:spMkLst>
        </pc:spChg>
        <pc:spChg chg="mod">
          <ac:chgData name="Adrian Bossey" userId="89c28c24-ae31-4c43-9b65-d4daefe538b9" providerId="ADAL" clId="{DA79CCC4-29CA-554C-ABE4-02DDF4FDC748}" dt="2022-09-29T17:31:30.974" v="790" actId="1076"/>
          <ac:spMkLst>
            <pc:docMk/>
            <pc:sldMk cId="3850115530" sldId="312"/>
            <ac:spMk id="6" creationId="{00000000-0000-0000-0000-000000000000}"/>
          </ac:spMkLst>
        </pc:spChg>
        <pc:spChg chg="del mod">
          <ac:chgData name="Adrian Bossey" userId="89c28c24-ae31-4c43-9b65-d4daefe538b9" providerId="ADAL" clId="{DA79CCC4-29CA-554C-ABE4-02DDF4FDC748}" dt="2022-09-29T17:31:33.041" v="792"/>
          <ac:spMkLst>
            <pc:docMk/>
            <pc:sldMk cId="3850115530" sldId="312"/>
            <ac:spMk id="9" creationId="{5434DFF0-6AD5-024D-9ED1-13F8DDE96181}"/>
          </ac:spMkLst>
        </pc:spChg>
      </pc:sldChg>
      <pc:sldChg chg="addSp delSp modSp mod">
        <pc:chgData name="Adrian Bossey" userId="89c28c24-ae31-4c43-9b65-d4daefe538b9" providerId="ADAL" clId="{DA79CCC4-29CA-554C-ABE4-02DDF4FDC748}" dt="2022-09-29T17:33:43.102" v="835" actId="20577"/>
        <pc:sldMkLst>
          <pc:docMk/>
          <pc:sldMk cId="2497529787" sldId="314"/>
        </pc:sldMkLst>
        <pc:spChg chg="mod">
          <ac:chgData name="Adrian Bossey" userId="89c28c24-ae31-4c43-9b65-d4daefe538b9" providerId="ADAL" clId="{DA79CCC4-29CA-554C-ABE4-02DDF4FDC748}" dt="2022-09-29T17:15:21.851" v="500" actId="20577"/>
          <ac:spMkLst>
            <pc:docMk/>
            <pc:sldMk cId="2497529787" sldId="314"/>
            <ac:spMk id="2" creationId="{DE6C254F-B430-F540-ABDD-4EFBC198CF4A}"/>
          </ac:spMkLst>
        </pc:spChg>
        <pc:spChg chg="add del mod">
          <ac:chgData name="Adrian Bossey" userId="89c28c24-ae31-4c43-9b65-d4daefe538b9" providerId="ADAL" clId="{DA79CCC4-29CA-554C-ABE4-02DDF4FDC748}" dt="2022-09-29T17:13:49.103" v="391"/>
          <ac:spMkLst>
            <pc:docMk/>
            <pc:sldMk cId="2497529787" sldId="314"/>
            <ac:spMk id="3" creationId="{03F8622C-34C8-7325-7081-EBDA8B3F38F7}"/>
          </ac:spMkLst>
        </pc:spChg>
        <pc:spChg chg="mod">
          <ac:chgData name="Adrian Bossey" userId="89c28c24-ae31-4c43-9b65-d4daefe538b9" providerId="ADAL" clId="{DA79CCC4-29CA-554C-ABE4-02DDF4FDC748}" dt="2022-09-29T17:25:02.724" v="758" actId="2711"/>
          <ac:spMkLst>
            <pc:docMk/>
            <pc:sldMk cId="2497529787" sldId="314"/>
            <ac:spMk id="4" creationId="{00000000-0000-0000-0000-000000000000}"/>
          </ac:spMkLst>
        </pc:spChg>
        <pc:spChg chg="mod">
          <ac:chgData name="Adrian Bossey" userId="89c28c24-ae31-4c43-9b65-d4daefe538b9" providerId="ADAL" clId="{DA79CCC4-29CA-554C-ABE4-02DDF4FDC748}" dt="2022-09-29T17:33:43.102" v="835" actId="20577"/>
          <ac:spMkLst>
            <pc:docMk/>
            <pc:sldMk cId="2497529787" sldId="314"/>
            <ac:spMk id="6" creationId="{00000000-0000-0000-0000-000000000000}"/>
          </ac:spMkLst>
        </pc:spChg>
      </pc:sldChg>
      <pc:sldChg chg="addSp delSp modSp add mod">
        <pc:chgData name="Adrian Bossey" userId="89c28c24-ae31-4c43-9b65-d4daefe538b9" providerId="ADAL" clId="{DA79CCC4-29CA-554C-ABE4-02DDF4FDC748}" dt="2022-09-29T17:34:42.598" v="844" actId="1076"/>
        <pc:sldMkLst>
          <pc:docMk/>
          <pc:sldMk cId="526618304" sldId="337"/>
        </pc:sldMkLst>
        <pc:spChg chg="mod">
          <ac:chgData name="Adrian Bossey" userId="89c28c24-ae31-4c43-9b65-d4daefe538b9" providerId="ADAL" clId="{DA79CCC4-29CA-554C-ABE4-02DDF4FDC748}" dt="2022-09-29T17:00:55.859" v="141"/>
          <ac:spMkLst>
            <pc:docMk/>
            <pc:sldMk cId="526618304" sldId="337"/>
            <ac:spMk id="3" creationId="{4C3DE21D-C086-2D44-8CC7-4F6119E25000}"/>
          </ac:spMkLst>
        </pc:spChg>
        <pc:spChg chg="mod">
          <ac:chgData name="Adrian Bossey" userId="89c28c24-ae31-4c43-9b65-d4daefe538b9" providerId="ADAL" clId="{DA79CCC4-29CA-554C-ABE4-02DDF4FDC748}" dt="2022-09-29T16:59:30.730" v="134"/>
          <ac:spMkLst>
            <pc:docMk/>
            <pc:sldMk cId="526618304" sldId="337"/>
            <ac:spMk id="4" creationId="{00000000-0000-0000-0000-000000000000}"/>
          </ac:spMkLst>
        </pc:spChg>
        <pc:spChg chg="mod">
          <ac:chgData name="Adrian Bossey" userId="89c28c24-ae31-4c43-9b65-d4daefe538b9" providerId="ADAL" clId="{DA79CCC4-29CA-554C-ABE4-02DDF4FDC748}" dt="2022-09-29T17:34:35.859" v="842" actId="1076"/>
          <ac:spMkLst>
            <pc:docMk/>
            <pc:sldMk cId="526618304" sldId="337"/>
            <ac:spMk id="12" creationId="{1FECD047-FE99-2641-92E3-42ED49710CD0}"/>
          </ac:spMkLst>
        </pc:spChg>
        <pc:graphicFrameChg chg="del modGraphic">
          <ac:chgData name="Adrian Bossey" userId="89c28c24-ae31-4c43-9b65-d4daefe538b9" providerId="ADAL" clId="{DA79CCC4-29CA-554C-ABE4-02DDF4FDC748}" dt="2022-09-29T17:00:34.106" v="140" actId="21"/>
          <ac:graphicFrameMkLst>
            <pc:docMk/>
            <pc:sldMk cId="526618304" sldId="337"/>
            <ac:graphicFrameMk id="9" creationId="{81A1EC73-47BA-0F4D-8183-D22D0FF37C97}"/>
          </ac:graphicFrameMkLst>
        </pc:graphicFrameChg>
        <pc:picChg chg="add del mod">
          <ac:chgData name="Adrian Bossey" userId="89c28c24-ae31-4c43-9b65-d4daefe538b9" providerId="ADAL" clId="{DA79CCC4-29CA-554C-ABE4-02DDF4FDC748}" dt="2022-09-29T17:00:14.648" v="137"/>
          <ac:picMkLst>
            <pc:docMk/>
            <pc:sldMk cId="526618304" sldId="337"/>
            <ac:picMk id="2" creationId="{D6F01DB8-702D-7D55-4638-E70B65512F3B}"/>
          </ac:picMkLst>
        </pc:picChg>
        <pc:picChg chg="add del mod">
          <ac:chgData name="Adrian Bossey" userId="89c28c24-ae31-4c43-9b65-d4daefe538b9" providerId="ADAL" clId="{DA79CCC4-29CA-554C-ABE4-02DDF4FDC748}" dt="2022-09-29T17:00:28.194" v="139"/>
          <ac:picMkLst>
            <pc:docMk/>
            <pc:sldMk cId="526618304" sldId="337"/>
            <ac:picMk id="5" creationId="{320F7068-B2E1-95EB-D012-92F63B2177EF}"/>
          </ac:picMkLst>
        </pc:picChg>
        <pc:picChg chg="add mod">
          <ac:chgData name="Adrian Bossey" userId="89c28c24-ae31-4c43-9b65-d4daefe538b9" providerId="ADAL" clId="{DA79CCC4-29CA-554C-ABE4-02DDF4FDC748}" dt="2022-09-29T17:34:42.598" v="844" actId="1076"/>
          <ac:picMkLst>
            <pc:docMk/>
            <pc:sldMk cId="526618304" sldId="337"/>
            <ac:picMk id="6" creationId="{3C6CAEC5-F3D8-5546-A07D-55E8747AC5CE}"/>
          </ac:picMkLst>
        </pc:picChg>
        <pc:picChg chg="mod">
          <ac:chgData name="Adrian Bossey" userId="89c28c24-ae31-4c43-9b65-d4daefe538b9" providerId="ADAL" clId="{DA79CCC4-29CA-554C-ABE4-02DDF4FDC748}" dt="2022-09-29T17:01:44.988" v="147" actId="14100"/>
          <ac:picMkLst>
            <pc:docMk/>
            <pc:sldMk cId="526618304" sldId="337"/>
            <ac:picMk id="11" creationId="{213EFE30-00A3-7848-97AB-3E189335B8E6}"/>
          </ac:picMkLst>
        </pc:picChg>
      </pc:sldChg>
      <pc:sldChg chg="addSp delSp modSp add del mod ord">
        <pc:chgData name="Adrian Bossey" userId="89c28c24-ae31-4c43-9b65-d4daefe538b9" providerId="ADAL" clId="{DA79CCC4-29CA-554C-ABE4-02DDF4FDC748}" dt="2022-09-29T17:29:45.256" v="778" actId="1076"/>
        <pc:sldMkLst>
          <pc:docMk/>
          <pc:sldMk cId="1219112993" sldId="344"/>
        </pc:sldMkLst>
        <pc:spChg chg="del">
          <ac:chgData name="Adrian Bossey" userId="89c28c24-ae31-4c43-9b65-d4daefe538b9" providerId="ADAL" clId="{DA79CCC4-29CA-554C-ABE4-02DDF4FDC748}" dt="2022-09-29T17:05:19.822" v="251" actId="21"/>
          <ac:spMkLst>
            <pc:docMk/>
            <pc:sldMk cId="1219112993" sldId="344"/>
            <ac:spMk id="2" creationId="{E5B4F4C5-11DE-BF47-B9FD-21CE0DB9C400}"/>
          </ac:spMkLst>
        </pc:spChg>
        <pc:spChg chg="add mod">
          <ac:chgData name="Adrian Bossey" userId="89c28c24-ae31-4c43-9b65-d4daefe538b9" providerId="ADAL" clId="{DA79CCC4-29CA-554C-ABE4-02DDF4FDC748}" dt="2022-09-29T17:29:45.256" v="778" actId="1076"/>
          <ac:spMkLst>
            <pc:docMk/>
            <pc:sldMk cId="1219112993" sldId="344"/>
            <ac:spMk id="3" creationId="{018D7E1B-B5A2-2BAA-83FA-F2EEB0BD5442}"/>
          </ac:spMkLst>
        </pc:spChg>
        <pc:spChg chg="mod">
          <ac:chgData name="Adrian Bossey" userId="89c28c24-ae31-4c43-9b65-d4daefe538b9" providerId="ADAL" clId="{DA79CCC4-29CA-554C-ABE4-02DDF4FDC748}" dt="2022-09-29T17:05:13.962" v="250" actId="5793"/>
          <ac:spMkLst>
            <pc:docMk/>
            <pc:sldMk cId="1219112993" sldId="344"/>
            <ac:spMk id="4" creationId="{00000000-0000-0000-0000-000000000000}"/>
          </ac:spMkLst>
        </pc:spChg>
        <pc:spChg chg="del">
          <ac:chgData name="Adrian Bossey" userId="89c28c24-ae31-4c43-9b65-d4daefe538b9" providerId="ADAL" clId="{DA79CCC4-29CA-554C-ABE4-02DDF4FDC748}" dt="2022-09-29T17:05:23.899" v="252" actId="21"/>
          <ac:spMkLst>
            <pc:docMk/>
            <pc:sldMk cId="1219112993" sldId="344"/>
            <ac:spMk id="6" creationId="{00000000-0000-0000-0000-000000000000}"/>
          </ac:spMkLst>
        </pc:spChg>
        <pc:picChg chg="add mod">
          <ac:chgData name="Adrian Bossey" userId="89c28c24-ae31-4c43-9b65-d4daefe538b9" providerId="ADAL" clId="{DA79CCC4-29CA-554C-ABE4-02DDF4FDC748}" dt="2022-09-29T17:29:39.338" v="777"/>
          <ac:picMkLst>
            <pc:docMk/>
            <pc:sldMk cId="1219112993" sldId="344"/>
            <ac:picMk id="5" creationId="{81A5154D-3989-0A8B-922C-95755C7BCC83}"/>
          </ac:picMkLst>
        </pc:picChg>
        <pc:picChg chg="del">
          <ac:chgData name="Adrian Bossey" userId="89c28c24-ae31-4c43-9b65-d4daefe538b9" providerId="ADAL" clId="{DA79CCC4-29CA-554C-ABE4-02DDF4FDC748}" dt="2022-09-29T17:01:03.619" v="142" actId="21"/>
          <ac:picMkLst>
            <pc:docMk/>
            <pc:sldMk cId="1219112993" sldId="344"/>
            <ac:picMk id="9" creationId="{D28A029A-98B8-2943-B34B-4016FA826341}"/>
          </ac:picMkLst>
        </pc:picChg>
      </pc:sldChg>
      <pc:sldChg chg="del">
        <pc:chgData name="Adrian Bossey" userId="89c28c24-ae31-4c43-9b65-d4daefe538b9" providerId="ADAL" clId="{DA79CCC4-29CA-554C-ABE4-02DDF4FDC748}" dt="2022-09-29T16:53:14.369" v="96" actId="2696"/>
        <pc:sldMkLst>
          <pc:docMk/>
          <pc:sldMk cId="3124376485" sldId="345"/>
        </pc:sldMkLst>
      </pc:sldChg>
      <pc:sldChg chg="del">
        <pc:chgData name="Adrian Bossey" userId="89c28c24-ae31-4c43-9b65-d4daefe538b9" providerId="ADAL" clId="{DA79CCC4-29CA-554C-ABE4-02DDF4FDC748}" dt="2022-09-29T16:53:15.077" v="97" actId="2696"/>
        <pc:sldMkLst>
          <pc:docMk/>
          <pc:sldMk cId="552323414" sldId="346"/>
        </pc:sldMkLst>
      </pc:sldChg>
      <pc:sldChg chg="del">
        <pc:chgData name="Adrian Bossey" userId="89c28c24-ae31-4c43-9b65-d4daefe538b9" providerId="ADAL" clId="{DA79CCC4-29CA-554C-ABE4-02DDF4FDC748}" dt="2022-09-29T16:53:16.993" v="98" actId="2696"/>
        <pc:sldMkLst>
          <pc:docMk/>
          <pc:sldMk cId="4267544488" sldId="347"/>
        </pc:sldMkLst>
      </pc:sldChg>
      <pc:sldChg chg="delSp add del mod">
        <pc:chgData name="Adrian Bossey" userId="89c28c24-ae31-4c43-9b65-d4daefe538b9" providerId="ADAL" clId="{DA79CCC4-29CA-554C-ABE4-02DDF4FDC748}" dt="2022-09-29T16:54:51.220" v="108" actId="2696"/>
        <pc:sldMkLst>
          <pc:docMk/>
          <pc:sldMk cId="3570091822" sldId="353"/>
        </pc:sldMkLst>
        <pc:picChg chg="del">
          <ac:chgData name="Adrian Bossey" userId="89c28c24-ae31-4c43-9b65-d4daefe538b9" providerId="ADAL" clId="{DA79CCC4-29CA-554C-ABE4-02DDF4FDC748}" dt="2022-09-29T16:54:25.527" v="104" actId="21"/>
          <ac:picMkLst>
            <pc:docMk/>
            <pc:sldMk cId="3570091822" sldId="353"/>
            <ac:picMk id="10" creationId="{718536A6-6D01-CC4C-8C34-34C86D2F4B14}"/>
          </ac:picMkLst>
        </pc:picChg>
      </pc:sldChg>
      <pc:sldChg chg="del">
        <pc:chgData name="Adrian Bossey" userId="89c28c24-ae31-4c43-9b65-d4daefe538b9" providerId="ADAL" clId="{DA79CCC4-29CA-554C-ABE4-02DDF4FDC748}" dt="2022-09-29T16:54:52.916" v="109" actId="2696"/>
        <pc:sldMkLst>
          <pc:docMk/>
          <pc:sldMk cId="251678883" sldId="354"/>
        </pc:sldMkLst>
      </pc:sldChg>
      <pc:sldChg chg="addSp delSp modSp mod">
        <pc:chgData name="Adrian Bossey" userId="89c28c24-ae31-4c43-9b65-d4daefe538b9" providerId="ADAL" clId="{DA79CCC4-29CA-554C-ABE4-02DDF4FDC748}" dt="2022-09-29T17:26:15.235" v="764" actId="20577"/>
        <pc:sldMkLst>
          <pc:docMk/>
          <pc:sldMk cId="889027295" sldId="356"/>
        </pc:sldMkLst>
        <pc:spChg chg="del mod">
          <ac:chgData name="Adrian Bossey" userId="89c28c24-ae31-4c43-9b65-d4daefe538b9" providerId="ADAL" clId="{DA79CCC4-29CA-554C-ABE4-02DDF4FDC748}" dt="2022-09-29T17:02:28.891" v="165"/>
          <ac:spMkLst>
            <pc:docMk/>
            <pc:sldMk cId="889027295" sldId="356"/>
            <ac:spMk id="2" creationId="{E5B4F4C5-11DE-BF47-B9FD-21CE0DB9C400}"/>
          </ac:spMkLst>
        </pc:spChg>
        <pc:spChg chg="add mod">
          <ac:chgData name="Adrian Bossey" userId="89c28c24-ae31-4c43-9b65-d4daefe538b9" providerId="ADAL" clId="{DA79CCC4-29CA-554C-ABE4-02DDF4FDC748}" dt="2022-09-29T17:26:15.235" v="764" actId="20577"/>
          <ac:spMkLst>
            <pc:docMk/>
            <pc:sldMk cId="889027295" sldId="356"/>
            <ac:spMk id="10" creationId="{5C6AF16B-37A2-E1C3-2AF5-D80C0EC168D7}"/>
          </ac:spMkLst>
        </pc:spChg>
        <pc:picChg chg="add mod">
          <ac:chgData name="Adrian Bossey" userId="89c28c24-ae31-4c43-9b65-d4daefe538b9" providerId="ADAL" clId="{DA79CCC4-29CA-554C-ABE4-02DDF4FDC748}" dt="2022-09-29T17:02:00.267" v="149" actId="14100"/>
          <ac:picMkLst>
            <pc:docMk/>
            <pc:sldMk cId="889027295" sldId="356"/>
            <ac:picMk id="3" creationId="{C18A7111-394F-B0C9-998C-24D0F567A792}"/>
          </ac:picMkLst>
        </pc:picChg>
        <pc:picChg chg="add mod">
          <ac:chgData name="Adrian Bossey" userId="89c28c24-ae31-4c43-9b65-d4daefe538b9" providerId="ADAL" clId="{DA79CCC4-29CA-554C-ABE4-02DDF4FDC748}" dt="2022-09-29T17:02:06.462" v="151" actId="1076"/>
          <ac:picMkLst>
            <pc:docMk/>
            <pc:sldMk cId="889027295" sldId="356"/>
            <ac:picMk id="5" creationId="{FFB69709-CAAE-86C5-C72F-09BE1D4D0627}"/>
          </ac:picMkLst>
        </pc:picChg>
        <pc:picChg chg="del">
          <ac:chgData name="Adrian Bossey" userId="89c28c24-ae31-4c43-9b65-d4daefe538b9" providerId="ADAL" clId="{DA79CCC4-29CA-554C-ABE4-02DDF4FDC748}" dt="2022-09-29T16:54:17.062" v="102" actId="21"/>
          <ac:picMkLst>
            <pc:docMk/>
            <pc:sldMk cId="889027295" sldId="356"/>
            <ac:picMk id="9" creationId="{DE07C3C8-77E6-514C-9377-2642E03F00C0}"/>
          </ac:picMkLst>
        </pc:picChg>
        <pc:picChg chg="del">
          <ac:chgData name="Adrian Bossey" userId="89c28c24-ae31-4c43-9b65-d4daefe538b9" providerId="ADAL" clId="{DA79CCC4-29CA-554C-ABE4-02DDF4FDC748}" dt="2022-09-29T16:54:19.585" v="103" actId="21"/>
          <ac:picMkLst>
            <pc:docMk/>
            <pc:sldMk cId="889027295" sldId="356"/>
            <ac:picMk id="11" creationId="{7C9F9573-CF9B-BC4C-B551-849F2EC2FA4A}"/>
          </ac:picMkLst>
        </pc:picChg>
      </pc:sldChg>
      <pc:sldChg chg="delSp del mod">
        <pc:chgData name="Adrian Bossey" userId="89c28c24-ae31-4c43-9b65-d4daefe538b9" providerId="ADAL" clId="{DA79CCC4-29CA-554C-ABE4-02DDF4FDC748}" dt="2022-09-29T16:54:54.710" v="110" actId="2696"/>
        <pc:sldMkLst>
          <pc:docMk/>
          <pc:sldMk cId="2864744152" sldId="357"/>
        </pc:sldMkLst>
        <pc:picChg chg="del">
          <ac:chgData name="Adrian Bossey" userId="89c28c24-ae31-4c43-9b65-d4daefe538b9" providerId="ADAL" clId="{DA79CCC4-29CA-554C-ABE4-02DDF4FDC748}" dt="2022-09-29T16:54:37.970" v="106" actId="21"/>
          <ac:picMkLst>
            <pc:docMk/>
            <pc:sldMk cId="2864744152" sldId="357"/>
            <ac:picMk id="5" creationId="{514FA503-2FAE-8943-99ED-F77DD5D25171}"/>
          </ac:picMkLst>
        </pc:picChg>
      </pc:sldChg>
      <pc:sldChg chg="del">
        <pc:chgData name="Adrian Bossey" userId="89c28c24-ae31-4c43-9b65-d4daefe538b9" providerId="ADAL" clId="{DA79CCC4-29CA-554C-ABE4-02DDF4FDC748}" dt="2022-09-29T17:04:27.139" v="220" actId="2696"/>
        <pc:sldMkLst>
          <pc:docMk/>
          <pc:sldMk cId="157535540" sldId="360"/>
        </pc:sldMkLst>
      </pc:sldChg>
      <pc:sldChg chg="del">
        <pc:chgData name="Adrian Bossey" userId="89c28c24-ae31-4c43-9b65-d4daefe538b9" providerId="ADAL" clId="{DA79CCC4-29CA-554C-ABE4-02DDF4FDC748}" dt="2022-09-29T16:53:12.863" v="95" actId="2696"/>
        <pc:sldMkLst>
          <pc:docMk/>
          <pc:sldMk cId="1665853355" sldId="361"/>
        </pc:sldMkLst>
      </pc:sldChg>
      <pc:sldChg chg="del">
        <pc:chgData name="Adrian Bossey" userId="89c28c24-ae31-4c43-9b65-d4daefe538b9" providerId="ADAL" clId="{DA79CCC4-29CA-554C-ABE4-02DDF4FDC748}" dt="2022-09-29T16:53:03.567" v="91" actId="2696"/>
        <pc:sldMkLst>
          <pc:docMk/>
          <pc:sldMk cId="3453231011" sldId="362"/>
        </pc:sldMkLst>
      </pc:sldChg>
      <pc:sldChg chg="del">
        <pc:chgData name="Adrian Bossey" userId="89c28c24-ae31-4c43-9b65-d4daefe538b9" providerId="ADAL" clId="{DA79CCC4-29CA-554C-ABE4-02DDF4FDC748}" dt="2022-09-29T16:53:04.111" v="92" actId="2696"/>
        <pc:sldMkLst>
          <pc:docMk/>
          <pc:sldMk cId="206114243" sldId="364"/>
        </pc:sldMkLst>
      </pc:sldChg>
      <pc:sldChg chg="addSp delSp modSp mod">
        <pc:chgData name="Adrian Bossey" userId="89c28c24-ae31-4c43-9b65-d4daefe538b9" providerId="ADAL" clId="{DA79CCC4-29CA-554C-ABE4-02DDF4FDC748}" dt="2022-09-29T17:30:52.531" v="783" actId="1076"/>
        <pc:sldMkLst>
          <pc:docMk/>
          <pc:sldMk cId="2063555768" sldId="365"/>
        </pc:sldMkLst>
        <pc:spChg chg="add mod">
          <ac:chgData name="Adrian Bossey" userId="89c28c24-ae31-4c43-9b65-d4daefe538b9" providerId="ADAL" clId="{DA79CCC4-29CA-554C-ABE4-02DDF4FDC748}" dt="2022-09-29T17:30:52.531" v="783" actId="1076"/>
          <ac:spMkLst>
            <pc:docMk/>
            <pc:sldMk cId="2063555768" sldId="365"/>
            <ac:spMk id="3" creationId="{03DC486B-F276-5DF9-8656-B18A01F636FD}"/>
          </ac:spMkLst>
        </pc:spChg>
        <pc:spChg chg="mod">
          <ac:chgData name="Adrian Bossey" userId="89c28c24-ae31-4c43-9b65-d4daefe538b9" providerId="ADAL" clId="{DA79CCC4-29CA-554C-ABE4-02DDF4FDC748}" dt="2022-09-29T17:24:33.343" v="756" actId="2711"/>
          <ac:spMkLst>
            <pc:docMk/>
            <pc:sldMk cId="2063555768" sldId="365"/>
            <ac:spMk id="4" creationId="{00000000-0000-0000-0000-000000000000}"/>
          </ac:spMkLst>
        </pc:spChg>
        <pc:spChg chg="mod">
          <ac:chgData name="Adrian Bossey" userId="89c28c24-ae31-4c43-9b65-d4daefe538b9" providerId="ADAL" clId="{DA79CCC4-29CA-554C-ABE4-02DDF4FDC748}" dt="2022-09-29T17:24:05.290" v="754" actId="255"/>
          <ac:spMkLst>
            <pc:docMk/>
            <pc:sldMk cId="2063555768" sldId="365"/>
            <ac:spMk id="6" creationId="{00000000-0000-0000-0000-000000000000}"/>
          </ac:spMkLst>
        </pc:spChg>
        <pc:spChg chg="del">
          <ac:chgData name="Adrian Bossey" userId="89c28c24-ae31-4c43-9b65-d4daefe538b9" providerId="ADAL" clId="{DA79CCC4-29CA-554C-ABE4-02DDF4FDC748}" dt="2022-09-29T17:05:35.877" v="253" actId="21"/>
          <ac:spMkLst>
            <pc:docMk/>
            <pc:sldMk cId="2063555768" sldId="365"/>
            <ac:spMk id="9" creationId="{CB7B6603-8054-614A-93ED-909DD02D7F6A}"/>
          </ac:spMkLst>
        </pc:spChg>
      </pc:sldChg>
      <pc:sldChg chg="del">
        <pc:chgData name="Adrian Bossey" userId="89c28c24-ae31-4c43-9b65-d4daefe538b9" providerId="ADAL" clId="{DA79CCC4-29CA-554C-ABE4-02DDF4FDC748}" dt="2022-09-29T16:53:04.659" v="93" actId="2696"/>
        <pc:sldMkLst>
          <pc:docMk/>
          <pc:sldMk cId="4215980913" sldId="366"/>
        </pc:sldMkLst>
      </pc:sldChg>
      <pc:sldChg chg="del">
        <pc:chgData name="Adrian Bossey" userId="89c28c24-ae31-4c43-9b65-d4daefe538b9" providerId="ADAL" clId="{DA79CCC4-29CA-554C-ABE4-02DDF4FDC748}" dt="2022-09-29T16:53:18.463" v="99" actId="2696"/>
        <pc:sldMkLst>
          <pc:docMk/>
          <pc:sldMk cId="1593755668" sldId="367"/>
        </pc:sldMkLst>
      </pc:sldChg>
      <pc:sldChg chg="del">
        <pc:chgData name="Adrian Bossey" userId="89c28c24-ae31-4c43-9b65-d4daefe538b9" providerId="ADAL" clId="{DA79CCC4-29CA-554C-ABE4-02DDF4FDC748}" dt="2022-09-29T16:53:05.768" v="94" actId="2696"/>
        <pc:sldMkLst>
          <pc:docMk/>
          <pc:sldMk cId="349601465" sldId="3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AC755DB0-0152-EE41-8C89-A81DA17C0828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100B14B5-B5F2-5044-9A48-047327D7F8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9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153" algn="l" defTabSz="45715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306" algn="l" defTabSz="45715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459" algn="l" defTabSz="45715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613" algn="l" defTabSz="457153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5765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8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1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4" algn="l" defTabSz="457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077" y="4295141"/>
            <a:ext cx="1760591" cy="4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E83-428D-EE4A-9D4B-9255671F76A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AD1-7FC0-5C4B-936A-B45A587D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33806" y="206172"/>
            <a:ext cx="1157287" cy="439270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206172"/>
            <a:ext cx="3324225" cy="439270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E83-428D-EE4A-9D4B-9255671F76A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AD1-7FC0-5C4B-936A-B45A587D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B1C8-B398-0B43-98AF-ECE5979F5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01" y="1106281"/>
            <a:ext cx="8146139" cy="681781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+mn-lt"/>
              </a:defRPr>
            </a:lvl1pPr>
          </a:lstStyle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3A813-3BA8-0947-8A89-39FAEBC4B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401" y="1978624"/>
            <a:ext cx="8146139" cy="29335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BA00"/>
              </a:buClr>
              <a:buSzTx/>
              <a:buFontTx/>
              <a:buNone/>
              <a:tabLst/>
              <a:defRPr sz="1800"/>
            </a:lvl1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bullet points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bullet points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bullet points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08CA6-E56F-E844-AB42-12323087147D}"/>
              </a:ext>
            </a:extLst>
          </p:cNvPr>
          <p:cNvCxnSpPr/>
          <p:nvPr userDrawn="1"/>
        </p:nvCxnSpPr>
        <p:spPr>
          <a:xfrm>
            <a:off x="334800" y="1786504"/>
            <a:ext cx="719350" cy="0"/>
          </a:xfrm>
          <a:prstGeom prst="line">
            <a:avLst/>
          </a:prstGeom>
          <a:ln w="38100" cmpd="sng">
            <a:solidFill>
              <a:srgbClr val="EAB42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almouth University logo">
            <a:extLst>
              <a:ext uri="{FF2B5EF4-FFF2-40B4-BE49-F238E27FC236}">
                <a16:creationId xmlns:a16="http://schemas.microsoft.com/office/drawing/2014/main" id="{BE7A48A1-7077-5940-9D8C-0616F35DC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7" y="348236"/>
            <a:ext cx="1442920" cy="35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B1C8-B398-0B43-98AF-ECE5979F5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00" y="274099"/>
            <a:ext cx="8030939" cy="611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i="0" baseline="0">
                <a:latin typeface="+mn-lt"/>
              </a:defRPr>
            </a:lvl1pPr>
          </a:lstStyle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3A813-3BA8-0947-8A89-39FAEBC4B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400" y="3353976"/>
            <a:ext cx="8030939" cy="15201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BA00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en-GB" dirty="0"/>
              <a:t>Click to edit copy……..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DC553-5738-9E4A-B62F-89971F9A8BF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48841" y="999255"/>
            <a:ext cx="8030939" cy="2267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50" b="0" i="0" smtClean="0">
                <a:effectLst/>
              </a:defRPr>
            </a:lvl1pPr>
          </a:lstStyle>
          <a:p>
            <a:pPr lvl="0"/>
            <a:r>
              <a:rPr lang="en-GB" dirty="0"/>
              <a:t>Click to insert </a:t>
            </a:r>
            <a:r>
              <a:rPr lang="en-GB" b="0" i="0" dirty="0">
                <a:solidFill>
                  <a:srgbClr val="1E1E1E"/>
                </a:solidFill>
                <a:effectLst/>
                <a:latin typeface="Segoe UI"/>
              </a:rPr>
              <a:t>content. </a:t>
            </a:r>
            <a:br>
              <a:rPr lang="en-GB" b="0" i="0" dirty="0">
                <a:solidFill>
                  <a:srgbClr val="1E1E1E"/>
                </a:solidFill>
                <a:effectLst/>
                <a:latin typeface="Segoe UI"/>
              </a:rPr>
            </a:br>
            <a:r>
              <a:rPr lang="en-GB" b="0" i="0" dirty="0">
                <a:solidFill>
                  <a:srgbClr val="1E1E1E"/>
                </a:solidFill>
                <a:effectLst/>
                <a:latin typeface="Segoe UI"/>
              </a:rPr>
              <a:t>This placeholder accepts text, or a table, chart, SmartArt graphic, picture, or video as indicated by the clickable icons below.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E4C8FB-F386-6747-B8D6-62A6B7626BA9}"/>
              </a:ext>
            </a:extLst>
          </p:cNvPr>
          <p:cNvCxnSpPr/>
          <p:nvPr userDrawn="1"/>
        </p:nvCxnSpPr>
        <p:spPr>
          <a:xfrm>
            <a:off x="334929" y="885802"/>
            <a:ext cx="719350" cy="0"/>
          </a:xfrm>
          <a:prstGeom prst="line">
            <a:avLst/>
          </a:prstGeom>
          <a:ln w="38100" cmpd="sng">
            <a:solidFill>
              <a:srgbClr val="EAB42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4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E83-428D-EE4A-9D4B-9255671F76A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AD1-7FC0-5C4B-936A-B45A587D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8238"/>
            <a:ext cx="7772401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2055"/>
            <a:ext cx="7772401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E83-428D-EE4A-9D4B-9255671F76A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AD1-7FC0-5C4B-936A-B45A587D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1201263"/>
            <a:ext cx="2239963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9542" y="1201263"/>
            <a:ext cx="2241549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E83-428D-EE4A-9D4B-9255671F76A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AD1-7FC0-5C4B-936A-B45A587D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6169"/>
            <a:ext cx="8229601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5" indent="0">
              <a:buNone/>
              <a:defRPr sz="1600" b="1"/>
            </a:lvl6pPr>
            <a:lvl7pPr marL="2742918" indent="0">
              <a:buNone/>
              <a:defRPr sz="1600" b="1"/>
            </a:lvl7pPr>
            <a:lvl8pPr marL="3200071" indent="0">
              <a:buNone/>
              <a:defRPr sz="1600" b="1"/>
            </a:lvl8pPr>
            <a:lvl9pPr marL="365722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59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5" indent="0">
              <a:buNone/>
              <a:defRPr sz="1600" b="1"/>
            </a:lvl6pPr>
            <a:lvl7pPr marL="2742918" indent="0">
              <a:buNone/>
              <a:defRPr sz="1600" b="1"/>
            </a:lvl7pPr>
            <a:lvl8pPr marL="3200071" indent="0">
              <a:buNone/>
              <a:defRPr sz="1600" b="1"/>
            </a:lvl8pPr>
            <a:lvl9pPr marL="365722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E83-428D-EE4A-9D4B-9255671F76A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AD1-7FC0-5C4B-936A-B45A587D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E83-428D-EE4A-9D4B-9255671F76A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AD1-7FC0-5C4B-936A-B45A587D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E83-428D-EE4A-9D4B-9255671F76A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AD1-7FC0-5C4B-936A-B45A587D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979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80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7326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6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5" indent="0">
              <a:buNone/>
              <a:defRPr sz="900"/>
            </a:lvl6pPr>
            <a:lvl7pPr marL="2742918" indent="0">
              <a:buNone/>
              <a:defRPr sz="900"/>
            </a:lvl7pPr>
            <a:lvl8pPr marL="3200071" indent="0">
              <a:buNone/>
              <a:defRPr sz="900"/>
            </a:lvl8pPr>
            <a:lvl9pPr marL="365722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E83-428D-EE4A-9D4B-9255671F76A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AD1-7FC0-5C4B-936A-B45A587D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3603785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6" indent="0">
              <a:buNone/>
              <a:defRPr sz="2400"/>
            </a:lvl3pPr>
            <a:lvl4pPr marL="1371459" indent="0">
              <a:buNone/>
              <a:defRPr sz="2000"/>
            </a:lvl4pPr>
            <a:lvl5pPr marL="1828613" indent="0">
              <a:buNone/>
              <a:defRPr sz="2000"/>
            </a:lvl5pPr>
            <a:lvl6pPr marL="2285765" indent="0">
              <a:buNone/>
              <a:defRPr sz="2000"/>
            </a:lvl6pPr>
            <a:lvl7pPr marL="2742918" indent="0">
              <a:buNone/>
              <a:defRPr sz="2000"/>
            </a:lvl7pPr>
            <a:lvl8pPr marL="3200071" indent="0">
              <a:buNone/>
              <a:defRPr sz="2000"/>
            </a:lvl8pPr>
            <a:lvl9pPr marL="36572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4029232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6" indent="0">
              <a:buNone/>
              <a:defRPr sz="1000"/>
            </a:lvl3pPr>
            <a:lvl4pPr marL="1371459" indent="0">
              <a:buNone/>
              <a:defRPr sz="900"/>
            </a:lvl4pPr>
            <a:lvl5pPr marL="1828613" indent="0">
              <a:buNone/>
              <a:defRPr sz="900"/>
            </a:lvl5pPr>
            <a:lvl6pPr marL="2285765" indent="0">
              <a:buNone/>
              <a:defRPr sz="900"/>
            </a:lvl6pPr>
            <a:lvl7pPr marL="2742918" indent="0">
              <a:buNone/>
              <a:defRPr sz="900"/>
            </a:lvl7pPr>
            <a:lvl8pPr marL="3200071" indent="0">
              <a:buNone/>
              <a:defRPr sz="900"/>
            </a:lvl8pPr>
            <a:lvl9pPr marL="365722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E83-428D-EE4A-9D4B-9255671F76A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8AD1-7FC0-5C4B-936A-B45A587D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4" y="206169"/>
            <a:ext cx="8229601" cy="858044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01263"/>
            <a:ext cx="8229601" cy="3397616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4" y="4771681"/>
            <a:ext cx="2133599" cy="274097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A69DEE83-428D-EE4A-9D4B-9255671F76A9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5" y="4771681"/>
            <a:ext cx="2895599" cy="274097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6" y="4771681"/>
            <a:ext cx="2133599" cy="274097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C1F8AD1-7FC0-5C4B-936A-B45A587D36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10333B-0FF5-CFFA-F13A-C40F1BEB75D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29862" y="0"/>
            <a:ext cx="71596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87B4F-9EF6-BCDD-1A99-ADE438D3696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29862" y="4980623"/>
            <a:ext cx="71596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254825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1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864" indent="-342864" algn="l" defTabSz="45715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874" indent="-285720" algn="l" defTabSz="45715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883" indent="-228577" algn="l" defTabSz="45715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036" indent="-228577" algn="l" defTabSz="45715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188" indent="-228577" algn="l" defTabSz="45715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341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4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8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1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1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4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ustainabledevelopment.un.org/content/documents/5987our-common-future.pdf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titudeiseverything.org.uk/" TargetMode="External"/><Relationship Id="rId2" Type="http://schemas.openxmlformats.org/officeDocument/2006/relationships/hyperlink" Target="https://www.agreenerfuture.com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shortcourses@falmouth.ac.uk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hortcourses@falmouth.ac.uk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CCBC-DBD7-48AD-8852-32D7DBCF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9231"/>
            <a:ext cx="9144000" cy="843361"/>
          </a:xfrm>
        </p:spPr>
        <p:txBody>
          <a:bodyPr>
            <a:noAutofit/>
          </a:bodyPr>
          <a:lstStyle/>
          <a:p>
            <a:pPr algn="ctr" eaLnBrk="1">
              <a:buSzPct val="100000"/>
              <a:defRPr/>
            </a:pPr>
            <a:r>
              <a:rPr lang="en-GB" sz="3200" b="1" i="0" u="none" strike="noStrike" dirty="0">
                <a:solidFill>
                  <a:srgbClr val="000000"/>
                </a:solidFill>
                <a:effectLst/>
              </a:rPr>
              <a:t>Bringing industry and students together via CPD</a:t>
            </a:r>
            <a:endParaRPr lang="en-GB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FB8B6-69EE-42CD-9746-C5696BB3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8400" y="3087006"/>
            <a:ext cx="8146139" cy="2058875"/>
          </a:xfrm>
        </p:spPr>
        <p:txBody>
          <a:bodyPr>
            <a:normAutofit/>
          </a:bodyPr>
          <a:lstStyle/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endParaRPr lang="en-US" sz="1350" b="1" dirty="0">
              <a:latin typeface="Arial" charset="0"/>
              <a:ea typeface="Arial" charset="0"/>
              <a:cs typeface="Arial" charset="0"/>
            </a:endParaRPr>
          </a:p>
          <a:p>
            <a:endParaRPr lang="en-US" sz="1350" b="1" dirty="0">
              <a:latin typeface="Arial" charset="0"/>
              <a:ea typeface="Arial" charset="0"/>
              <a:cs typeface="Arial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FAAC1C-2781-43FB-D096-8BC4032AB13C}"/>
              </a:ext>
            </a:extLst>
          </p:cNvPr>
          <p:cNvSpPr txBox="1"/>
          <p:nvPr/>
        </p:nvSpPr>
        <p:spPr>
          <a:xfrm>
            <a:off x="128186" y="799939"/>
            <a:ext cx="8938901" cy="132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2000"/>
              </a:lnSpc>
              <a:buSzPct val="100000"/>
              <a:defRPr/>
            </a:pPr>
            <a:r>
              <a:rPr lang="en-GB" sz="4000" b="1" dirty="0">
                <a:solidFill>
                  <a:srgbClr val="0070C0"/>
                </a:solidFill>
                <a:latin typeface="+mn-lt"/>
              </a:rPr>
              <a:t>AEME Teaching &amp; Learning SIG Presentation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C051E680-95E0-F0BE-DE7E-C011ED3A8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677" y="4281443"/>
            <a:ext cx="1376261" cy="55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A992F6-1F48-C350-EEA3-CBD2F118D203}"/>
              </a:ext>
            </a:extLst>
          </p:cNvPr>
          <p:cNvSpPr txBox="1">
            <a:spLocks/>
          </p:cNvSpPr>
          <p:nvPr/>
        </p:nvSpPr>
        <p:spPr>
          <a:xfrm>
            <a:off x="128186" y="3417492"/>
            <a:ext cx="9144000" cy="843361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>
            <a:lvl1pPr algn="ctr" defTabSz="457153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buSzPct val="100000"/>
              <a:defRPr/>
            </a:pPr>
            <a:r>
              <a:rPr lang="en-GB" sz="2400" b="0" dirty="0">
                <a:solidFill>
                  <a:srgbClr val="000000"/>
                </a:solidFill>
              </a:rPr>
              <a:t>Adrian Bossey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258514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FC1D-ACD5-3EDD-C0AA-562FFA37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Discussion /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4DB34-6CD3-0916-DC3F-E08B54EA8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5402" y="1515551"/>
            <a:ext cx="8030939" cy="1520189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+mn-lt"/>
              </a:rPr>
              <a:t>Many thanks</a:t>
            </a:r>
            <a:endParaRPr lang="en-US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128C38-EF8E-CB41-B999-EBDC5524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60" y="2653025"/>
            <a:ext cx="2786817" cy="18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A91ABF-7C20-6B7A-F7A4-420D9C654687}"/>
              </a:ext>
            </a:extLst>
          </p:cNvPr>
          <p:cNvSpPr txBox="1"/>
          <p:nvPr/>
        </p:nvSpPr>
        <p:spPr>
          <a:xfrm>
            <a:off x="2870460" y="4581057"/>
            <a:ext cx="259901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GB" sz="1000" dirty="0"/>
              <a:t>Image: LAAA Deaf attendees using haptic floor CREDIT Matt Jessop</a:t>
            </a:r>
          </a:p>
        </p:txBody>
      </p:sp>
    </p:spTree>
    <p:extLst>
      <p:ext uri="{BB962C8B-B14F-4D97-AF65-F5344CB8AC3E}">
        <p14:creationId xmlns:p14="http://schemas.microsoft.com/office/powerpoint/2010/main" val="6203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FC1D-ACD5-3EDD-C0AA-562FFA37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4DB34-6CD3-0916-DC3F-E08B54EA8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5402" y="1515551"/>
            <a:ext cx="8030939" cy="29709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</a:tabLst>
            </a:pPr>
            <a:r>
              <a:rPr lang="en-GB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Brundtland, G (1987) Report of the World Commission on Environment and Development: Our Common Future</a:t>
            </a:r>
            <a:r>
              <a:rPr lang="en-GB" sz="13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13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https://sustainabledevelopment.un.org/content/documents/5987our-common-future.pdf</a:t>
            </a:r>
            <a:r>
              <a:rPr lang="en-GB" sz="13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(accessed 08/06/20) World Commission on Environment and Development. Geneva.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</a:tabLst>
            </a:pPr>
            <a:r>
              <a:rPr lang="en-GB" sz="1300" dirty="0">
                <a:effectLst/>
                <a:latin typeface="+mn-lt"/>
              </a:rPr>
              <a:t>DWP (Department for Work &amp; Pensions) (2010). Equality Act 2010. HM Stationary Office. London.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</a:tabLst>
            </a:pPr>
            <a:r>
              <a:rPr lang="en-GB" sz="1300" dirty="0">
                <a:effectLst/>
                <a:latin typeface="+mn-lt"/>
              </a:rPr>
              <a:t>Finkel, R, Sharp, B &amp; Sweeney, M (2019). Accessibility, Inclusion, and Diversity in Critical Event Studies. Routledge. Abingdon. </a:t>
            </a:r>
            <a:endParaRPr lang="en-GB" sz="13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</a:tabLst>
            </a:pPr>
            <a:r>
              <a:rPr lang="en-GB" sz="1300" dirty="0">
                <a:effectLst/>
                <a:latin typeface="+mn-lt"/>
              </a:rPr>
              <a:t>House of Commons Library (2022 August 23) UK disability statistics: Prevalence and life experiences </a:t>
            </a:r>
            <a:r>
              <a:rPr lang="en-GB" sz="1300" dirty="0">
                <a:solidFill>
                  <a:srgbClr val="CCCCFF"/>
                </a:solidFill>
                <a:effectLst/>
                <a:latin typeface="+mn-lt"/>
              </a:rPr>
              <a:t>https://</a:t>
            </a:r>
            <a:r>
              <a:rPr lang="en-GB" sz="1300" dirty="0" err="1">
                <a:solidFill>
                  <a:srgbClr val="CCCCFF"/>
                </a:solidFill>
                <a:effectLst/>
                <a:latin typeface="+mn-lt"/>
              </a:rPr>
              <a:t>commonslibrary.parliament.uk</a:t>
            </a:r>
            <a:r>
              <a:rPr lang="en-GB" sz="1300" dirty="0">
                <a:solidFill>
                  <a:srgbClr val="CCCCFF"/>
                </a:solidFill>
                <a:effectLst/>
                <a:latin typeface="+mn-lt"/>
              </a:rPr>
              <a:t>/research- briefings/cbp-9602/ </a:t>
            </a:r>
            <a:r>
              <a:rPr lang="en-GB" sz="1300" dirty="0">
                <a:effectLst/>
                <a:latin typeface="+mn-lt"/>
              </a:rPr>
              <a:t>HMSO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effectLst/>
                <a:latin typeface="+mn-lt"/>
              </a:rPr>
              <a:t>Office for National statistics (2018) </a:t>
            </a:r>
            <a:r>
              <a:rPr lang="en-GB" sz="1300" dirty="0">
                <a:solidFill>
                  <a:srgbClr val="CCCCFF"/>
                </a:solidFill>
                <a:effectLst/>
                <a:latin typeface="+mn-lt"/>
              </a:rPr>
              <a:t>https://</a:t>
            </a:r>
            <a:r>
              <a:rPr lang="en-GB" sz="1300" dirty="0" err="1">
                <a:solidFill>
                  <a:srgbClr val="CCCCFF"/>
                </a:solidFill>
                <a:effectLst/>
                <a:latin typeface="+mn-lt"/>
              </a:rPr>
              <a:t>www.ons.gov.uk</a:t>
            </a:r>
            <a:r>
              <a:rPr lang="en-GB" sz="1300" dirty="0">
                <a:solidFill>
                  <a:srgbClr val="CCCCFF"/>
                </a:solidFill>
                <a:effectLst/>
                <a:latin typeface="+mn-lt"/>
              </a:rPr>
              <a:t>/</a:t>
            </a:r>
            <a:r>
              <a:rPr lang="en-GB" sz="1300" dirty="0" err="1">
                <a:solidFill>
                  <a:srgbClr val="CCCCFF"/>
                </a:solidFill>
                <a:effectLst/>
                <a:latin typeface="+mn-lt"/>
              </a:rPr>
              <a:t>peoplepopulationandcommunity</a:t>
            </a:r>
            <a:r>
              <a:rPr lang="en-GB" sz="1300" dirty="0">
                <a:solidFill>
                  <a:srgbClr val="CCCCFF"/>
                </a:solidFill>
                <a:effectLst/>
                <a:latin typeface="+mn-lt"/>
              </a:rPr>
              <a:t>/</a:t>
            </a:r>
            <a:r>
              <a:rPr lang="en-GB" sz="1300" dirty="0" err="1">
                <a:solidFill>
                  <a:srgbClr val="CCCCFF"/>
                </a:solidFill>
                <a:effectLst/>
                <a:latin typeface="+mn-lt"/>
              </a:rPr>
              <a:t>populationandmigration</a:t>
            </a:r>
            <a:r>
              <a:rPr lang="en-GB" sz="1300" dirty="0">
                <a:solidFill>
                  <a:srgbClr val="CCCCFF"/>
                </a:solidFill>
                <a:effectLst/>
                <a:latin typeface="+mn-lt"/>
              </a:rPr>
              <a:t>/</a:t>
            </a:r>
            <a:r>
              <a:rPr lang="en-GB" sz="1300" dirty="0" err="1">
                <a:solidFill>
                  <a:srgbClr val="CCCCFF"/>
                </a:solidFill>
                <a:effectLst/>
                <a:latin typeface="+mn-lt"/>
              </a:rPr>
              <a:t>populationestimates</a:t>
            </a:r>
            <a:r>
              <a:rPr lang="en-GB" sz="1300" dirty="0">
                <a:solidFill>
                  <a:srgbClr val="CCCCFF"/>
                </a:solidFill>
                <a:effectLst/>
                <a:latin typeface="+mn-lt"/>
              </a:rPr>
              <a:t>/articles/</a:t>
            </a:r>
            <a:r>
              <a:rPr lang="en-GB" sz="1300" dirty="0" err="1">
                <a:solidFill>
                  <a:srgbClr val="CCCCFF"/>
                </a:solidFill>
                <a:effectLst/>
                <a:latin typeface="+mn-lt"/>
              </a:rPr>
              <a:t>overviewoftheukpopulation</a:t>
            </a:r>
            <a:r>
              <a:rPr lang="en-GB" sz="1300" dirty="0">
                <a:solidFill>
                  <a:srgbClr val="CCCCFF"/>
                </a:solidFill>
                <a:effectLst/>
                <a:latin typeface="+mn-lt"/>
              </a:rPr>
              <a:t>/</a:t>
            </a:r>
            <a:r>
              <a:rPr lang="en-GB" sz="1300" dirty="0" err="1">
                <a:solidFill>
                  <a:srgbClr val="CCCCFF"/>
                </a:solidFill>
                <a:effectLst/>
                <a:latin typeface="+mn-lt"/>
              </a:rPr>
              <a:t>novemb</a:t>
            </a:r>
            <a:r>
              <a:rPr lang="en-GB" sz="1300" dirty="0">
                <a:solidFill>
                  <a:srgbClr val="CCCCFF"/>
                </a:solidFill>
                <a:effectLst/>
                <a:latin typeface="+mn-lt"/>
              </a:rPr>
              <a:t> er2018 </a:t>
            </a:r>
            <a:r>
              <a:rPr lang="en-GB" sz="1300" dirty="0">
                <a:effectLst/>
                <a:latin typeface="+mn-lt"/>
              </a:rPr>
              <a:t>(accessed 09.02.19) HM Stationary Office. London </a:t>
            </a:r>
          </a:p>
          <a:p>
            <a:pPr>
              <a:tabLst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</a:tabLst>
            </a:pPr>
            <a:endParaRPr lang="en-GB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tabLst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</a:tabLs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7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FC1D-ACD5-3EDD-C0AA-562FFA37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Overview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4DB34-6CD3-0916-DC3F-E08B54EA8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7044" y="4702757"/>
            <a:ext cx="1948639" cy="342813"/>
          </a:xfrm>
        </p:spPr>
        <p:txBody>
          <a:bodyPr>
            <a:normAutofit/>
          </a:bodyPr>
          <a:lstStyle/>
          <a:p>
            <a:r>
              <a:rPr lang="en-GB" sz="900" dirty="0">
                <a:latin typeface="+mn-lt"/>
              </a:rPr>
              <a:t>Image: ‘road to employability’ CREDIT: A Bossey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17960-A400-1BE3-521E-2F8421B083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6530" y="1099260"/>
            <a:ext cx="8030939" cy="3706560"/>
          </a:xfrm>
        </p:spPr>
        <p:txBody>
          <a:bodyPr>
            <a:normAutofit fontScale="77500" lnSpcReduction="20000"/>
          </a:bodyPr>
          <a:lstStyle/>
          <a:p>
            <a:pPr marL="571500" indent="-571500" eaLnBrk="1">
              <a:lnSpc>
                <a:spcPct val="102000"/>
              </a:lnSpc>
              <a:buSzPct val="100000"/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+mn-lt"/>
            </a:endParaRPr>
          </a:p>
          <a:p>
            <a:pPr marL="571500" indent="-571500" eaLnBrk="1">
              <a:lnSpc>
                <a:spcPct val="102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100" dirty="0">
                <a:latin typeface="+mn-lt"/>
              </a:rPr>
              <a:t>Identified need in the live music sector</a:t>
            </a:r>
          </a:p>
          <a:p>
            <a:pPr marL="571500" indent="-571500" eaLnBrk="1">
              <a:lnSpc>
                <a:spcPct val="102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100" dirty="0">
                <a:latin typeface="+mn-lt"/>
              </a:rPr>
              <a:t>Development of 2 online short courses</a:t>
            </a:r>
          </a:p>
          <a:p>
            <a:pPr marL="571500" indent="-571500" eaLnBrk="1">
              <a:lnSpc>
                <a:spcPct val="102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100" dirty="0">
                <a:solidFill>
                  <a:srgbClr val="000000"/>
                </a:solidFill>
                <a:latin typeface="+mn-lt"/>
              </a:rPr>
              <a:t>S</a:t>
            </a:r>
            <a:r>
              <a:rPr lang="en-GB" sz="3100" b="0" u="none" strike="noStrike" dirty="0">
                <a:solidFill>
                  <a:srgbClr val="000000"/>
                </a:solidFill>
                <a:effectLst/>
                <a:latin typeface="+mn-lt"/>
              </a:rPr>
              <a:t>tudent benefits of studying with industry practitioners </a:t>
            </a:r>
          </a:p>
          <a:p>
            <a:pPr marL="571500" indent="-571500" eaLnBrk="1">
              <a:lnSpc>
                <a:spcPct val="102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100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3100" b="0" u="none" strike="noStrike" dirty="0">
                <a:solidFill>
                  <a:srgbClr val="000000"/>
                </a:solidFill>
                <a:effectLst/>
                <a:latin typeface="+mn-lt"/>
              </a:rPr>
              <a:t>ractitioner understanding of HE and how great our students are</a:t>
            </a:r>
          </a:p>
          <a:p>
            <a:pPr marL="571500" indent="-571500" eaLnBrk="1">
              <a:lnSpc>
                <a:spcPct val="102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100" b="0" u="none" strike="noStrike" dirty="0">
                <a:solidFill>
                  <a:srgbClr val="000000"/>
                </a:solidFill>
                <a:effectLst/>
                <a:latin typeface="+mn-lt"/>
              </a:rPr>
              <a:t>demonstrate the symbiotic relationship </a:t>
            </a:r>
          </a:p>
          <a:p>
            <a:pPr marL="571500" indent="-571500" eaLnBrk="1">
              <a:lnSpc>
                <a:spcPct val="102000"/>
              </a:lnSpc>
              <a:buSzPct val="100000"/>
              <a:buFont typeface="Arial" panose="020B0604020202020204" pitchFamily="34" charset="0"/>
              <a:buChar char="•"/>
              <a:defRPr/>
            </a:pPr>
            <a:endParaRPr lang="en-GB" sz="3100" i="1" dirty="0">
              <a:solidFill>
                <a:srgbClr val="000000"/>
              </a:solidFill>
              <a:latin typeface="+mn-lt"/>
            </a:endParaRPr>
          </a:p>
          <a:p>
            <a:pPr marL="571500" indent="-571500" eaLnBrk="1">
              <a:lnSpc>
                <a:spcPct val="102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100" b="1" dirty="0">
                <a:solidFill>
                  <a:srgbClr val="000000"/>
                </a:solidFill>
                <a:latin typeface="+mn-lt"/>
              </a:rPr>
              <a:t>What is sustainability?</a:t>
            </a:r>
            <a:endParaRPr lang="en-GB" sz="3100" b="1" dirty="0">
              <a:latin typeface="+mn-lt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96B49EA-86E4-20E2-404A-B8C5D80E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95" y="3317066"/>
            <a:ext cx="1847588" cy="13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FC1D-ACD5-3EDD-C0AA-562FFA37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Defining Sustainability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4DB34-6CD3-0916-DC3F-E08B54EA8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8400" y="1307508"/>
            <a:ext cx="8246120" cy="3050848"/>
          </a:xfrm>
        </p:spPr>
        <p:txBody>
          <a:bodyPr>
            <a:normAutofit/>
          </a:bodyPr>
          <a:lstStyle/>
          <a:p>
            <a:r>
              <a:rPr lang="en-GB" sz="2400" b="1" i="1" dirty="0">
                <a:latin typeface="+mn-lt"/>
              </a:rPr>
              <a:t>"Development that meets the needs of the present without compromising the ability of future generations to meet their own needs” </a:t>
            </a:r>
            <a:r>
              <a:rPr lang="en-GB" sz="2400" dirty="0">
                <a:latin typeface="+mn-lt"/>
              </a:rPr>
              <a:t>Brundtland Report – ‘Our Common Future (1987)</a:t>
            </a: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Need to consider </a:t>
            </a:r>
            <a:r>
              <a:rPr lang="en-GB" sz="2400" b="1" dirty="0">
                <a:latin typeface="+mn-lt"/>
              </a:rPr>
              <a:t>financial, social and environmental </a:t>
            </a:r>
            <a:r>
              <a:rPr lang="en-GB" sz="2400" dirty="0">
                <a:latin typeface="+mn-lt"/>
              </a:rPr>
              <a:t>issues</a:t>
            </a: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Focusing on environmental issues will not be sufficient</a:t>
            </a: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limate emergency creates urgent need for training</a:t>
            </a:r>
            <a:endParaRPr lang="en-GB" sz="2400" dirty="0">
              <a:latin typeface="+mn-lt"/>
            </a:endParaRPr>
          </a:p>
          <a:p>
            <a:pPr marL="125993">
              <a:defRPr/>
            </a:pPr>
            <a:endParaRPr lang="en-GB" sz="2400" dirty="0">
              <a:latin typeface="+mn-lt"/>
            </a:endParaRPr>
          </a:p>
          <a:p>
            <a:endParaRPr lang="en-GB" sz="1800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CB36710-BFB9-C602-6CC6-F83BCDBC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68" y="3597778"/>
            <a:ext cx="1503540" cy="134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9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FC1D-ACD5-3EDD-C0AA-562FFA37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x-none" sz="4000" dirty="0">
                <a:solidFill>
                  <a:srgbClr val="0070C0"/>
                </a:solidFill>
              </a:rPr>
              <a:t>Measuring </a:t>
            </a:r>
            <a:r>
              <a:rPr lang="en-GB" altLang="x-none" sz="4000" b="1" dirty="0">
                <a:solidFill>
                  <a:srgbClr val="0070C0"/>
                </a:solidFill>
              </a:rPr>
              <a:t>Disability in the UK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4DB34-6CD3-0916-DC3F-E08B54EA8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8400" y="1145136"/>
            <a:ext cx="8030939" cy="3729029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400" i="1" dirty="0">
                <a:latin typeface="+mn-lt"/>
              </a:rPr>
              <a:t>“</a:t>
            </a:r>
            <a:r>
              <a:rPr lang="en-GB" altLang="en-US" sz="2400" b="1" i="1" dirty="0">
                <a:latin typeface="+mn-lt"/>
              </a:rPr>
              <a:t>An individual can be classified as disabled if they have ‘a physical or mental impairment that has a ‘substantial’ and ‘long-term’ negative effect on (their) ability to do normal daily activities” </a:t>
            </a:r>
            <a:r>
              <a:rPr lang="en-GB" altLang="en-US" sz="1100" dirty="0">
                <a:latin typeface="+mn-lt"/>
              </a:rPr>
              <a:t>(The Equality Act, 2010)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+mn-lt"/>
                <a:cs typeface="Times New Roman" panose="02020603050405020304" pitchFamily="18" charset="0"/>
              </a:rPr>
              <a:t>In 2020/21, </a:t>
            </a:r>
            <a:r>
              <a:rPr lang="en-GB" altLang="en-US" sz="2400" b="1" dirty="0">
                <a:latin typeface="+mn-lt"/>
                <a:cs typeface="Times New Roman" panose="02020603050405020304" pitchFamily="18" charset="0"/>
              </a:rPr>
              <a:t>24 percent of the UK population</a:t>
            </a:r>
            <a:r>
              <a:rPr lang="en-GB" altLang="en-US" sz="2400" dirty="0">
                <a:latin typeface="+mn-lt"/>
                <a:cs typeface="Times New Roman" panose="02020603050405020304" pitchFamily="18" charset="0"/>
              </a:rPr>
              <a:t> (16M people) had a “physical or mental health condition or illness that has lasted or is expected to last 12 months or more” </a:t>
            </a:r>
            <a:r>
              <a:rPr lang="en-GB" altLang="en-US" sz="1100" dirty="0">
                <a:latin typeface="+mn-lt"/>
                <a:cs typeface="Times New Roman" panose="02020603050405020304" pitchFamily="18" charset="0"/>
              </a:rPr>
              <a:t>(House of Commons Library 2023:1)</a:t>
            </a:r>
            <a:r>
              <a:rPr lang="en-GB" altLang="en-US" sz="1100" dirty="0">
                <a:latin typeface="+mn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+mn-lt"/>
              </a:rPr>
              <a:t>“More than a quarter of UK residents will be aged 65 years or over within 50 years” </a:t>
            </a:r>
            <a:r>
              <a:rPr lang="en-GB" altLang="en-US" sz="1100" dirty="0">
                <a:latin typeface="+mn-lt"/>
              </a:rPr>
              <a:t>(Office for National Statistics, 2018)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400" i="1" dirty="0">
                <a:latin typeface="+mn-lt"/>
              </a:rPr>
              <a:t>Accessibility refers to </a:t>
            </a:r>
            <a:r>
              <a:rPr lang="en-GB" altLang="en-US" sz="2400" b="1" i="1" dirty="0">
                <a:latin typeface="+mn-lt"/>
              </a:rPr>
              <a:t>“measures put in place to address participation by those with impairments</a:t>
            </a:r>
            <a:r>
              <a:rPr lang="en-GB" altLang="en-US" sz="2400" b="1" dirty="0">
                <a:latin typeface="+mn-lt"/>
              </a:rPr>
              <a:t>” </a:t>
            </a:r>
            <a:r>
              <a:rPr lang="en-GB" altLang="en-US" sz="1100" dirty="0">
                <a:latin typeface="+mn-lt"/>
              </a:rPr>
              <a:t>Finkel, Sharp &amp; Sweeney (2019. 2)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FC1D-ACD5-3EDD-C0AA-562FFA37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Our Response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4DB34-6CD3-0916-DC3F-E08B54EA8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8400" y="999859"/>
            <a:ext cx="8030939" cy="36863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eveloped two on-line CPD courses </a:t>
            </a:r>
            <a:r>
              <a:rPr lang="en-A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 Cambridge Education Group Digital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… on Canvas VLE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Partnership with </a:t>
            </a:r>
            <a:r>
              <a:rPr lang="en-GB" sz="24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A Greener Future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 </a:t>
            </a:r>
            <a:r>
              <a:rPr lang="en-GB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Attitude is Everything</a:t>
            </a:r>
            <a:endParaRPr lang="en-GB" sz="2400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Simultaneous delivery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students and industry practitioners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Centred on specialist input from industry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ix of asynchronous lecture materials, interviews, online tasks and forums, synchronous ‘expert’ webinars and multiple-choice assessment 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Launched in September 2017 and run up to 3 times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 350 industry practitioners and 750 students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30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FC1D-ACD5-3EDD-C0AA-562FFA37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4000" b="1" dirty="0">
                <a:solidFill>
                  <a:srgbClr val="0070C0"/>
                </a:solidFill>
              </a:rPr>
              <a:t>On-line Accessibility Training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4DB34-6CD3-0916-DC3F-E08B54EA8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530" y="1639969"/>
            <a:ext cx="8030939" cy="2540146"/>
          </a:xfrm>
        </p:spPr>
        <p:txBody>
          <a:bodyPr>
            <a:normAutofit/>
          </a:bodyPr>
          <a:lstStyle/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+mn-lt"/>
                <a:ea typeface="Times New Roman" panose="02020603050405020304" pitchFamily="18" charset="0"/>
              </a:rPr>
              <a:t>Attitude is Everything: Disability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Equality for the Live Events Industry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  <a:cs typeface="Calibri" panose="020F0502020204030204" pitchFamily="34" charset="0"/>
              </a:rPr>
              <a:t>Next start date 4 March 2024</a:t>
            </a: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400" u="sng" dirty="0">
                <a:solidFill>
                  <a:srgbClr val="0070C0"/>
                </a:solidFill>
                <a:latin typeface="+mn-lt"/>
                <a:cs typeface="Calibri" panose="020F0502020204030204" pitchFamily="34" charset="0"/>
                <a:hlinkClick r:id="rId2" tooltip="mailto:shortcourses@falmouth.ac.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shortcourses@falmouth.ac.uk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5" name="Picture 2" descr="AIE logo">
            <a:extLst>
              <a:ext uri="{FF2B5EF4-FFF2-40B4-BE49-F238E27FC236}">
                <a16:creationId xmlns:a16="http://schemas.microsoft.com/office/drawing/2014/main" id="{57272C39-D6EC-1282-F112-E7189C0B2598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99" y="3871245"/>
            <a:ext cx="2844641" cy="100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FC1D-ACD5-3EDD-C0AA-562FFA37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4000" b="1" dirty="0">
                <a:solidFill>
                  <a:srgbClr val="0070C0"/>
                </a:solidFill>
              </a:rPr>
              <a:t>On-line Sustainability Training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4DB34-6CD3-0916-DC3F-E08B54EA8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8400" y="1501387"/>
            <a:ext cx="8030939" cy="2694127"/>
          </a:xfrm>
        </p:spPr>
        <p:txBody>
          <a:bodyPr>
            <a:noAutofit/>
          </a:bodyPr>
          <a:lstStyle/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+mn-lt"/>
                <a:ea typeface="Times"/>
                <a:cs typeface="Calibri" panose="020F0502020204030204" pitchFamily="34" charset="0"/>
              </a:rPr>
              <a:t>A </a:t>
            </a:r>
            <a:r>
              <a:rPr lang="en-GB" sz="2400" b="1">
                <a:latin typeface="+mn-lt"/>
                <a:ea typeface="Times"/>
                <a:cs typeface="Calibri" panose="020F0502020204030204" pitchFamily="34" charset="0"/>
              </a:rPr>
              <a:t>Greener Future: </a:t>
            </a:r>
            <a:r>
              <a:rPr lang="en-GB" sz="2400" b="1" dirty="0">
                <a:latin typeface="+mn-lt"/>
                <a:ea typeface="Times"/>
                <a:cs typeface="Calibri" panose="020F0502020204030204" pitchFamily="34" charset="0"/>
              </a:rPr>
              <a:t>Assessing Sustainability for the Live Events Industry</a:t>
            </a:r>
            <a:r>
              <a:rPr lang="en-GB" sz="2400" dirty="0">
                <a:latin typeface="+mn-lt"/>
                <a:ea typeface="Times"/>
                <a:cs typeface="Calibri" panose="020F0502020204030204" pitchFamily="34" charset="0"/>
              </a:rPr>
              <a:t> </a:t>
            </a:r>
            <a:endParaRPr lang="en-GB" sz="2400" dirty="0">
              <a:latin typeface="+mn-lt"/>
              <a:cs typeface="Calibri" panose="020F0502020204030204" pitchFamily="34" charset="0"/>
            </a:endParaRP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  <a:cs typeface="Calibri" panose="020F0502020204030204" pitchFamily="34" charset="0"/>
              </a:rPr>
              <a:t>Next start date 2 June 2024</a:t>
            </a: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400" u="sng" dirty="0">
                <a:solidFill>
                  <a:srgbClr val="0070C0"/>
                </a:solidFill>
                <a:latin typeface="+mn-lt"/>
                <a:cs typeface="Calibri" panose="020F0502020204030204" pitchFamily="34" charset="0"/>
                <a:hlinkClick r:id="rId2" tooltip="mailto:shortcourses@falmouth.ac.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shortcourses@falmouth.ac.uk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 </a:t>
            </a:r>
          </a:p>
          <a:p>
            <a:pPr marL="583193" indent="-4572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  <a:cs typeface="Calibri" panose="020F0502020204030204" pitchFamily="34" charset="0"/>
              </a:rPr>
              <a:t>1</a:t>
            </a:r>
            <a:r>
              <a:rPr lang="en-GB" sz="2400" baseline="30000" dirty="0">
                <a:latin typeface="+mn-lt"/>
                <a:cs typeface="Calibri" panose="020F0502020204030204" pitchFamily="34" charset="0"/>
              </a:rPr>
              <a:t>st</a:t>
            </a:r>
            <a:r>
              <a:rPr lang="en-GB" sz="2400" dirty="0">
                <a:latin typeface="+mn-lt"/>
                <a:cs typeface="Calibri" panose="020F0502020204030204" pitchFamily="34" charset="0"/>
              </a:rPr>
              <a:t> stage of AGF assessor training</a:t>
            </a:r>
          </a:p>
        </p:txBody>
      </p:sp>
      <p:pic>
        <p:nvPicPr>
          <p:cNvPr id="5" name="Picture 6" descr="AGF_colour">
            <a:extLst>
              <a:ext uri="{FF2B5EF4-FFF2-40B4-BE49-F238E27FC236}">
                <a16:creationId xmlns:a16="http://schemas.microsoft.com/office/drawing/2014/main" id="{048A8FDE-A2D5-4F85-0C46-C1DDB7CA0F5F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66" y="3725967"/>
            <a:ext cx="2755674" cy="114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FC1D-ACD5-3EDD-C0AA-562FFA37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Benefits to Students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4DB34-6CD3-0916-DC3F-E08B54EA8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852" y="1133060"/>
            <a:ext cx="8030939" cy="322426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Networking, networking, 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Specialist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Industry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Employability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Confidence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45E3A-6FFF-54B4-ECEA-1554A379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07" y="1782236"/>
            <a:ext cx="4424884" cy="30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EFC1D-ACD5-3EDD-C0AA-562FFA37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A s</a:t>
            </a:r>
            <a:r>
              <a:rPr lang="en-GB" sz="4000" u="none" strike="noStrike" dirty="0">
                <a:solidFill>
                  <a:srgbClr val="0070C0"/>
                </a:solidFill>
                <a:effectLst/>
                <a:latin typeface="+mn-lt"/>
              </a:rPr>
              <a:t>ymbiotic relationship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4DB34-6CD3-0916-DC3F-E08B54EA8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852" y="1133060"/>
            <a:ext cx="8030939" cy="322426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Networking, networking, networking,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Practitioners gain an understanding of HE and may apply for our full MA Creative Events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Consider the benefits of working with our lovely students</a:t>
            </a:r>
          </a:p>
        </p:txBody>
      </p:sp>
    </p:spTree>
    <p:extLst>
      <p:ext uri="{BB962C8B-B14F-4D97-AF65-F5344CB8AC3E}">
        <p14:creationId xmlns:p14="http://schemas.microsoft.com/office/powerpoint/2010/main" val="5664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E711848D6E044FBEB3E77D32C02C43" ma:contentTypeVersion="0" ma:contentTypeDescription="Create a new document." ma:contentTypeScope="" ma:versionID="e08daccad1b9dfec2df2019e954b7483">
  <xsd:schema xmlns:xsd="http://www.w3.org/2001/XMLSchema" xmlns:xs="http://www.w3.org/2001/XMLSchema" xmlns:p="http://schemas.microsoft.com/office/2006/metadata/properties" xmlns:ns2="fbb16bf8-51c0-4616-9d55-31eb32b15410" targetNamespace="http://schemas.microsoft.com/office/2006/metadata/properties" ma:root="true" ma:fieldsID="7f45aa687fdfe9a64f6b11fd7b39fe22" ns2:_="">
    <xsd:import namespace="fbb16bf8-51c0-4616-9d55-31eb32b1541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16bf8-51c0-4616-9d55-31eb32b1541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2B8908-928F-4A82-81CC-362F947293F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55FA7E0-8B6C-42A1-BCD2-CE04D0005A77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fbb16bf8-51c0-4616-9d55-31eb32b1541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A98961A-4BA7-4635-A8C8-E2C01350184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B52F0A4-F41F-4F8E-8651-A8482CBA9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b16bf8-51c0-4616-9d55-31eb32b154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12148</TotalTime>
  <Words>642</Words>
  <Application>Microsoft Office PowerPoint</Application>
  <PresentationFormat>Custom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UI</vt:lpstr>
      <vt:lpstr>Times New Roman</vt:lpstr>
      <vt:lpstr>Office Theme</vt:lpstr>
      <vt:lpstr>Bringing industry and students together via CPD</vt:lpstr>
      <vt:lpstr>Overview</vt:lpstr>
      <vt:lpstr>Defining Sustainability</vt:lpstr>
      <vt:lpstr>Measuring Disability in the UK</vt:lpstr>
      <vt:lpstr>Our Response</vt:lpstr>
      <vt:lpstr>On-line Accessibility Training </vt:lpstr>
      <vt:lpstr>On-line Sustainability Training </vt:lpstr>
      <vt:lpstr>Benefits to Students</vt:lpstr>
      <vt:lpstr>A symbiotic relationship</vt:lpstr>
      <vt:lpstr>Discussion / Questions</vt:lpstr>
      <vt:lpstr>References</vt:lpstr>
    </vt:vector>
  </TitlesOfParts>
  <Company>thechase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Cole</dc:creator>
  <cp:lastModifiedBy>Ailsa Poll</cp:lastModifiedBy>
  <cp:revision>517</cp:revision>
  <cp:lastPrinted>2017-09-19T10:54:53Z</cp:lastPrinted>
  <dcterms:created xsi:type="dcterms:W3CDTF">2015-09-23T14:01:56Z</dcterms:created>
  <dcterms:modified xsi:type="dcterms:W3CDTF">2024-02-28T14:10:33Z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0x0101000EE711848D6E044FBEB3E77D32C02C43</vt:lpwstr>
  </property>
  <property fmtid="{D5CDD505-2E9C-101B-9397-08002B2CF9AE}" pid="3" name="NXPowerLiteLastOptimized">
    <vt:lpwstr>6624489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S8.2.2</vt:lpwstr>
  </property>
  <property fmtid="{D5CDD505-2E9C-101B-9397-08002B2CF9AE}" pid="6" name="MSIP_Label_57c33bae-76e0-44b3-baa3-351f99b93dbd_Enabled">
    <vt:lpwstr>true</vt:lpwstr>
  </property>
  <property fmtid="{D5CDD505-2E9C-101B-9397-08002B2CF9AE}" pid="7" name="MSIP_Label_57c33bae-76e0-44b3-baa3-351f99b93dbd_SetDate">
    <vt:lpwstr>2022-09-29T16:51:53Z</vt:lpwstr>
  </property>
  <property fmtid="{D5CDD505-2E9C-101B-9397-08002B2CF9AE}" pid="8" name="MSIP_Label_57c33bae-76e0-44b3-baa3-351f99b93dbd_Method">
    <vt:lpwstr>Standard</vt:lpwstr>
  </property>
  <property fmtid="{D5CDD505-2E9C-101B-9397-08002B2CF9AE}" pid="9" name="MSIP_Label_57c33bae-76e0-44b3-baa3-351f99b93dbd_Name">
    <vt:lpwstr>Restricted</vt:lpwstr>
  </property>
  <property fmtid="{D5CDD505-2E9C-101B-9397-08002B2CF9AE}" pid="10" name="MSIP_Label_57c33bae-76e0-44b3-baa3-351f99b93dbd_SiteId">
    <vt:lpwstr>550beeb3-6a3d-4646-a111-f89d0177792e</vt:lpwstr>
  </property>
  <property fmtid="{D5CDD505-2E9C-101B-9397-08002B2CF9AE}" pid="11" name="MSIP_Label_57c33bae-76e0-44b3-baa3-351f99b93dbd_ActionId">
    <vt:lpwstr>4693304b-e1cb-4b37-97c6-342bd3793f5c</vt:lpwstr>
  </property>
  <property fmtid="{D5CDD505-2E9C-101B-9397-08002B2CF9AE}" pid="12" name="MSIP_Label_57c33bae-76e0-44b3-baa3-351f99b93dbd_ContentBits">
    <vt:lpwstr>3</vt:lpwstr>
  </property>
  <property fmtid="{D5CDD505-2E9C-101B-9397-08002B2CF9AE}" pid="13" name="ClassificationContentMarkingFooterLocations">
    <vt:lpwstr>Office Theme:10</vt:lpwstr>
  </property>
  <property fmtid="{D5CDD505-2E9C-101B-9397-08002B2CF9AE}" pid="14" name="ClassificationContentMarkingFooterText">
    <vt:lpwstr>RESTRICTED</vt:lpwstr>
  </property>
  <property fmtid="{D5CDD505-2E9C-101B-9397-08002B2CF9AE}" pid="15" name="ClassificationContentMarkingHeaderLocations">
    <vt:lpwstr>Office Theme:9</vt:lpwstr>
  </property>
  <property fmtid="{D5CDD505-2E9C-101B-9397-08002B2CF9AE}" pid="16" name="ClassificationContentMarkingHeaderText">
    <vt:lpwstr>RESTRICTED</vt:lpwstr>
  </property>
</Properties>
</file>