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17"/>
  </p:notesMasterIdLst>
  <p:sldIdLst>
    <p:sldId id="366" r:id="rId6"/>
    <p:sldId id="380" r:id="rId7"/>
    <p:sldId id="386" r:id="rId8"/>
    <p:sldId id="385" r:id="rId9"/>
    <p:sldId id="275" r:id="rId10"/>
    <p:sldId id="381" r:id="rId11"/>
    <p:sldId id="376" r:id="rId12"/>
    <p:sldId id="388" r:id="rId13"/>
    <p:sldId id="384" r:id="rId14"/>
    <p:sldId id="383" r:id="rId15"/>
    <p:sldId id="387" r:id="rId16"/>
  </p:sldIdLst>
  <p:sldSz cx="9144000" cy="5148263"/>
  <p:notesSz cx="6858000" cy="9144000"/>
  <p:defaultTextStyle>
    <a:defPPr>
      <a:defRPr lang="en-US"/>
    </a:defPPr>
    <a:lvl1pPr marL="0" algn="l" defTabSz="457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3" algn="l" defTabSz="457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6" algn="l" defTabSz="457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59" algn="l" defTabSz="457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3" algn="l" defTabSz="457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65" algn="l" defTabSz="457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18" algn="l" defTabSz="457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71" algn="l" defTabSz="457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24" algn="l" defTabSz="457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80">
          <p15:clr>
            <a:srgbClr val="A4A3A4"/>
          </p15:clr>
        </p15:guide>
        <p15:guide id="2" orient="horz" pos="2910">
          <p15:clr>
            <a:srgbClr val="A4A3A4"/>
          </p15:clr>
        </p15:guide>
        <p15:guide id="3" orient="horz" pos="557">
          <p15:clr>
            <a:srgbClr val="A4A3A4"/>
          </p15:clr>
        </p15:guide>
        <p15:guide id="4" orient="horz" pos="1383">
          <p15:clr>
            <a:srgbClr val="A4A3A4"/>
          </p15:clr>
        </p15:guide>
        <p15:guide id="5" orient="horz" pos="312">
          <p15:clr>
            <a:srgbClr val="A4A3A4"/>
          </p15:clr>
        </p15:guide>
        <p15:guide id="6" orient="horz" pos="624">
          <p15:clr>
            <a:srgbClr val="A4A3A4"/>
          </p15:clr>
        </p15:guide>
        <p15:guide id="7" orient="horz" pos="1602">
          <p15:clr>
            <a:srgbClr val="A4A3A4"/>
          </p15:clr>
        </p15:guide>
        <p15:guide id="8" orient="horz" pos="1500">
          <p15:clr>
            <a:srgbClr val="A4A3A4"/>
          </p15:clr>
        </p15:guide>
        <p15:guide id="9" orient="horz" pos="3064">
          <p15:clr>
            <a:srgbClr val="A4A3A4"/>
          </p15:clr>
        </p15:guide>
        <p15:guide id="10" pos="3137">
          <p15:clr>
            <a:srgbClr val="A4A3A4"/>
          </p15:clr>
        </p15:guide>
        <p15:guide id="11" pos="5635">
          <p15:clr>
            <a:srgbClr val="A4A3A4"/>
          </p15:clr>
        </p15:guide>
        <p15:guide id="12" pos="4659">
          <p15:clr>
            <a:srgbClr val="A4A3A4"/>
          </p15:clr>
        </p15:guide>
        <p15:guide id="13" pos="1177">
          <p15:clr>
            <a:srgbClr val="A4A3A4"/>
          </p15:clr>
        </p15:guide>
        <p15:guide id="14" pos="2780">
          <p15:clr>
            <a:srgbClr val="A4A3A4"/>
          </p15:clr>
        </p15:guide>
        <p15:guide id="15" pos="2225">
          <p15:clr>
            <a:srgbClr val="A4A3A4"/>
          </p15:clr>
        </p15:guide>
        <p15:guide id="16" pos="3018">
          <p15:clr>
            <a:srgbClr val="A4A3A4"/>
          </p15:clr>
        </p15:guide>
        <p15:guide id="17" pos="4766">
          <p15:clr>
            <a:srgbClr val="A4A3A4"/>
          </p15:clr>
        </p15:guide>
        <p15:guide id="18" pos="3680">
          <p15:clr>
            <a:srgbClr val="A4A3A4"/>
          </p15:clr>
        </p15:guide>
        <p15:guide id="19" pos="670">
          <p15:clr>
            <a:srgbClr val="A4A3A4"/>
          </p15:clr>
        </p15:guide>
        <p15:guide id="20" orient="horz" pos="1043">
          <p15:clr>
            <a:srgbClr val="A4A3A4"/>
          </p15:clr>
        </p15:guide>
        <p15:guide id="21" orient="horz" pos="1865">
          <p15:clr>
            <a:srgbClr val="A4A3A4"/>
          </p15:clr>
        </p15:guide>
        <p15:guide id="22" orient="horz" pos="884">
          <p15:clr>
            <a:srgbClr val="A4A3A4"/>
          </p15:clr>
        </p15:guide>
        <p15:guide id="23" orient="horz" pos="1371">
          <p15:clr>
            <a:srgbClr val="A4A3A4"/>
          </p15:clr>
        </p15:guide>
        <p15:guide id="24" orient="horz" pos="642">
          <p15:clr>
            <a:srgbClr val="A4A3A4"/>
          </p15:clr>
        </p15:guide>
        <p15:guide id="25" orient="horz" pos="1668">
          <p15:clr>
            <a:srgbClr val="A4A3A4"/>
          </p15:clr>
        </p15:guide>
        <p15:guide id="26" orient="horz" pos="2897">
          <p15:clr>
            <a:srgbClr val="A4A3A4"/>
          </p15:clr>
        </p15:guide>
        <p15:guide id="27" orient="horz" pos="3114">
          <p15:clr>
            <a:srgbClr val="A4A3A4"/>
          </p15:clr>
        </p15:guide>
        <p15:guide id="28" orient="horz" pos="1488">
          <p15:clr>
            <a:srgbClr val="A4A3A4"/>
          </p15:clr>
        </p15:guide>
        <p15:guide id="29" orient="horz" pos="1377">
          <p15:clr>
            <a:srgbClr val="A4A3A4"/>
          </p15:clr>
        </p15:guide>
        <p15:guide id="30" pos="1188">
          <p15:clr>
            <a:srgbClr val="A4A3A4"/>
          </p15:clr>
        </p15:guide>
        <p15:guide id="31" pos="2823">
          <p15:clr>
            <a:srgbClr val="A4A3A4"/>
          </p15:clr>
        </p15:guide>
        <p15:guide id="32" pos="302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A"/>
    <a:srgbClr val="D64120"/>
    <a:srgbClr val="E9530E"/>
    <a:srgbClr val="505150"/>
    <a:srgbClr val="3C3C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095A4F-CDFC-0C45-84D0-717F820741D0}" v="167" dt="2024-04-29T17:29:46.8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53" autoAdjust="0"/>
    <p:restoredTop sz="87652" autoAdjust="0"/>
  </p:normalViewPr>
  <p:slideViewPr>
    <p:cSldViewPr snapToGrid="0" snapToObjects="1">
      <p:cViewPr>
        <p:scale>
          <a:sx n="120" d="100"/>
          <a:sy n="120" d="100"/>
        </p:scale>
        <p:origin x="416" y="360"/>
      </p:cViewPr>
      <p:guideLst>
        <p:guide orient="horz" pos="1180"/>
        <p:guide orient="horz" pos="2910"/>
        <p:guide orient="horz" pos="557"/>
        <p:guide orient="horz" pos="1383"/>
        <p:guide orient="horz" pos="312"/>
        <p:guide orient="horz" pos="624"/>
        <p:guide orient="horz" pos="1602"/>
        <p:guide orient="horz" pos="1500"/>
        <p:guide orient="horz" pos="3064"/>
        <p:guide pos="3137"/>
        <p:guide pos="5635"/>
        <p:guide pos="4659"/>
        <p:guide pos="1177"/>
        <p:guide pos="2780"/>
        <p:guide pos="2225"/>
        <p:guide pos="3018"/>
        <p:guide pos="4766"/>
        <p:guide pos="3680"/>
        <p:guide pos="670"/>
        <p:guide orient="horz" pos="1043"/>
        <p:guide orient="horz" pos="1865"/>
        <p:guide orient="horz" pos="884"/>
        <p:guide orient="horz" pos="1371"/>
        <p:guide orient="horz" pos="642"/>
        <p:guide orient="horz" pos="1668"/>
        <p:guide orient="horz" pos="2897"/>
        <p:guide orient="horz" pos="3114"/>
        <p:guide orient="horz" pos="1488"/>
        <p:guide orient="horz" pos="1377"/>
        <p:guide pos="1188"/>
        <p:guide pos="2823"/>
        <p:guide pos="302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rian Bossey" userId="89c28c24-ae31-4c43-9b65-d4daefe538b9" providerId="ADAL" clId="{DD095A4F-CDFC-0C45-84D0-717F820741D0}"/>
    <pc:docChg chg="undo redo custSel addSld delSld modSld sldOrd">
      <pc:chgData name="Adrian Bossey" userId="89c28c24-ae31-4c43-9b65-d4daefe538b9" providerId="ADAL" clId="{DD095A4F-CDFC-0C45-84D0-717F820741D0}" dt="2024-04-29T17:31:19.217" v="2163" actId="113"/>
      <pc:docMkLst>
        <pc:docMk/>
      </pc:docMkLst>
      <pc:sldChg chg="delSp modSp mod">
        <pc:chgData name="Adrian Bossey" userId="89c28c24-ae31-4c43-9b65-d4daefe538b9" providerId="ADAL" clId="{DD095A4F-CDFC-0C45-84D0-717F820741D0}" dt="2024-04-29T16:52:19.013" v="1701" actId="20577"/>
        <pc:sldMkLst>
          <pc:docMk/>
          <pc:sldMk cId="3184753252" sldId="275"/>
        </pc:sldMkLst>
        <pc:spChg chg="mod">
          <ac:chgData name="Adrian Bossey" userId="89c28c24-ae31-4c43-9b65-d4daefe538b9" providerId="ADAL" clId="{DD095A4F-CDFC-0C45-84D0-717F820741D0}" dt="2024-04-29T16:41:51.519" v="1563" actId="20577"/>
          <ac:spMkLst>
            <pc:docMk/>
            <pc:sldMk cId="3184753252" sldId="275"/>
            <ac:spMk id="2" creationId="{17EEFC1D-ACD5-3EDD-C0AA-562FFA3781A4}"/>
          </ac:spMkLst>
        </pc:spChg>
        <pc:spChg chg="mod">
          <ac:chgData name="Adrian Bossey" userId="89c28c24-ae31-4c43-9b65-d4daefe538b9" providerId="ADAL" clId="{DD095A4F-CDFC-0C45-84D0-717F820741D0}" dt="2024-04-29T16:46:29.734" v="1626" actId="1076"/>
          <ac:spMkLst>
            <pc:docMk/>
            <pc:sldMk cId="3184753252" sldId="275"/>
            <ac:spMk id="3" creationId="{9484DB34-6CD3-0916-DC3F-E08B54EA8B0F}"/>
          </ac:spMkLst>
        </pc:spChg>
        <pc:spChg chg="mod">
          <ac:chgData name="Adrian Bossey" userId="89c28c24-ae31-4c43-9b65-d4daefe538b9" providerId="ADAL" clId="{DD095A4F-CDFC-0C45-84D0-717F820741D0}" dt="2024-04-29T16:52:19.013" v="1701" actId="20577"/>
          <ac:spMkLst>
            <pc:docMk/>
            <pc:sldMk cId="3184753252" sldId="275"/>
            <ac:spMk id="4" creationId="{DDE17960-A400-1BE3-521E-2F8421B08332}"/>
          </ac:spMkLst>
        </pc:spChg>
        <pc:picChg chg="del">
          <ac:chgData name="Adrian Bossey" userId="89c28c24-ae31-4c43-9b65-d4daefe538b9" providerId="ADAL" clId="{DD095A4F-CDFC-0C45-84D0-717F820741D0}" dt="2024-04-29T15:21:09.752" v="499" actId="21"/>
          <ac:picMkLst>
            <pc:docMk/>
            <pc:sldMk cId="3184753252" sldId="275"/>
            <ac:picMk id="6" creationId="{A96B49EA-86E4-20E2-404A-B8C5D80EBBEC}"/>
          </ac:picMkLst>
        </pc:picChg>
      </pc:sldChg>
      <pc:sldChg chg="addSp modSp mod">
        <pc:chgData name="Adrian Bossey" userId="89c28c24-ae31-4c43-9b65-d4daefe538b9" providerId="ADAL" clId="{DD095A4F-CDFC-0C45-84D0-717F820741D0}" dt="2024-04-29T16:56:04.541" v="1755" actId="1076"/>
        <pc:sldMkLst>
          <pc:docMk/>
          <pc:sldMk cId="2585149468" sldId="366"/>
        </pc:sldMkLst>
        <pc:spChg chg="mod">
          <ac:chgData name="Adrian Bossey" userId="89c28c24-ae31-4c43-9b65-d4daefe538b9" providerId="ADAL" clId="{DD095A4F-CDFC-0C45-84D0-717F820741D0}" dt="2024-04-29T15:18:00.883" v="464" actId="1076"/>
          <ac:spMkLst>
            <pc:docMk/>
            <pc:sldMk cId="2585149468" sldId="366"/>
            <ac:spMk id="2" creationId="{B79ECCBC-DBD7-48AD-8852-32D7DBCFB0D0}"/>
          </ac:spMkLst>
        </pc:spChg>
        <pc:spChg chg="mod">
          <ac:chgData name="Adrian Bossey" userId="89c28c24-ae31-4c43-9b65-d4daefe538b9" providerId="ADAL" clId="{DD095A4F-CDFC-0C45-84D0-717F820741D0}" dt="2024-04-29T16:53:05.123" v="1703" actId="20577"/>
          <ac:spMkLst>
            <pc:docMk/>
            <pc:sldMk cId="2585149468" sldId="366"/>
            <ac:spMk id="11" creationId="{72FAAC1C-2781-43FB-D096-8BC4032AB13C}"/>
          </ac:spMkLst>
        </pc:spChg>
        <pc:picChg chg="add mod">
          <ac:chgData name="Adrian Bossey" userId="89c28c24-ae31-4c43-9b65-d4daefe538b9" providerId="ADAL" clId="{DD095A4F-CDFC-0C45-84D0-717F820741D0}" dt="2024-04-29T16:56:01.774" v="1754" actId="1076"/>
          <ac:picMkLst>
            <pc:docMk/>
            <pc:sldMk cId="2585149468" sldId="366"/>
            <ac:picMk id="4" creationId="{59B91744-5622-83C6-2B85-9C422D35D86D}"/>
          </ac:picMkLst>
        </pc:picChg>
        <pc:picChg chg="mod">
          <ac:chgData name="Adrian Bossey" userId="89c28c24-ae31-4c43-9b65-d4daefe538b9" providerId="ADAL" clId="{DD095A4F-CDFC-0C45-84D0-717F820741D0}" dt="2024-04-29T16:56:04.541" v="1755" actId="1076"/>
          <ac:picMkLst>
            <pc:docMk/>
            <pc:sldMk cId="2585149468" sldId="366"/>
            <ac:picMk id="13" creationId="{C051E680-95E0-F0BE-DE7E-C011ED3A872C}"/>
          </ac:picMkLst>
        </pc:picChg>
        <pc:picChg chg="add mod">
          <ac:chgData name="Adrian Bossey" userId="89c28c24-ae31-4c43-9b65-d4daefe538b9" providerId="ADAL" clId="{DD095A4F-CDFC-0C45-84D0-717F820741D0}" dt="2024-04-29T14:05:33.385" v="222" actId="14100"/>
          <ac:picMkLst>
            <pc:docMk/>
            <pc:sldMk cId="2585149468" sldId="366"/>
            <ac:picMk id="1026" creationId="{D08D3B54-6D2D-3C95-2F0E-A2093595FA47}"/>
          </ac:picMkLst>
        </pc:picChg>
        <pc:picChg chg="add mod">
          <ac:chgData name="Adrian Bossey" userId="89c28c24-ae31-4c43-9b65-d4daefe538b9" providerId="ADAL" clId="{DD095A4F-CDFC-0C45-84D0-717F820741D0}" dt="2024-04-29T15:18:09.343" v="465" actId="1076"/>
          <ac:picMkLst>
            <pc:docMk/>
            <pc:sldMk cId="2585149468" sldId="366"/>
            <ac:picMk id="1028" creationId="{B84A62BD-FBA7-EBA1-56FC-59F38E75573E}"/>
          </ac:picMkLst>
        </pc:picChg>
        <pc:picChg chg="add mod">
          <ac:chgData name="Adrian Bossey" userId="89c28c24-ae31-4c43-9b65-d4daefe538b9" providerId="ADAL" clId="{DD095A4F-CDFC-0C45-84D0-717F820741D0}" dt="2024-04-29T15:18:18.165" v="467" actId="1076"/>
          <ac:picMkLst>
            <pc:docMk/>
            <pc:sldMk cId="2585149468" sldId="366"/>
            <ac:picMk id="1030" creationId="{10248ABE-2596-C62A-EF9B-90AD19DE1C81}"/>
          </ac:picMkLst>
        </pc:picChg>
        <pc:picChg chg="add mod">
          <ac:chgData name="Adrian Bossey" userId="89c28c24-ae31-4c43-9b65-d4daefe538b9" providerId="ADAL" clId="{DD095A4F-CDFC-0C45-84D0-717F820741D0}" dt="2024-04-29T15:18:13.104" v="466" actId="1076"/>
          <ac:picMkLst>
            <pc:docMk/>
            <pc:sldMk cId="2585149468" sldId="366"/>
            <ac:picMk id="1032" creationId="{2FE1623F-C11E-EB37-5BE1-A5CEE0E73AEC}"/>
          </ac:picMkLst>
        </pc:picChg>
        <pc:picChg chg="add mod">
          <ac:chgData name="Adrian Bossey" userId="89c28c24-ae31-4c43-9b65-d4daefe538b9" providerId="ADAL" clId="{DD095A4F-CDFC-0C45-84D0-717F820741D0}" dt="2024-04-29T15:18:25.027" v="468" actId="1076"/>
          <ac:picMkLst>
            <pc:docMk/>
            <pc:sldMk cId="2585149468" sldId="366"/>
            <ac:picMk id="1034" creationId="{3798832E-1A37-A2FB-4D1E-CF1636501993}"/>
          </ac:picMkLst>
        </pc:picChg>
        <pc:picChg chg="add">
          <ac:chgData name="Adrian Bossey" userId="89c28c24-ae31-4c43-9b65-d4daefe538b9" providerId="ADAL" clId="{DD095A4F-CDFC-0C45-84D0-717F820741D0}" dt="2024-04-29T14:18:32.313" v="241"/>
          <ac:picMkLst>
            <pc:docMk/>
            <pc:sldMk cId="2585149468" sldId="366"/>
            <ac:picMk id="1036" creationId="{6B1EE3DD-9C9E-365D-449F-911163375CE8}"/>
          </ac:picMkLst>
        </pc:picChg>
        <pc:picChg chg="add mod">
          <ac:chgData name="Adrian Bossey" userId="89c28c24-ae31-4c43-9b65-d4daefe538b9" providerId="ADAL" clId="{DD095A4F-CDFC-0C45-84D0-717F820741D0}" dt="2024-04-29T14:19:58.916" v="244" actId="14100"/>
          <ac:picMkLst>
            <pc:docMk/>
            <pc:sldMk cId="2585149468" sldId="366"/>
            <ac:picMk id="1038" creationId="{D75D82C9-FE83-84D2-9955-5EDC745AD29F}"/>
          </ac:picMkLst>
        </pc:picChg>
        <pc:picChg chg="add mod">
          <ac:chgData name="Adrian Bossey" userId="89c28c24-ae31-4c43-9b65-d4daefe538b9" providerId="ADAL" clId="{DD095A4F-CDFC-0C45-84D0-717F820741D0}" dt="2024-04-29T15:18:31.810" v="469" actId="1076"/>
          <ac:picMkLst>
            <pc:docMk/>
            <pc:sldMk cId="2585149468" sldId="366"/>
            <ac:picMk id="1040" creationId="{BACF8DB4-D1BC-B4F8-B126-94558783872C}"/>
          </ac:picMkLst>
        </pc:picChg>
      </pc:sldChg>
      <pc:sldChg chg="addSp delSp modSp mod">
        <pc:chgData name="Adrian Bossey" userId="89c28c24-ae31-4c43-9b65-d4daefe538b9" providerId="ADAL" clId="{DD095A4F-CDFC-0C45-84D0-717F820741D0}" dt="2024-04-29T17:18:57.702" v="2089" actId="255"/>
        <pc:sldMkLst>
          <pc:docMk/>
          <pc:sldMk cId="1367499732" sldId="376"/>
        </pc:sldMkLst>
        <pc:spChg chg="mod">
          <ac:chgData name="Adrian Bossey" userId="89c28c24-ae31-4c43-9b65-d4daefe538b9" providerId="ADAL" clId="{DD095A4F-CDFC-0C45-84D0-717F820741D0}" dt="2024-04-29T17:18:57.702" v="2089" actId="255"/>
          <ac:spMkLst>
            <pc:docMk/>
            <pc:sldMk cId="1367499732" sldId="376"/>
            <ac:spMk id="2" creationId="{17EEFC1D-ACD5-3EDD-C0AA-562FFA3781A4}"/>
          </ac:spMkLst>
        </pc:spChg>
        <pc:spChg chg="del mod">
          <ac:chgData name="Adrian Bossey" userId="89c28c24-ae31-4c43-9b65-d4daefe538b9" providerId="ADAL" clId="{DD095A4F-CDFC-0C45-84D0-717F820741D0}" dt="2024-04-29T17:12:59.465" v="2028" actId="21"/>
          <ac:spMkLst>
            <pc:docMk/>
            <pc:sldMk cId="1367499732" sldId="376"/>
            <ac:spMk id="3" creationId="{9484DB34-6CD3-0916-DC3F-E08B54EA8B0F}"/>
          </ac:spMkLst>
        </pc:spChg>
        <pc:spChg chg="add del mod">
          <ac:chgData name="Adrian Bossey" userId="89c28c24-ae31-4c43-9b65-d4daefe538b9" providerId="ADAL" clId="{DD095A4F-CDFC-0C45-84D0-717F820741D0}" dt="2024-04-29T17:10:23.032" v="1990"/>
          <ac:spMkLst>
            <pc:docMk/>
            <pc:sldMk cId="1367499732" sldId="376"/>
            <ac:spMk id="4" creationId="{25D28EE2-262F-2E7D-FFF0-088F25A886E0}"/>
          </ac:spMkLst>
        </pc:spChg>
        <pc:spChg chg="mod">
          <ac:chgData name="Adrian Bossey" userId="89c28c24-ae31-4c43-9b65-d4daefe538b9" providerId="ADAL" clId="{DD095A4F-CDFC-0C45-84D0-717F820741D0}" dt="2024-04-29T17:17:35.784" v="2082" actId="1076"/>
          <ac:spMkLst>
            <pc:docMk/>
            <pc:sldMk cId="1367499732" sldId="376"/>
            <ac:spMk id="7" creationId="{39436452-F649-6DD1-4B43-78A30EFF29F6}"/>
          </ac:spMkLst>
        </pc:spChg>
        <pc:spChg chg="add mod">
          <ac:chgData name="Adrian Bossey" userId="89c28c24-ae31-4c43-9b65-d4daefe538b9" providerId="ADAL" clId="{DD095A4F-CDFC-0C45-84D0-717F820741D0}" dt="2024-04-29T17:10:15.734" v="1984" actId="767"/>
          <ac:spMkLst>
            <pc:docMk/>
            <pc:sldMk cId="1367499732" sldId="376"/>
            <ac:spMk id="10" creationId="{12A947E1-8B5B-C54D-0C70-37C503A3CE60}"/>
          </ac:spMkLst>
        </pc:spChg>
        <pc:spChg chg="add mod">
          <ac:chgData name="Adrian Bossey" userId="89c28c24-ae31-4c43-9b65-d4daefe538b9" providerId="ADAL" clId="{DD095A4F-CDFC-0C45-84D0-717F820741D0}" dt="2024-04-29T17:18:14.209" v="2086" actId="27636"/>
          <ac:spMkLst>
            <pc:docMk/>
            <pc:sldMk cId="1367499732" sldId="376"/>
            <ac:spMk id="11" creationId="{C2FCA0CD-3D42-7D8D-FAD8-A8185019FB71}"/>
          </ac:spMkLst>
        </pc:spChg>
        <pc:spChg chg="add mod">
          <ac:chgData name="Adrian Bossey" userId="89c28c24-ae31-4c43-9b65-d4daefe538b9" providerId="ADAL" clId="{DD095A4F-CDFC-0C45-84D0-717F820741D0}" dt="2024-04-29T17:12:00.601" v="2021"/>
          <ac:spMkLst>
            <pc:docMk/>
            <pc:sldMk cId="1367499732" sldId="376"/>
            <ac:spMk id="13" creationId="{5ED64034-6BE8-E1B9-CCF0-1B06BA528470}"/>
          </ac:spMkLst>
        </pc:spChg>
        <pc:spChg chg="add mod">
          <ac:chgData name="Adrian Bossey" userId="89c28c24-ae31-4c43-9b65-d4daefe538b9" providerId="ADAL" clId="{DD095A4F-CDFC-0C45-84D0-717F820741D0}" dt="2024-04-29T17:13:23.719" v="2033" actId="1076"/>
          <ac:spMkLst>
            <pc:docMk/>
            <pc:sldMk cId="1367499732" sldId="376"/>
            <ac:spMk id="15" creationId="{FF918904-8D3B-9F49-E1A0-05B1B4104623}"/>
          </ac:spMkLst>
        </pc:spChg>
        <pc:spChg chg="add mod">
          <ac:chgData name="Adrian Bossey" userId="89c28c24-ae31-4c43-9b65-d4daefe538b9" providerId="ADAL" clId="{DD095A4F-CDFC-0C45-84D0-717F820741D0}" dt="2024-04-29T17:17:16.618" v="2080" actId="20577"/>
          <ac:spMkLst>
            <pc:docMk/>
            <pc:sldMk cId="1367499732" sldId="376"/>
            <ac:spMk id="18" creationId="{A16EEC1F-5C44-8CFA-45C1-F81D6FC7E9BB}"/>
          </ac:spMkLst>
        </pc:spChg>
        <pc:picChg chg="del">
          <ac:chgData name="Adrian Bossey" userId="89c28c24-ae31-4c43-9b65-d4daefe538b9" providerId="ADAL" clId="{DD095A4F-CDFC-0C45-84D0-717F820741D0}" dt="2024-04-29T14:31:44.429" v="368" actId="21"/>
          <ac:picMkLst>
            <pc:docMk/>
            <pc:sldMk cId="1367499732" sldId="376"/>
            <ac:picMk id="4" creationId="{545C88C6-B149-C3A5-94FF-C90F5D801155}"/>
          </ac:picMkLst>
        </pc:picChg>
        <pc:picChg chg="add del">
          <ac:chgData name="Adrian Bossey" userId="89c28c24-ae31-4c43-9b65-d4daefe538b9" providerId="ADAL" clId="{DD095A4F-CDFC-0C45-84D0-717F820741D0}" dt="2024-04-29T17:10:27.353" v="1992" actId="478"/>
          <ac:picMkLst>
            <pc:docMk/>
            <pc:sldMk cId="1367499732" sldId="376"/>
            <ac:picMk id="5" creationId="{26388278-79D5-1265-F5B1-AC36C3D3016D}"/>
          </ac:picMkLst>
        </pc:picChg>
        <pc:picChg chg="add del mod">
          <ac:chgData name="Adrian Bossey" userId="89c28c24-ae31-4c43-9b65-d4daefe538b9" providerId="ADAL" clId="{DD095A4F-CDFC-0C45-84D0-717F820741D0}" dt="2024-04-29T17:10:47.528" v="2005" actId="21"/>
          <ac:picMkLst>
            <pc:docMk/>
            <pc:sldMk cId="1367499732" sldId="376"/>
            <ac:picMk id="6" creationId="{6ACBC13E-3D2C-903D-EEC4-246720C287A0}"/>
          </ac:picMkLst>
        </pc:picChg>
        <pc:picChg chg="add mod">
          <ac:chgData name="Adrian Bossey" userId="89c28c24-ae31-4c43-9b65-d4daefe538b9" providerId="ADAL" clId="{DD095A4F-CDFC-0C45-84D0-717F820741D0}" dt="2024-04-29T17:10:23.032" v="1990"/>
          <ac:picMkLst>
            <pc:docMk/>
            <pc:sldMk cId="1367499732" sldId="376"/>
            <ac:picMk id="8" creationId="{79601BB2-13BF-CC4B-F37C-089B7583C5D2}"/>
          </ac:picMkLst>
        </pc:picChg>
        <pc:picChg chg="add mod">
          <ac:chgData name="Adrian Bossey" userId="89c28c24-ae31-4c43-9b65-d4daefe538b9" providerId="ADAL" clId="{DD095A4F-CDFC-0C45-84D0-717F820741D0}" dt="2024-04-29T17:09:51.511" v="1979"/>
          <ac:picMkLst>
            <pc:docMk/>
            <pc:sldMk cId="1367499732" sldId="376"/>
            <ac:picMk id="9" creationId="{B0907EC2-4A2F-09F8-680D-824ADC6B58A0}"/>
          </ac:picMkLst>
        </pc:picChg>
        <pc:picChg chg="add mod">
          <ac:chgData name="Adrian Bossey" userId="89c28c24-ae31-4c43-9b65-d4daefe538b9" providerId="ADAL" clId="{DD095A4F-CDFC-0C45-84D0-717F820741D0}" dt="2024-04-29T17:16:16.214" v="2062" actId="14100"/>
          <ac:picMkLst>
            <pc:docMk/>
            <pc:sldMk cId="1367499732" sldId="376"/>
            <ac:picMk id="12" creationId="{27BCD489-D943-0A90-8BEB-D0335B4AFBC8}"/>
          </ac:picMkLst>
        </pc:picChg>
        <pc:picChg chg="add mod">
          <ac:chgData name="Adrian Bossey" userId="89c28c24-ae31-4c43-9b65-d4daefe538b9" providerId="ADAL" clId="{DD095A4F-CDFC-0C45-84D0-717F820741D0}" dt="2024-04-29T17:16:18.448" v="2063" actId="1076"/>
          <ac:picMkLst>
            <pc:docMk/>
            <pc:sldMk cId="1367499732" sldId="376"/>
            <ac:picMk id="16" creationId="{2883CFE0-7D83-603A-4C21-86860D345290}"/>
          </ac:picMkLst>
        </pc:picChg>
      </pc:sldChg>
      <pc:sldChg chg="addSp delSp modSp del mod">
        <pc:chgData name="Adrian Bossey" userId="89c28c24-ae31-4c43-9b65-d4daefe538b9" providerId="ADAL" clId="{DD095A4F-CDFC-0C45-84D0-717F820741D0}" dt="2024-04-29T17:12:03.652" v="2022" actId="2696"/>
        <pc:sldMkLst>
          <pc:docMk/>
          <pc:sldMk cId="3937200894" sldId="377"/>
        </pc:sldMkLst>
        <pc:spChg chg="mod">
          <ac:chgData name="Adrian Bossey" userId="89c28c24-ae31-4c43-9b65-d4daefe538b9" providerId="ADAL" clId="{DD095A4F-CDFC-0C45-84D0-717F820741D0}" dt="2024-04-29T17:09:14.091" v="1971" actId="21"/>
          <ac:spMkLst>
            <pc:docMk/>
            <pc:sldMk cId="3937200894" sldId="377"/>
            <ac:spMk id="2" creationId="{B79ECCBC-DBD7-48AD-8852-32D7DBCFB0D0}"/>
          </ac:spMkLst>
        </pc:spChg>
        <pc:spChg chg="del mod">
          <ac:chgData name="Adrian Bossey" userId="89c28c24-ae31-4c43-9b65-d4daefe538b9" providerId="ADAL" clId="{DD095A4F-CDFC-0C45-84D0-717F820741D0}" dt="2024-04-29T17:11:55.099" v="2020" actId="21"/>
          <ac:spMkLst>
            <pc:docMk/>
            <pc:sldMk cId="3937200894" sldId="377"/>
            <ac:spMk id="3" creationId="{86CFB8B6-69EE-42CD-9746-C5696BB3489B}"/>
          </ac:spMkLst>
        </pc:spChg>
        <pc:spChg chg="add del mod">
          <ac:chgData name="Adrian Bossey" userId="89c28c24-ae31-4c43-9b65-d4daefe538b9" providerId="ADAL" clId="{DD095A4F-CDFC-0C45-84D0-717F820741D0}" dt="2024-04-29T17:11:50.379" v="2019" actId="1076"/>
          <ac:spMkLst>
            <pc:docMk/>
            <pc:sldMk cId="3937200894" sldId="377"/>
            <ac:spMk id="5" creationId="{851C665B-C388-2643-9F9D-DE803BB51FC0}"/>
          </ac:spMkLst>
        </pc:spChg>
        <pc:spChg chg="add mod">
          <ac:chgData name="Adrian Bossey" userId="89c28c24-ae31-4c43-9b65-d4daefe538b9" providerId="ADAL" clId="{DD095A4F-CDFC-0C45-84D0-717F820741D0}" dt="2024-04-29T17:11:46.754" v="2018" actId="571"/>
          <ac:spMkLst>
            <pc:docMk/>
            <pc:sldMk cId="3937200894" sldId="377"/>
            <ac:spMk id="7" creationId="{6B40B831-5BC2-8405-0620-A54D49F9AA74}"/>
          </ac:spMkLst>
        </pc:spChg>
        <pc:spChg chg="add mod">
          <ac:chgData name="Adrian Bossey" userId="89c28c24-ae31-4c43-9b65-d4daefe538b9" providerId="ADAL" clId="{DD095A4F-CDFC-0C45-84D0-717F820741D0}" dt="2024-04-29T17:11:55.099" v="2020" actId="21"/>
          <ac:spMkLst>
            <pc:docMk/>
            <pc:sldMk cId="3937200894" sldId="377"/>
            <ac:spMk id="9" creationId="{C750EF5F-7E7C-1AC1-C08D-6A9CB0C569FB}"/>
          </ac:spMkLst>
        </pc:spChg>
        <pc:picChg chg="add del mod">
          <ac:chgData name="Adrian Bossey" userId="89c28c24-ae31-4c43-9b65-d4daefe538b9" providerId="ADAL" clId="{DD095A4F-CDFC-0C45-84D0-717F820741D0}" dt="2024-04-29T17:09:28.253" v="1973" actId="21"/>
          <ac:picMkLst>
            <pc:docMk/>
            <pc:sldMk cId="3937200894" sldId="377"/>
            <ac:picMk id="4" creationId="{DFEC0FF2-85FD-910A-1F37-85FCE4529640}"/>
          </ac:picMkLst>
        </pc:picChg>
        <pc:picChg chg="add del mod">
          <ac:chgData name="Adrian Bossey" userId="89c28c24-ae31-4c43-9b65-d4daefe538b9" providerId="ADAL" clId="{DD095A4F-CDFC-0C45-84D0-717F820741D0}" dt="2024-04-29T17:11:08.705" v="2007" actId="21"/>
          <ac:picMkLst>
            <pc:docMk/>
            <pc:sldMk cId="3937200894" sldId="377"/>
            <ac:picMk id="6" creationId="{5ADD8E8B-4FFD-5EB0-1984-C3588C94A9C3}"/>
          </ac:picMkLst>
        </pc:picChg>
      </pc:sldChg>
      <pc:sldChg chg="addSp modSp mod">
        <pc:chgData name="Adrian Bossey" userId="89c28c24-ae31-4c43-9b65-d4daefe538b9" providerId="ADAL" clId="{DD095A4F-CDFC-0C45-84D0-717F820741D0}" dt="2024-04-29T17:31:19.217" v="2163" actId="113"/>
        <pc:sldMkLst>
          <pc:docMk/>
          <pc:sldMk cId="4176248136" sldId="380"/>
        </pc:sldMkLst>
        <pc:spChg chg="mod">
          <ac:chgData name="Adrian Bossey" userId="89c28c24-ae31-4c43-9b65-d4daefe538b9" providerId="ADAL" clId="{DD095A4F-CDFC-0C45-84D0-717F820741D0}" dt="2024-04-29T15:32:08.682" v="569" actId="20577"/>
          <ac:spMkLst>
            <pc:docMk/>
            <pc:sldMk cId="4176248136" sldId="380"/>
            <ac:spMk id="2" creationId="{17EEFC1D-ACD5-3EDD-C0AA-562FFA3781A4}"/>
          </ac:spMkLst>
        </pc:spChg>
        <pc:spChg chg="mod">
          <ac:chgData name="Adrian Bossey" userId="89c28c24-ae31-4c43-9b65-d4daefe538b9" providerId="ADAL" clId="{DD095A4F-CDFC-0C45-84D0-717F820741D0}" dt="2024-04-29T17:31:19.217" v="2163" actId="113"/>
          <ac:spMkLst>
            <pc:docMk/>
            <pc:sldMk cId="4176248136" sldId="380"/>
            <ac:spMk id="3" creationId="{9484DB34-6CD3-0916-DC3F-E08B54EA8B0F}"/>
          </ac:spMkLst>
        </pc:spChg>
        <pc:spChg chg="mod">
          <ac:chgData name="Adrian Bossey" userId="89c28c24-ae31-4c43-9b65-d4daefe538b9" providerId="ADAL" clId="{DD095A4F-CDFC-0C45-84D0-717F820741D0}" dt="2024-04-29T15:15:25.889" v="443" actId="255"/>
          <ac:spMkLst>
            <pc:docMk/>
            <pc:sldMk cId="4176248136" sldId="380"/>
            <ac:spMk id="4" creationId="{DDE17960-A400-1BE3-521E-2F8421B08332}"/>
          </ac:spMkLst>
        </pc:spChg>
        <pc:spChg chg="add mod">
          <ac:chgData name="Adrian Bossey" userId="89c28c24-ae31-4c43-9b65-d4daefe538b9" providerId="ADAL" clId="{DD095A4F-CDFC-0C45-84D0-717F820741D0}" dt="2024-04-29T15:35:32.046" v="599" actId="1076"/>
          <ac:spMkLst>
            <pc:docMk/>
            <pc:sldMk cId="4176248136" sldId="380"/>
            <ac:spMk id="7" creationId="{D5A07D1B-5813-954A-F4D0-99BCB0904D29}"/>
          </ac:spMkLst>
        </pc:spChg>
        <pc:picChg chg="add mod">
          <ac:chgData name="Adrian Bossey" userId="89c28c24-ae31-4c43-9b65-d4daefe538b9" providerId="ADAL" clId="{DD095A4F-CDFC-0C45-84D0-717F820741D0}" dt="2024-04-29T15:20:44.723" v="496" actId="1076"/>
          <ac:picMkLst>
            <pc:docMk/>
            <pc:sldMk cId="4176248136" sldId="380"/>
            <ac:picMk id="5" creationId="{D3645E81-8E04-F193-8ED9-16CA7D00F589}"/>
          </ac:picMkLst>
        </pc:picChg>
      </pc:sldChg>
      <pc:sldChg chg="modSp mod ord">
        <pc:chgData name="Adrian Bossey" userId="89c28c24-ae31-4c43-9b65-d4daefe538b9" providerId="ADAL" clId="{DD095A4F-CDFC-0C45-84D0-717F820741D0}" dt="2024-04-29T17:19:39.245" v="2090" actId="255"/>
        <pc:sldMkLst>
          <pc:docMk/>
          <pc:sldMk cId="15968193" sldId="381"/>
        </pc:sldMkLst>
        <pc:spChg chg="mod">
          <ac:chgData name="Adrian Bossey" userId="89c28c24-ae31-4c43-9b65-d4daefe538b9" providerId="ADAL" clId="{DD095A4F-CDFC-0C45-84D0-717F820741D0}" dt="2024-04-29T17:19:39.245" v="2090" actId="255"/>
          <ac:spMkLst>
            <pc:docMk/>
            <pc:sldMk cId="15968193" sldId="381"/>
            <ac:spMk id="2" creationId="{17EEFC1D-ACD5-3EDD-C0AA-562FFA3781A4}"/>
          </ac:spMkLst>
        </pc:spChg>
        <pc:spChg chg="mod">
          <ac:chgData name="Adrian Bossey" userId="89c28c24-ae31-4c43-9b65-d4daefe538b9" providerId="ADAL" clId="{DD095A4F-CDFC-0C45-84D0-717F820741D0}" dt="2024-04-29T17:03:58.047" v="1947" actId="207"/>
          <ac:spMkLst>
            <pc:docMk/>
            <pc:sldMk cId="15968193" sldId="381"/>
            <ac:spMk id="3" creationId="{9484DB34-6CD3-0916-DC3F-E08B54EA8B0F}"/>
          </ac:spMkLst>
        </pc:spChg>
        <pc:spChg chg="mod">
          <ac:chgData name="Adrian Bossey" userId="89c28c24-ae31-4c43-9b65-d4daefe538b9" providerId="ADAL" clId="{DD095A4F-CDFC-0C45-84D0-717F820741D0}" dt="2024-04-29T17:04:14.685" v="1949" actId="207"/>
          <ac:spMkLst>
            <pc:docMk/>
            <pc:sldMk cId="15968193" sldId="381"/>
            <ac:spMk id="6" creationId="{C1D0009D-84FE-0FBC-F4E6-C7F3184072DF}"/>
          </ac:spMkLst>
        </pc:spChg>
        <pc:picChg chg="mod">
          <ac:chgData name="Adrian Bossey" userId="89c28c24-ae31-4c43-9b65-d4daefe538b9" providerId="ADAL" clId="{DD095A4F-CDFC-0C45-84D0-717F820741D0}" dt="2024-04-29T16:48:41.869" v="1675" actId="1076"/>
          <ac:picMkLst>
            <pc:docMk/>
            <pc:sldMk cId="15968193" sldId="381"/>
            <ac:picMk id="5" creationId="{57272C39-D6EC-1282-F112-E7189C0B2598}"/>
          </ac:picMkLst>
        </pc:picChg>
        <pc:picChg chg="mod">
          <ac:chgData name="Adrian Bossey" userId="89c28c24-ae31-4c43-9b65-d4daefe538b9" providerId="ADAL" clId="{DD095A4F-CDFC-0C45-84D0-717F820741D0}" dt="2024-04-29T16:48:44.347" v="1676" actId="1076"/>
          <ac:picMkLst>
            <pc:docMk/>
            <pc:sldMk cId="15968193" sldId="381"/>
            <ac:picMk id="7" creationId="{41AE3B8B-4F30-4EB5-652A-DB067DF72780}"/>
          </ac:picMkLst>
        </pc:picChg>
      </pc:sldChg>
      <pc:sldChg chg="addSp delSp modSp add del mod ord">
        <pc:chgData name="Adrian Bossey" userId="89c28c24-ae31-4c43-9b65-d4daefe538b9" providerId="ADAL" clId="{DD095A4F-CDFC-0C45-84D0-717F820741D0}" dt="2024-04-29T17:02:03.642" v="1938" actId="255"/>
        <pc:sldMkLst>
          <pc:docMk/>
          <pc:sldMk cId="62031716" sldId="383"/>
        </pc:sldMkLst>
        <pc:spChg chg="mod">
          <ac:chgData name="Adrian Bossey" userId="89c28c24-ae31-4c43-9b65-d4daefe538b9" providerId="ADAL" clId="{DD095A4F-CDFC-0C45-84D0-717F820741D0}" dt="2024-04-29T16:59:10.428" v="1817" actId="20577"/>
          <ac:spMkLst>
            <pc:docMk/>
            <pc:sldMk cId="62031716" sldId="383"/>
            <ac:spMk id="2" creationId="{17EEFC1D-ACD5-3EDD-C0AA-562FFA3781A4}"/>
          </ac:spMkLst>
        </pc:spChg>
        <pc:spChg chg="mod">
          <ac:chgData name="Adrian Bossey" userId="89c28c24-ae31-4c43-9b65-d4daefe538b9" providerId="ADAL" clId="{DD095A4F-CDFC-0C45-84D0-717F820741D0}" dt="2024-04-29T17:02:03.642" v="1938" actId="255"/>
          <ac:spMkLst>
            <pc:docMk/>
            <pc:sldMk cId="62031716" sldId="383"/>
            <ac:spMk id="3" creationId="{9484DB34-6CD3-0916-DC3F-E08B54EA8B0F}"/>
          </ac:spMkLst>
        </pc:spChg>
        <pc:spChg chg="add del mod">
          <ac:chgData name="Adrian Bossey" userId="89c28c24-ae31-4c43-9b65-d4daefe538b9" providerId="ADAL" clId="{DD095A4F-CDFC-0C45-84D0-717F820741D0}" dt="2024-04-29T16:58:16.476" v="1759"/>
          <ac:spMkLst>
            <pc:docMk/>
            <pc:sldMk cId="62031716" sldId="383"/>
            <ac:spMk id="4" creationId="{CBF40DA0-368C-86F1-0B17-6E0226D1A507}"/>
          </ac:spMkLst>
        </pc:spChg>
        <pc:picChg chg="del">
          <ac:chgData name="Adrian Bossey" userId="89c28c24-ae31-4c43-9b65-d4daefe538b9" providerId="ADAL" clId="{DD095A4F-CDFC-0C45-84D0-717F820741D0}" dt="2024-04-29T15:36:08.199" v="602" actId="21"/>
          <ac:picMkLst>
            <pc:docMk/>
            <pc:sldMk cId="62031716" sldId="383"/>
            <ac:picMk id="5" creationId="{DCF75257-F8C6-4719-FF7C-F1CE7F342585}"/>
          </ac:picMkLst>
        </pc:picChg>
        <pc:picChg chg="add mod">
          <ac:chgData name="Adrian Bossey" userId="89c28c24-ae31-4c43-9b65-d4daefe538b9" providerId="ADAL" clId="{DD095A4F-CDFC-0C45-84D0-717F820741D0}" dt="2024-04-29T17:01:48.699" v="1934" actId="1076"/>
          <ac:picMkLst>
            <pc:docMk/>
            <pc:sldMk cId="62031716" sldId="383"/>
            <ac:picMk id="6" creationId="{F9B53D8C-E0D0-D897-4C10-176299DAEF4F}"/>
          </ac:picMkLst>
        </pc:picChg>
      </pc:sldChg>
      <pc:sldChg chg="del">
        <pc:chgData name="Adrian Bossey" userId="89c28c24-ae31-4c43-9b65-d4daefe538b9" providerId="ADAL" clId="{DD095A4F-CDFC-0C45-84D0-717F820741D0}" dt="2024-04-29T13:58:35.148" v="4" actId="2696"/>
        <pc:sldMkLst>
          <pc:docMk/>
          <pc:sldMk cId="683487394" sldId="384"/>
        </pc:sldMkLst>
      </pc:sldChg>
      <pc:sldChg chg="addSp delSp modSp add mod">
        <pc:chgData name="Adrian Bossey" userId="89c28c24-ae31-4c43-9b65-d4daefe538b9" providerId="ADAL" clId="{DD095A4F-CDFC-0C45-84D0-717F820741D0}" dt="2024-04-29T17:20:45.380" v="2096" actId="1076"/>
        <pc:sldMkLst>
          <pc:docMk/>
          <pc:sldMk cId="1628390380" sldId="384"/>
        </pc:sldMkLst>
        <pc:spChg chg="mod">
          <ac:chgData name="Adrian Bossey" userId="89c28c24-ae31-4c43-9b65-d4daefe538b9" providerId="ADAL" clId="{DD095A4F-CDFC-0C45-84D0-717F820741D0}" dt="2024-04-29T17:20:45.380" v="2096" actId="1076"/>
          <ac:spMkLst>
            <pc:docMk/>
            <pc:sldMk cId="1628390380" sldId="384"/>
            <ac:spMk id="2" creationId="{17EEFC1D-ACD5-3EDD-C0AA-562FFA3781A4}"/>
          </ac:spMkLst>
        </pc:spChg>
        <pc:spChg chg="mod">
          <ac:chgData name="Adrian Bossey" userId="89c28c24-ae31-4c43-9b65-d4daefe538b9" providerId="ADAL" clId="{DD095A4F-CDFC-0C45-84D0-717F820741D0}" dt="2024-04-29T17:18:38.649" v="2088" actId="20577"/>
          <ac:spMkLst>
            <pc:docMk/>
            <pc:sldMk cId="1628390380" sldId="384"/>
            <ac:spMk id="3" creationId="{9484DB34-6CD3-0916-DC3F-E08B54EA8B0F}"/>
          </ac:spMkLst>
        </pc:spChg>
        <pc:spChg chg="add mod">
          <ac:chgData name="Adrian Bossey" userId="89c28c24-ae31-4c43-9b65-d4daefe538b9" providerId="ADAL" clId="{DD095A4F-CDFC-0C45-84D0-717F820741D0}" dt="2024-04-29T15:54:01.022" v="739" actId="1076"/>
          <ac:spMkLst>
            <pc:docMk/>
            <pc:sldMk cId="1628390380" sldId="384"/>
            <ac:spMk id="6" creationId="{EC4DDCBA-DBF9-B93A-734D-2CFD041D7658}"/>
          </ac:spMkLst>
        </pc:spChg>
        <pc:spChg chg="mod">
          <ac:chgData name="Adrian Bossey" userId="89c28c24-ae31-4c43-9b65-d4daefe538b9" providerId="ADAL" clId="{DD095A4F-CDFC-0C45-84D0-717F820741D0}" dt="2024-04-29T16:08:38.882" v="936" actId="14100"/>
          <ac:spMkLst>
            <pc:docMk/>
            <pc:sldMk cId="1628390380" sldId="384"/>
            <ac:spMk id="7" creationId="{39436452-F649-6DD1-4B43-78A30EFF29F6}"/>
          </ac:spMkLst>
        </pc:spChg>
        <pc:picChg chg="mod">
          <ac:chgData name="Adrian Bossey" userId="89c28c24-ae31-4c43-9b65-d4daefe538b9" providerId="ADAL" clId="{DD095A4F-CDFC-0C45-84D0-717F820741D0}" dt="2024-04-29T16:09:17.404" v="954" actId="1076"/>
          <ac:picMkLst>
            <pc:docMk/>
            <pc:sldMk cId="1628390380" sldId="384"/>
            <ac:picMk id="4" creationId="{545C88C6-B149-C3A5-94FF-C90F5D801155}"/>
          </ac:picMkLst>
        </pc:picChg>
        <pc:picChg chg="del">
          <ac:chgData name="Adrian Bossey" userId="89c28c24-ae31-4c43-9b65-d4daefe538b9" providerId="ADAL" clId="{DD095A4F-CDFC-0C45-84D0-717F820741D0}" dt="2024-04-29T14:00:20.135" v="60" actId="21"/>
          <ac:picMkLst>
            <pc:docMk/>
            <pc:sldMk cId="1628390380" sldId="384"/>
            <ac:picMk id="5" creationId="{26388278-79D5-1265-F5B1-AC36C3D3016D}"/>
          </ac:picMkLst>
        </pc:picChg>
        <pc:picChg chg="add mod">
          <ac:chgData name="Adrian Bossey" userId="89c28c24-ae31-4c43-9b65-d4daefe538b9" providerId="ADAL" clId="{DD095A4F-CDFC-0C45-84D0-717F820741D0}" dt="2024-04-29T15:58:47.355" v="756" actId="14100"/>
          <ac:picMkLst>
            <pc:docMk/>
            <pc:sldMk cId="1628390380" sldId="384"/>
            <ac:picMk id="8" creationId="{7EE3BD7E-2477-B9B2-3CAC-49DB2C44C743}"/>
          </ac:picMkLst>
        </pc:picChg>
      </pc:sldChg>
      <pc:sldChg chg="addSp delSp modSp add mod">
        <pc:chgData name="Adrian Bossey" userId="89c28c24-ae31-4c43-9b65-d4daefe538b9" providerId="ADAL" clId="{DD095A4F-CDFC-0C45-84D0-717F820741D0}" dt="2024-04-29T17:29:59.392" v="2127" actId="1076"/>
        <pc:sldMkLst>
          <pc:docMk/>
          <pc:sldMk cId="1789630436" sldId="385"/>
        </pc:sldMkLst>
        <pc:spChg chg="mod">
          <ac:chgData name="Adrian Bossey" userId="89c28c24-ae31-4c43-9b65-d4daefe538b9" providerId="ADAL" clId="{DD095A4F-CDFC-0C45-84D0-717F820741D0}" dt="2024-04-29T16:32:10.623" v="1541" actId="20577"/>
          <ac:spMkLst>
            <pc:docMk/>
            <pc:sldMk cId="1789630436" sldId="385"/>
            <ac:spMk id="2" creationId="{17EEFC1D-ACD5-3EDD-C0AA-562FFA3781A4}"/>
          </ac:spMkLst>
        </pc:spChg>
        <pc:spChg chg="mod">
          <ac:chgData name="Adrian Bossey" userId="89c28c24-ae31-4c43-9b65-d4daefe538b9" providerId="ADAL" clId="{DD095A4F-CDFC-0C45-84D0-717F820741D0}" dt="2024-04-29T17:29:59.392" v="2127" actId="1076"/>
          <ac:spMkLst>
            <pc:docMk/>
            <pc:sldMk cId="1789630436" sldId="385"/>
            <ac:spMk id="3" creationId="{9484DB34-6CD3-0916-DC3F-E08B54EA8B0F}"/>
          </ac:spMkLst>
        </pc:spChg>
        <pc:spChg chg="mod">
          <ac:chgData name="Adrian Bossey" userId="89c28c24-ae31-4c43-9b65-d4daefe538b9" providerId="ADAL" clId="{DD095A4F-CDFC-0C45-84D0-717F820741D0}" dt="2024-04-29T16:19:20.483" v="1291" actId="14100"/>
          <ac:spMkLst>
            <pc:docMk/>
            <pc:sldMk cId="1789630436" sldId="385"/>
            <ac:spMk id="4" creationId="{DDE17960-A400-1BE3-521E-2F8421B08332}"/>
          </ac:spMkLst>
        </pc:spChg>
        <pc:spChg chg="add del mod">
          <ac:chgData name="Adrian Bossey" userId="89c28c24-ae31-4c43-9b65-d4daefe538b9" providerId="ADAL" clId="{DD095A4F-CDFC-0C45-84D0-717F820741D0}" dt="2024-04-29T17:29:37.267" v="2123" actId="21"/>
          <ac:spMkLst>
            <pc:docMk/>
            <pc:sldMk cId="1789630436" sldId="385"/>
            <ac:spMk id="5" creationId="{8C92D75E-2BC5-9F5C-8F04-D995BC12C147}"/>
          </ac:spMkLst>
        </pc:spChg>
        <pc:spChg chg="add mod">
          <ac:chgData name="Adrian Bossey" userId="89c28c24-ae31-4c43-9b65-d4daefe538b9" providerId="ADAL" clId="{DD095A4F-CDFC-0C45-84D0-717F820741D0}" dt="2024-04-29T17:29:52.262" v="2126" actId="1076"/>
          <ac:spMkLst>
            <pc:docMk/>
            <pc:sldMk cId="1789630436" sldId="385"/>
            <ac:spMk id="6" creationId="{2F4E31EE-B9EE-BB1E-F3AD-D72DA45CC2AB}"/>
          </ac:spMkLst>
        </pc:spChg>
      </pc:sldChg>
      <pc:sldChg chg="del">
        <pc:chgData name="Adrian Bossey" userId="89c28c24-ae31-4c43-9b65-d4daefe538b9" providerId="ADAL" clId="{DD095A4F-CDFC-0C45-84D0-717F820741D0}" dt="2024-04-29T13:58:35.725" v="5" actId="2696"/>
        <pc:sldMkLst>
          <pc:docMk/>
          <pc:sldMk cId="3221636992" sldId="385"/>
        </pc:sldMkLst>
      </pc:sldChg>
      <pc:sldChg chg="addSp delSp modSp add mod">
        <pc:chgData name="Adrian Bossey" userId="89c28c24-ae31-4c43-9b65-d4daefe538b9" providerId="ADAL" clId="{DD095A4F-CDFC-0C45-84D0-717F820741D0}" dt="2024-04-29T17:03:24.288" v="1946" actId="5793"/>
        <pc:sldMkLst>
          <pc:docMk/>
          <pc:sldMk cId="1398980228" sldId="386"/>
        </pc:sldMkLst>
        <pc:spChg chg="mod">
          <ac:chgData name="Adrian Bossey" userId="89c28c24-ae31-4c43-9b65-d4daefe538b9" providerId="ADAL" clId="{DD095A4F-CDFC-0C45-84D0-717F820741D0}" dt="2024-04-29T15:23:25.621" v="503" actId="207"/>
          <ac:spMkLst>
            <pc:docMk/>
            <pc:sldMk cId="1398980228" sldId="386"/>
            <ac:spMk id="2" creationId="{17EEFC1D-ACD5-3EDD-C0AA-562FFA3781A4}"/>
          </ac:spMkLst>
        </pc:spChg>
        <pc:spChg chg="del">
          <ac:chgData name="Adrian Bossey" userId="89c28c24-ae31-4c43-9b65-d4daefe538b9" providerId="ADAL" clId="{DD095A4F-CDFC-0C45-84D0-717F820741D0}" dt="2024-04-29T15:25:04.310" v="511" actId="21"/>
          <ac:spMkLst>
            <pc:docMk/>
            <pc:sldMk cId="1398980228" sldId="386"/>
            <ac:spMk id="3" creationId="{9484DB34-6CD3-0916-DC3F-E08B54EA8B0F}"/>
          </ac:spMkLst>
        </pc:spChg>
        <pc:spChg chg="mod">
          <ac:chgData name="Adrian Bossey" userId="89c28c24-ae31-4c43-9b65-d4daefe538b9" providerId="ADAL" clId="{DD095A4F-CDFC-0C45-84D0-717F820741D0}" dt="2024-04-29T17:03:24.288" v="1946" actId="5793"/>
          <ac:spMkLst>
            <pc:docMk/>
            <pc:sldMk cId="1398980228" sldId="386"/>
            <ac:spMk id="4" creationId="{DDE17960-A400-1BE3-521E-2F8421B08332}"/>
          </ac:spMkLst>
        </pc:spChg>
        <pc:spChg chg="del">
          <ac:chgData name="Adrian Bossey" userId="89c28c24-ae31-4c43-9b65-d4daefe538b9" providerId="ADAL" clId="{DD095A4F-CDFC-0C45-84D0-717F820741D0}" dt="2024-04-29T15:23:58.867" v="506" actId="21"/>
          <ac:spMkLst>
            <pc:docMk/>
            <pc:sldMk cId="1398980228" sldId="386"/>
            <ac:spMk id="7" creationId="{D5A07D1B-5813-954A-F4D0-99BCB0904D29}"/>
          </ac:spMkLst>
        </pc:spChg>
        <pc:spChg chg="add del mod">
          <ac:chgData name="Adrian Bossey" userId="89c28c24-ae31-4c43-9b65-d4daefe538b9" providerId="ADAL" clId="{DD095A4F-CDFC-0C45-84D0-717F820741D0}" dt="2024-04-29T15:26:29.408" v="521" actId="21"/>
          <ac:spMkLst>
            <pc:docMk/>
            <pc:sldMk cId="1398980228" sldId="386"/>
            <ac:spMk id="8" creationId="{7A727BA5-2F00-5C4E-F41C-96D46B56207C}"/>
          </ac:spMkLst>
        </pc:spChg>
        <pc:spChg chg="add mod">
          <ac:chgData name="Adrian Bossey" userId="89c28c24-ae31-4c43-9b65-d4daefe538b9" providerId="ADAL" clId="{DD095A4F-CDFC-0C45-84D0-717F820741D0}" dt="2024-04-29T15:28:46.584" v="541" actId="1076"/>
          <ac:spMkLst>
            <pc:docMk/>
            <pc:sldMk cId="1398980228" sldId="386"/>
            <ac:spMk id="10" creationId="{2A1B98F8-530F-C377-C762-C0BEEC9FFC93}"/>
          </ac:spMkLst>
        </pc:spChg>
        <pc:picChg chg="del">
          <ac:chgData name="Adrian Bossey" userId="89c28c24-ae31-4c43-9b65-d4daefe538b9" providerId="ADAL" clId="{DD095A4F-CDFC-0C45-84D0-717F820741D0}" dt="2024-04-29T15:23:53.152" v="505" actId="21"/>
          <ac:picMkLst>
            <pc:docMk/>
            <pc:sldMk cId="1398980228" sldId="386"/>
            <ac:picMk id="5" creationId="{D3645E81-8E04-F193-8ED9-16CA7D00F589}"/>
          </ac:picMkLst>
        </pc:picChg>
      </pc:sldChg>
      <pc:sldChg chg="del">
        <pc:chgData name="Adrian Bossey" userId="89c28c24-ae31-4c43-9b65-d4daefe538b9" providerId="ADAL" clId="{DD095A4F-CDFC-0C45-84D0-717F820741D0}" dt="2024-04-29T13:58:36.227" v="6" actId="2696"/>
        <pc:sldMkLst>
          <pc:docMk/>
          <pc:sldMk cId="2579690538" sldId="386"/>
        </pc:sldMkLst>
      </pc:sldChg>
      <pc:sldChg chg="modSp add mod">
        <pc:chgData name="Adrian Bossey" userId="89c28c24-ae31-4c43-9b65-d4daefe538b9" providerId="ADAL" clId="{DD095A4F-CDFC-0C45-84D0-717F820741D0}" dt="2024-04-29T17:28:39.433" v="2122" actId="207"/>
        <pc:sldMkLst>
          <pc:docMk/>
          <pc:sldMk cId="121243302" sldId="387"/>
        </pc:sldMkLst>
        <pc:spChg chg="mod">
          <ac:chgData name="Adrian Bossey" userId="89c28c24-ae31-4c43-9b65-d4daefe538b9" providerId="ADAL" clId="{DD095A4F-CDFC-0C45-84D0-717F820741D0}" dt="2024-04-29T15:52:50.751" v="729" actId="20577"/>
          <ac:spMkLst>
            <pc:docMk/>
            <pc:sldMk cId="121243302" sldId="387"/>
            <ac:spMk id="2" creationId="{17EEFC1D-ACD5-3EDD-C0AA-562FFA3781A4}"/>
          </ac:spMkLst>
        </pc:spChg>
        <pc:spChg chg="mod">
          <ac:chgData name="Adrian Bossey" userId="89c28c24-ae31-4c43-9b65-d4daefe538b9" providerId="ADAL" clId="{DD095A4F-CDFC-0C45-84D0-717F820741D0}" dt="2024-04-29T17:28:39.433" v="2122" actId="207"/>
          <ac:spMkLst>
            <pc:docMk/>
            <pc:sldMk cId="121243302" sldId="387"/>
            <ac:spMk id="3" creationId="{9484DB34-6CD3-0916-DC3F-E08B54EA8B0F}"/>
          </ac:spMkLst>
        </pc:spChg>
        <pc:spChg chg="mod">
          <ac:chgData name="Adrian Bossey" userId="89c28c24-ae31-4c43-9b65-d4daefe538b9" providerId="ADAL" clId="{DD095A4F-CDFC-0C45-84D0-717F820741D0}" dt="2024-04-29T17:27:51.055" v="2105" actId="1076"/>
          <ac:spMkLst>
            <pc:docMk/>
            <pc:sldMk cId="121243302" sldId="387"/>
            <ac:spMk id="4" creationId="{CBF40DA0-368C-86F1-0B17-6E0226D1A507}"/>
          </ac:spMkLst>
        </pc:spChg>
      </pc:sldChg>
      <pc:sldChg chg="del">
        <pc:chgData name="Adrian Bossey" userId="89c28c24-ae31-4c43-9b65-d4daefe538b9" providerId="ADAL" clId="{DD095A4F-CDFC-0C45-84D0-717F820741D0}" dt="2024-04-29T13:58:36.698" v="7" actId="2696"/>
        <pc:sldMkLst>
          <pc:docMk/>
          <pc:sldMk cId="2792650768" sldId="387"/>
        </pc:sldMkLst>
      </pc:sldChg>
      <pc:sldChg chg="modSp add mod">
        <pc:chgData name="Adrian Bossey" userId="89c28c24-ae31-4c43-9b65-d4daefe538b9" providerId="ADAL" clId="{DD095A4F-CDFC-0C45-84D0-717F820741D0}" dt="2024-04-29T17:20:24" v="2094" actId="1076"/>
        <pc:sldMkLst>
          <pc:docMk/>
          <pc:sldMk cId="103200594" sldId="388"/>
        </pc:sldMkLst>
        <pc:spChg chg="mod">
          <ac:chgData name="Adrian Bossey" userId="89c28c24-ae31-4c43-9b65-d4daefe538b9" providerId="ADAL" clId="{DD095A4F-CDFC-0C45-84D0-717F820741D0}" dt="2024-04-29T17:20:24" v="2094" actId="1076"/>
          <ac:spMkLst>
            <pc:docMk/>
            <pc:sldMk cId="103200594" sldId="388"/>
            <ac:spMk id="2" creationId="{17EEFC1D-ACD5-3EDD-C0AA-562FFA3781A4}"/>
          </ac:spMkLst>
        </pc:spChg>
      </pc:sldChg>
      <pc:sldChg chg="del">
        <pc:chgData name="Adrian Bossey" userId="89c28c24-ae31-4c43-9b65-d4daefe538b9" providerId="ADAL" clId="{DD095A4F-CDFC-0C45-84D0-717F820741D0}" dt="2024-04-29T13:58:37.222" v="8" actId="2696"/>
        <pc:sldMkLst>
          <pc:docMk/>
          <pc:sldMk cId="2860961511" sldId="388"/>
        </pc:sldMkLst>
      </pc:sldChg>
      <pc:sldChg chg="del">
        <pc:chgData name="Adrian Bossey" userId="89c28c24-ae31-4c43-9b65-d4daefe538b9" providerId="ADAL" clId="{DD095A4F-CDFC-0C45-84D0-717F820741D0}" dt="2024-04-29T13:58:33.631" v="1" actId="2696"/>
        <pc:sldMkLst>
          <pc:docMk/>
          <pc:sldMk cId="4024791222" sldId="390"/>
        </pc:sldMkLst>
      </pc:sldChg>
      <pc:sldChg chg="del">
        <pc:chgData name="Adrian Bossey" userId="89c28c24-ae31-4c43-9b65-d4daefe538b9" providerId="ADAL" clId="{DD095A4F-CDFC-0C45-84D0-717F820741D0}" dt="2024-04-29T13:58:34.102" v="2" actId="2696"/>
        <pc:sldMkLst>
          <pc:docMk/>
          <pc:sldMk cId="2109932999" sldId="391"/>
        </pc:sldMkLst>
      </pc:sldChg>
      <pc:sldChg chg="del">
        <pc:chgData name="Adrian Bossey" userId="89c28c24-ae31-4c43-9b65-d4daefe538b9" providerId="ADAL" clId="{DD095A4F-CDFC-0C45-84D0-717F820741D0}" dt="2024-04-29T13:58:34.605" v="3" actId="2696"/>
        <pc:sldMkLst>
          <pc:docMk/>
          <pc:sldMk cId="3027659527" sldId="392"/>
        </pc:sldMkLst>
      </pc:sldChg>
      <pc:sldChg chg="del">
        <pc:chgData name="Adrian Bossey" userId="89c28c24-ae31-4c43-9b65-d4daefe538b9" providerId="ADAL" clId="{DD095A4F-CDFC-0C45-84D0-717F820741D0}" dt="2024-04-29T13:58:33.133" v="0" actId="2696"/>
        <pc:sldMkLst>
          <pc:docMk/>
          <pc:sldMk cId="4282062882" sldId="393"/>
        </pc:sldMkLst>
      </pc:sldChg>
      <pc:sldChg chg="del">
        <pc:chgData name="Adrian Bossey" userId="89c28c24-ae31-4c43-9b65-d4daefe538b9" providerId="ADAL" clId="{DD095A4F-CDFC-0C45-84D0-717F820741D0}" dt="2024-04-29T13:58:37.716" v="9" actId="2696"/>
        <pc:sldMkLst>
          <pc:docMk/>
          <pc:sldMk cId="1381041133" sldId="394"/>
        </pc:sldMkLst>
      </pc:sldChg>
      <pc:sldChg chg="del">
        <pc:chgData name="Adrian Bossey" userId="89c28c24-ae31-4c43-9b65-d4daefe538b9" providerId="ADAL" clId="{DD095A4F-CDFC-0C45-84D0-717F820741D0}" dt="2024-04-29T13:58:38.205" v="10" actId="2696"/>
        <pc:sldMkLst>
          <pc:docMk/>
          <pc:sldMk cId="2657941367" sldId="395"/>
        </pc:sldMkLst>
      </pc:sldChg>
      <pc:sldChg chg="del">
        <pc:chgData name="Adrian Bossey" userId="89c28c24-ae31-4c43-9b65-d4daefe538b9" providerId="ADAL" clId="{DD095A4F-CDFC-0C45-84D0-717F820741D0}" dt="2024-04-29T13:58:38.737" v="11" actId="2696"/>
        <pc:sldMkLst>
          <pc:docMk/>
          <pc:sldMk cId="4198392483" sldId="396"/>
        </pc:sldMkLst>
      </pc:sldChg>
      <pc:sldChg chg="del">
        <pc:chgData name="Adrian Bossey" userId="89c28c24-ae31-4c43-9b65-d4daefe538b9" providerId="ADAL" clId="{DD095A4F-CDFC-0C45-84D0-717F820741D0}" dt="2024-04-29T13:58:39.236" v="12" actId="2696"/>
        <pc:sldMkLst>
          <pc:docMk/>
          <pc:sldMk cId="686608767" sldId="397"/>
        </pc:sldMkLst>
      </pc:sldChg>
      <pc:sldChg chg="del">
        <pc:chgData name="Adrian Bossey" userId="89c28c24-ae31-4c43-9b65-d4daefe538b9" providerId="ADAL" clId="{DD095A4F-CDFC-0C45-84D0-717F820741D0}" dt="2024-04-29T13:58:39.795" v="13" actId="2696"/>
        <pc:sldMkLst>
          <pc:docMk/>
          <pc:sldMk cId="3302542951" sldId="39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AC755DB0-0152-EE41-8C89-A81DA17C0828}" type="datetimeFigureOut">
              <a:rPr lang="en-US" smtClean="0"/>
              <a:pPr/>
              <a:t>4/29/24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100B14B5-B5F2-5044-9A48-047327D7F8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398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53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153" algn="l" defTabSz="457153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306" algn="l" defTabSz="457153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459" algn="l" defTabSz="457153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613" algn="l" defTabSz="457153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5765" algn="l" defTabSz="457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8" algn="l" defTabSz="457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71" algn="l" defTabSz="457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4" algn="l" defTabSz="457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3077" y="4295141"/>
            <a:ext cx="1760591" cy="43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35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DEE83-428D-EE4A-9D4B-9255671F76A9}" type="datetimeFigureOut">
              <a:rPr lang="en-US" smtClean="0"/>
              <a:t>4/29/24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F8AD1-7FC0-5C4B-936A-B45A587D3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77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33806" y="206172"/>
            <a:ext cx="1157287" cy="439270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7" y="206172"/>
            <a:ext cx="3324225" cy="439270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DEE83-428D-EE4A-9D4B-9255671F76A9}" type="datetimeFigureOut">
              <a:rPr lang="en-US" smtClean="0"/>
              <a:t>4/29/24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F8AD1-7FC0-5C4B-936A-B45A587D3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85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asic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CB1C8-B398-0B43-98AF-ECE5979F5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8401" y="1106281"/>
            <a:ext cx="8146139" cy="681781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latin typeface="+mn-lt"/>
              </a:defRPr>
            </a:lvl1pPr>
          </a:lstStyle>
          <a:p>
            <a:r>
              <a:rPr lang="en-GB" dirty="0"/>
              <a:t>Click to edit slide title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13A813-3BA8-0947-8A89-39FAEBC4BC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8401" y="1978624"/>
            <a:ext cx="8146139" cy="2933549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3BA00"/>
              </a:buClr>
              <a:buSzTx/>
              <a:buFontTx/>
              <a:buNone/>
              <a:tabLst/>
              <a:defRPr sz="1800"/>
            </a:lvl1pPr>
          </a:lstStyle>
          <a:p>
            <a:pPr marL="342900" marR="0" lvl="0" indent="-34290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3BA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bullet points</a:t>
            </a:r>
          </a:p>
          <a:p>
            <a:pPr marL="342900" marR="0" lvl="0" indent="-34290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3BA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bullet points</a:t>
            </a:r>
          </a:p>
          <a:p>
            <a:pPr marL="342900" marR="0" lvl="0" indent="-34290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3BA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bullet points</a:t>
            </a:r>
          </a:p>
          <a:p>
            <a:pPr marL="342900" marR="0" lvl="0" indent="-34290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3BA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/>
          </a:p>
          <a:p>
            <a:pPr marL="342900" marR="0" lvl="0" indent="-34290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3BA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/>
          </a:p>
          <a:p>
            <a:pPr marL="342900" marR="0" lvl="0" indent="-34290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3BA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/>
          </a:p>
          <a:p>
            <a:pPr marL="342900" marR="0" lvl="0" indent="-34290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3BA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208CA6-E56F-E844-AB42-12323087147D}"/>
              </a:ext>
            </a:extLst>
          </p:cNvPr>
          <p:cNvCxnSpPr/>
          <p:nvPr userDrawn="1"/>
        </p:nvCxnSpPr>
        <p:spPr>
          <a:xfrm>
            <a:off x="334800" y="1786504"/>
            <a:ext cx="719350" cy="0"/>
          </a:xfrm>
          <a:prstGeom prst="line">
            <a:avLst/>
          </a:prstGeom>
          <a:ln w="38100" cmpd="sng">
            <a:solidFill>
              <a:srgbClr val="EAB425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Falmouth University logo">
            <a:extLst>
              <a:ext uri="{FF2B5EF4-FFF2-40B4-BE49-F238E27FC236}">
                <a16:creationId xmlns:a16="http://schemas.microsoft.com/office/drawing/2014/main" id="{BE7A48A1-7077-5940-9D8C-0616F35DC1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lum bright="-100000" contras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97" y="348236"/>
            <a:ext cx="1442920" cy="35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33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CB1C8-B398-0B43-98AF-ECE5979F5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8400" y="274099"/>
            <a:ext cx="8030939" cy="61162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1" i="0" baseline="0">
                <a:latin typeface="+mn-lt"/>
              </a:defRPr>
            </a:lvl1pPr>
          </a:lstStyle>
          <a:p>
            <a:r>
              <a:rPr lang="en-GB" dirty="0"/>
              <a:t>Click to edit slide title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13A813-3BA8-0947-8A89-39FAEBC4BC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8400" y="3353976"/>
            <a:ext cx="8030939" cy="1520189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3BA00"/>
              </a:buClr>
              <a:buSzTx/>
              <a:buFontTx/>
              <a:buNone/>
              <a:tabLst/>
              <a:defRPr sz="1800"/>
            </a:lvl1pPr>
          </a:lstStyle>
          <a:p>
            <a:pPr lvl="0"/>
            <a:r>
              <a:rPr lang="en-GB" dirty="0"/>
              <a:t>Click to edit copy……..</a:t>
            </a:r>
          </a:p>
          <a:p>
            <a:pPr marL="342900" marR="0" lvl="0" indent="-34290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3BA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8DC553-5738-9E4A-B62F-89971F9A8BF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48841" y="999255"/>
            <a:ext cx="8030939" cy="22672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GB" sz="1650" b="0" i="0" smtClean="0">
                <a:effectLst/>
              </a:defRPr>
            </a:lvl1pPr>
          </a:lstStyle>
          <a:p>
            <a:pPr lvl="0"/>
            <a:r>
              <a:rPr lang="en-GB" dirty="0"/>
              <a:t>Click to insert </a:t>
            </a:r>
            <a:r>
              <a:rPr lang="en-GB" b="0" i="0" dirty="0">
                <a:solidFill>
                  <a:srgbClr val="1E1E1E"/>
                </a:solidFill>
                <a:effectLst/>
                <a:latin typeface="Segoe UI"/>
              </a:rPr>
              <a:t>content. </a:t>
            </a:r>
            <a:br>
              <a:rPr lang="en-GB" b="0" i="0" dirty="0">
                <a:solidFill>
                  <a:srgbClr val="1E1E1E"/>
                </a:solidFill>
                <a:effectLst/>
                <a:latin typeface="Segoe UI"/>
              </a:rPr>
            </a:br>
            <a:r>
              <a:rPr lang="en-GB" b="0" i="0" dirty="0">
                <a:solidFill>
                  <a:srgbClr val="1E1E1E"/>
                </a:solidFill>
                <a:effectLst/>
                <a:latin typeface="Segoe UI"/>
              </a:rPr>
              <a:t>This placeholder accepts text, or a table, chart, SmartArt graphic, picture, or video as indicated by the clickable icons below.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E4C8FB-F386-6747-B8D6-62A6B7626BA9}"/>
              </a:ext>
            </a:extLst>
          </p:cNvPr>
          <p:cNvCxnSpPr/>
          <p:nvPr userDrawn="1"/>
        </p:nvCxnSpPr>
        <p:spPr>
          <a:xfrm>
            <a:off x="334929" y="885802"/>
            <a:ext cx="719350" cy="0"/>
          </a:xfrm>
          <a:prstGeom prst="line">
            <a:avLst/>
          </a:prstGeom>
          <a:ln w="38100" cmpd="sng">
            <a:solidFill>
              <a:srgbClr val="EAB425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046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DEE83-428D-EE4A-9D4B-9255671F76A9}" type="datetimeFigureOut">
              <a:rPr lang="en-US" smtClean="0"/>
              <a:t>4/29/24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F8AD1-7FC0-5C4B-936A-B45A587D3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7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3308238"/>
            <a:ext cx="7772401" cy="10225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182055"/>
            <a:ext cx="7772401" cy="112618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DEE83-428D-EE4A-9D4B-9255671F76A9}" type="datetimeFigureOut">
              <a:rPr lang="en-US" smtClean="0"/>
              <a:t>4/29/24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F8AD1-7FC0-5C4B-936A-B45A587D3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01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7" y="1201263"/>
            <a:ext cx="2239963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49542" y="1201263"/>
            <a:ext cx="2241549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DEE83-428D-EE4A-9D4B-9255671F76A9}" type="datetimeFigureOut">
              <a:rPr lang="en-US" smtClean="0"/>
              <a:t>4/29/24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F8AD1-7FC0-5C4B-936A-B45A587D3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03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6169"/>
            <a:ext cx="8229601" cy="8580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2401"/>
            <a:ext cx="4040188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59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5" indent="0">
              <a:buNone/>
              <a:defRPr sz="1600" b="1"/>
            </a:lvl6pPr>
            <a:lvl7pPr marL="2742918" indent="0">
              <a:buNone/>
              <a:defRPr sz="1600" b="1"/>
            </a:lvl7pPr>
            <a:lvl8pPr marL="3200071" indent="0">
              <a:buNone/>
              <a:defRPr sz="1600" b="1"/>
            </a:lvl8pPr>
            <a:lvl9pPr marL="3657224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2667"/>
            <a:ext cx="4040188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2401"/>
            <a:ext cx="4041775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59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5" indent="0">
              <a:buNone/>
              <a:defRPr sz="1600" b="1"/>
            </a:lvl6pPr>
            <a:lvl7pPr marL="2742918" indent="0">
              <a:buNone/>
              <a:defRPr sz="1600" b="1"/>
            </a:lvl7pPr>
            <a:lvl8pPr marL="3200071" indent="0">
              <a:buNone/>
              <a:defRPr sz="1600" b="1"/>
            </a:lvl8pPr>
            <a:lvl9pPr marL="3657224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2667"/>
            <a:ext cx="4041775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DEE83-428D-EE4A-9D4B-9255671F76A9}" type="datetimeFigureOut">
              <a:rPr lang="en-US" smtClean="0"/>
              <a:t>4/29/24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F8AD1-7FC0-5C4B-936A-B45A587D3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78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DEE83-428D-EE4A-9D4B-9255671F76A9}" type="datetimeFigureOut">
              <a:rPr lang="en-US" smtClean="0"/>
              <a:t>4/29/24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F8AD1-7FC0-5C4B-936A-B45A587D3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52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DEE83-428D-EE4A-9D4B-9255671F76A9}" type="datetimeFigureOut">
              <a:rPr lang="en-US" smtClean="0"/>
              <a:t>4/29/24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F8AD1-7FC0-5C4B-936A-B45A587D3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14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979"/>
            <a:ext cx="3008313" cy="87234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980"/>
            <a:ext cx="5111750" cy="43939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7326"/>
            <a:ext cx="3008313" cy="3521555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6" indent="0">
              <a:buNone/>
              <a:defRPr sz="1000"/>
            </a:lvl3pPr>
            <a:lvl4pPr marL="1371459" indent="0">
              <a:buNone/>
              <a:defRPr sz="900"/>
            </a:lvl4pPr>
            <a:lvl5pPr marL="1828613" indent="0">
              <a:buNone/>
              <a:defRPr sz="900"/>
            </a:lvl5pPr>
            <a:lvl6pPr marL="2285765" indent="0">
              <a:buNone/>
              <a:defRPr sz="900"/>
            </a:lvl6pPr>
            <a:lvl7pPr marL="2742918" indent="0">
              <a:buNone/>
              <a:defRPr sz="900"/>
            </a:lvl7pPr>
            <a:lvl8pPr marL="3200071" indent="0">
              <a:buNone/>
              <a:defRPr sz="900"/>
            </a:lvl8pPr>
            <a:lvl9pPr marL="3657224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DEE83-428D-EE4A-9D4B-9255671F76A9}" type="datetimeFigureOut">
              <a:rPr lang="en-US" smtClean="0"/>
              <a:t>4/29/24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F8AD1-7FC0-5C4B-936A-B45A587D3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19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7" y="3603785"/>
            <a:ext cx="5486400" cy="42544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7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6" indent="0">
              <a:buNone/>
              <a:defRPr sz="2400"/>
            </a:lvl3pPr>
            <a:lvl4pPr marL="1371459" indent="0">
              <a:buNone/>
              <a:defRPr sz="2000"/>
            </a:lvl4pPr>
            <a:lvl5pPr marL="1828613" indent="0">
              <a:buNone/>
              <a:defRPr sz="2000"/>
            </a:lvl5pPr>
            <a:lvl6pPr marL="2285765" indent="0">
              <a:buNone/>
              <a:defRPr sz="2000"/>
            </a:lvl6pPr>
            <a:lvl7pPr marL="2742918" indent="0">
              <a:buNone/>
              <a:defRPr sz="2000"/>
            </a:lvl7pPr>
            <a:lvl8pPr marL="3200071" indent="0">
              <a:buNone/>
              <a:defRPr sz="2000"/>
            </a:lvl8pPr>
            <a:lvl9pPr marL="365722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7" y="4029232"/>
            <a:ext cx="5486400" cy="604205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6" indent="0">
              <a:buNone/>
              <a:defRPr sz="1000"/>
            </a:lvl3pPr>
            <a:lvl4pPr marL="1371459" indent="0">
              <a:buNone/>
              <a:defRPr sz="900"/>
            </a:lvl4pPr>
            <a:lvl5pPr marL="1828613" indent="0">
              <a:buNone/>
              <a:defRPr sz="900"/>
            </a:lvl5pPr>
            <a:lvl6pPr marL="2285765" indent="0">
              <a:buNone/>
              <a:defRPr sz="900"/>
            </a:lvl6pPr>
            <a:lvl7pPr marL="2742918" indent="0">
              <a:buNone/>
              <a:defRPr sz="900"/>
            </a:lvl7pPr>
            <a:lvl8pPr marL="3200071" indent="0">
              <a:buNone/>
              <a:defRPr sz="900"/>
            </a:lvl8pPr>
            <a:lvl9pPr marL="3657224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DEE83-428D-EE4A-9D4B-9255671F76A9}" type="datetimeFigureOut">
              <a:rPr lang="en-US" smtClean="0"/>
              <a:t>4/29/24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F8AD1-7FC0-5C4B-936A-B45A587D3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2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4" y="206169"/>
            <a:ext cx="8229601" cy="858044"/>
          </a:xfrm>
          <a:prstGeom prst="rect">
            <a:avLst/>
          </a:prstGeom>
        </p:spPr>
        <p:txBody>
          <a:bodyPr vert="horz" lIns="91431" tIns="45715" rIns="91431" bIns="45715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201263"/>
            <a:ext cx="8229601" cy="3397616"/>
          </a:xfrm>
          <a:prstGeom prst="rect">
            <a:avLst/>
          </a:prstGeom>
        </p:spPr>
        <p:txBody>
          <a:bodyPr vert="horz" lIns="91431" tIns="45715" rIns="91431" bIns="45715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4" y="4771681"/>
            <a:ext cx="2133599" cy="2740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A69DEE83-428D-EE4A-9D4B-9255671F76A9}" type="datetimeFigureOut">
              <a:rPr lang="en-US" smtClean="0"/>
              <a:pPr/>
              <a:t>4/29/24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5" y="4771681"/>
            <a:ext cx="2895599" cy="2740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6" y="4771681"/>
            <a:ext cx="2133599" cy="2740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2C1F8AD1-7FC0-5C4B-936A-B45A587D36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E87B4F-9EF6-BCDD-1A99-ADE438D3696B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4369562" y="4790123"/>
            <a:ext cx="436563" cy="16764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1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2548253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defTabSz="45715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864" indent="-342864" algn="l" defTabSz="457153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874" indent="-285720" algn="l" defTabSz="457153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2883" indent="-228577" algn="l" defTabSz="457153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036" indent="-228577" algn="l" defTabSz="457153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188" indent="-228577" algn="l" defTabSz="457153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341" indent="-228577" algn="l" defTabSz="4571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4" indent="-228577" algn="l" defTabSz="4571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48" indent="-228577" algn="l" defTabSz="4571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01" indent="-228577" algn="l" defTabSz="4571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6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9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1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4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library.parliament.uk/research-briefings/cbp-9602/" TargetMode="External"/><Relationship Id="rId2" Type="http://schemas.openxmlformats.org/officeDocument/2006/relationships/hyperlink" Target="https://www.legislation.gov.uk/ukpga/2010/15/contents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ons.gov.uk/peoplepopulationandcommunity/populationandmigration/populationestimates/articles/overviewoftheukpopulation/november2018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greenerfuture.com/" TargetMode="External"/><Relationship Id="rId2" Type="http://schemas.openxmlformats.org/officeDocument/2006/relationships/hyperlink" Target="https://juliesbicycle.com/" TargetMode="Externa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mailto:shortcourses@falmouth.ac.uk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orcid.org/0000-0002-9874-6323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ECCBC-DBD7-48AD-8852-32D7DBCFB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91" y="2105159"/>
            <a:ext cx="9144000" cy="843361"/>
          </a:xfrm>
        </p:spPr>
        <p:txBody>
          <a:bodyPr>
            <a:noAutofit/>
          </a:bodyPr>
          <a:lstStyle/>
          <a:p>
            <a:pPr algn="ctr" eaLnBrk="1">
              <a:buSzPct val="100000"/>
              <a:defRPr/>
            </a:pPr>
            <a:r>
              <a:rPr lang="en-GB" sz="3200" dirty="0"/>
              <a:t>Adrian Bossey</a:t>
            </a:r>
            <a:r>
              <a:rPr lang="en-GB" sz="3200" b="1" dirty="0">
                <a:latin typeface="+mn-lt"/>
              </a:rPr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CFB8B6-69EE-42CD-9746-C5696BB348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8400" y="3087006"/>
            <a:ext cx="8146139" cy="2058875"/>
          </a:xfrm>
        </p:spPr>
        <p:txBody>
          <a:bodyPr>
            <a:normAutofit/>
          </a:bodyPr>
          <a:lstStyle/>
          <a:p>
            <a:endParaRPr lang="en-US" b="1" dirty="0">
              <a:latin typeface="Arial" charset="0"/>
              <a:ea typeface="Arial" charset="0"/>
              <a:cs typeface="Arial" charset="0"/>
            </a:endParaRPr>
          </a:p>
          <a:p>
            <a:endParaRPr lang="en-US" b="1" dirty="0">
              <a:latin typeface="Arial" charset="0"/>
              <a:ea typeface="Arial" charset="0"/>
              <a:cs typeface="Arial" charset="0"/>
            </a:endParaRPr>
          </a:p>
          <a:p>
            <a:endParaRPr lang="en-US" sz="1350" b="1" dirty="0">
              <a:latin typeface="Arial" charset="0"/>
              <a:ea typeface="Arial" charset="0"/>
              <a:cs typeface="Arial" charset="0"/>
            </a:endParaRPr>
          </a:p>
          <a:p>
            <a:endParaRPr lang="en-US" sz="1350" b="1" dirty="0">
              <a:latin typeface="Arial" charset="0"/>
              <a:ea typeface="Arial" charset="0"/>
              <a:cs typeface="Arial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FAAC1C-2781-43FB-D096-8BC4032AB13C}"/>
              </a:ext>
            </a:extLst>
          </p:cNvPr>
          <p:cNvSpPr txBox="1"/>
          <p:nvPr/>
        </p:nvSpPr>
        <p:spPr>
          <a:xfrm>
            <a:off x="998882" y="867964"/>
            <a:ext cx="7146235" cy="69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>
              <a:lnSpc>
                <a:spcPct val="102000"/>
              </a:lnSpc>
              <a:buSzPct val="100000"/>
              <a:defRPr/>
            </a:pPr>
            <a:r>
              <a:rPr lang="en-GB" sz="4000" b="1" dirty="0">
                <a:solidFill>
                  <a:srgbClr val="0070C0"/>
                </a:solidFill>
              </a:rPr>
              <a:t>Access to Music - Keynote</a:t>
            </a:r>
            <a:endParaRPr lang="en-GB" sz="40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C051E680-95E0-F0BE-DE7E-C011ED3A8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073" y="4021726"/>
            <a:ext cx="1106088" cy="443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AIE logo">
            <a:extLst>
              <a:ext uri="{FF2B5EF4-FFF2-40B4-BE49-F238E27FC236}">
                <a16:creationId xmlns:a16="http://schemas.microsoft.com/office/drawing/2014/main" id="{59B91744-5622-83C6-2B85-9C422D35D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270" y="4024643"/>
            <a:ext cx="1389999" cy="490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arter The Unstoppable Sex Machine">
            <a:extLst>
              <a:ext uri="{FF2B5EF4-FFF2-40B4-BE49-F238E27FC236}">
                <a16:creationId xmlns:a16="http://schemas.microsoft.com/office/drawing/2014/main" id="{B84A62BD-FBA7-EBA1-56FC-59F38E755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25" y="4164089"/>
            <a:ext cx="895838" cy="18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humbawamba | Logopedia | Fandom">
            <a:extLst>
              <a:ext uri="{FF2B5EF4-FFF2-40B4-BE49-F238E27FC236}">
                <a16:creationId xmlns:a16="http://schemas.microsoft.com/office/drawing/2014/main" id="{10248ABE-2596-C62A-EF9B-90AD19DE1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893" y="4159560"/>
            <a:ext cx="963218" cy="16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e First Too Many Logo Mug — Senseless Things">
            <a:extLst>
              <a:ext uri="{FF2B5EF4-FFF2-40B4-BE49-F238E27FC236}">
                <a16:creationId xmlns:a16="http://schemas.microsoft.com/office/drawing/2014/main" id="{2FE1623F-C11E-EB37-5BE1-A5CEE0E73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573" y="4106882"/>
            <a:ext cx="585610" cy="32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y Life Story fans">
            <a:extLst>
              <a:ext uri="{FF2B5EF4-FFF2-40B4-BE49-F238E27FC236}">
                <a16:creationId xmlns:a16="http://schemas.microsoft.com/office/drawing/2014/main" id="{3798832E-1A37-A2FB-4D1E-CF1636501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356" y="3888194"/>
            <a:ext cx="739977" cy="73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BACF8DB4-D1BC-B4F8-B126-945587838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923" y="4024643"/>
            <a:ext cx="467077" cy="46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1494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EFC1D-ACD5-3EDD-C0AA-562FFA378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Please let us know what you think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84DB34-6CD3-0916-DC3F-E08B54EA8B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5402" y="1515551"/>
            <a:ext cx="4459249" cy="2971389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+mn-lt"/>
              </a:rPr>
              <a:t>Try out the </a:t>
            </a:r>
            <a:r>
              <a:rPr lang="en-GB" sz="3200" b="1" dirty="0">
                <a:solidFill>
                  <a:srgbClr val="0070C0"/>
                </a:solidFill>
                <a:latin typeface="+mn-lt"/>
              </a:rPr>
              <a:t>BEAT BLOCKS</a:t>
            </a:r>
            <a:r>
              <a:rPr lang="en-GB" sz="3200" b="1" dirty="0">
                <a:latin typeface="+mn-lt"/>
              </a:rPr>
              <a:t> </a:t>
            </a:r>
            <a:r>
              <a:rPr lang="en-GB" sz="3200" dirty="0">
                <a:latin typeface="+mn-lt"/>
              </a:rPr>
              <a:t>haptic floor today during </a:t>
            </a:r>
            <a:r>
              <a:rPr lang="en-GB" sz="3200" b="1" dirty="0">
                <a:latin typeface="+mn-lt"/>
              </a:rPr>
              <a:t>Bellatrix</a:t>
            </a:r>
          </a:p>
          <a:p>
            <a:endParaRPr lang="en-GB" sz="900" b="1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+mn-lt"/>
              </a:rPr>
              <a:t>Complete a questionnaire</a:t>
            </a:r>
          </a:p>
          <a:p>
            <a:endParaRPr lang="en-US" sz="3200" dirty="0"/>
          </a:p>
        </p:txBody>
      </p:sp>
      <p:pic>
        <p:nvPicPr>
          <p:cNvPr id="6" name="Content Placeholder 5" descr="A poster for a concert&#10;&#10;Description automatically generated">
            <a:extLst>
              <a:ext uri="{FF2B5EF4-FFF2-40B4-BE49-F238E27FC236}">
                <a16:creationId xmlns:a16="http://schemas.microsoft.com/office/drawing/2014/main" id="{F9B53D8C-E0D0-D897-4C10-176299DAEF4F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5496374" y="1241774"/>
            <a:ext cx="2478044" cy="3518942"/>
          </a:xfrm>
        </p:spPr>
      </p:pic>
    </p:spTree>
    <p:extLst>
      <p:ext uri="{BB962C8B-B14F-4D97-AF65-F5344CB8AC3E}">
        <p14:creationId xmlns:p14="http://schemas.microsoft.com/office/powerpoint/2010/main" val="6203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EFC1D-ACD5-3EDD-C0AA-562FFA378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References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84DB34-6CD3-0916-DC3F-E08B54EA8B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5402" y="1515551"/>
            <a:ext cx="8030939" cy="3358613"/>
          </a:xfrm>
        </p:spPr>
        <p:txBody>
          <a:bodyPr>
            <a:normAutofit fontScale="92500" lnSpcReduction="20000"/>
          </a:bodyPr>
          <a:lstStyle/>
          <a:p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Equality Act (2010) Equality Act 2010 </a:t>
            </a:r>
            <a:r>
              <a:rPr lang="en-GB" sz="1800" u="sng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https://www.legislation.gov.uk/ukpga/2010/15/contents</a:t>
            </a:r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The National Archives.</a:t>
            </a:r>
          </a:p>
          <a:p>
            <a:endParaRPr lang="en-GB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Finkel, R, Sharp, B &amp; Sweeney, M (2019). Accessibility, Inclusion, and Diversity in Critical Event Studies. Routledge. ISBN 9781032338897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GB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House of Commons Library (2022 August 23) UK disability statistics: Prevalence and life experiences </a:t>
            </a:r>
            <a:r>
              <a:rPr lang="en-GB" sz="1800" u="sng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https://commonslibrary.parliament.uk/research-briefings/cbp-9602/</a:t>
            </a:r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HMSO</a:t>
            </a:r>
          </a:p>
          <a:p>
            <a:endParaRPr lang="en-GB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Office for National statistics (2018) </a:t>
            </a:r>
            <a:r>
              <a:rPr lang="en-GB" sz="1800" u="sng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https://www.ons.gov.uk/peoplepopulationandcommunity/populationandmigration/populationestimates/articles/overviewoftheukpopulation/november2018</a:t>
            </a:r>
            <a:r>
              <a:rPr lang="en-GB" sz="1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(accessed 09.02.19) HM Stationary Office.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F40DA0-368C-86F1-0B17-6E0226D1A5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172679" y="66999"/>
            <a:ext cx="8030939" cy="2267272"/>
          </a:xfrm>
        </p:spPr>
        <p:txBody>
          <a:bodyPr/>
          <a:lstStyle/>
          <a:p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4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EFC1D-ACD5-3EDD-C0AA-562FFA378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099"/>
            <a:ext cx="9144000" cy="61162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Presentation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84DB34-6CD3-0916-DC3F-E08B54EA8B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8841" y="3549787"/>
            <a:ext cx="3578880" cy="1520189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n-lt"/>
              </a:rPr>
              <a:t>Some projects linking</a:t>
            </a:r>
          </a:p>
          <a:p>
            <a:r>
              <a:rPr lang="en-US" sz="2800" b="1" dirty="0">
                <a:latin typeface="+mn-lt"/>
              </a:rPr>
              <a:t>Industry and Academia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E17960-A400-1BE3-521E-2F8421B0833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Autofit/>
          </a:bodyPr>
          <a:lstStyle/>
          <a:p>
            <a:endParaRPr lang="en-GB" sz="2000" b="1" dirty="0">
              <a:effectLst/>
              <a:latin typeface="+mn-lt"/>
            </a:endParaRPr>
          </a:p>
          <a:p>
            <a:r>
              <a:rPr lang="en-GB" sz="2800" b="1" dirty="0">
                <a:solidFill>
                  <a:srgbClr val="0070C0"/>
                </a:solidFill>
                <a:effectLst/>
                <a:latin typeface="+mn-lt"/>
              </a:rPr>
              <a:t>Audiences</a:t>
            </a:r>
            <a:r>
              <a:rPr lang="en-GB" sz="2800" b="1" dirty="0">
                <a:effectLst/>
                <a:latin typeface="+mn-lt"/>
              </a:rPr>
              <a:t> &amp; Artists </a:t>
            </a:r>
            <a:endParaRPr lang="en-GB" sz="2800" dirty="0">
              <a:latin typeface="+mn-lt"/>
            </a:endParaRPr>
          </a:p>
          <a:p>
            <a:r>
              <a:rPr lang="en-GB" sz="2800" b="1" dirty="0">
                <a:solidFill>
                  <a:srgbClr val="0070C0"/>
                </a:solidFill>
                <a:effectLst/>
                <a:latin typeface="+mn-lt"/>
              </a:rPr>
              <a:t>Education</a:t>
            </a:r>
            <a:r>
              <a:rPr lang="en-GB" sz="2800" b="1" dirty="0">
                <a:effectLst/>
                <a:latin typeface="+mn-lt"/>
              </a:rPr>
              <a:t> &amp; Technologies </a:t>
            </a:r>
            <a:endParaRPr lang="en-GB" sz="2800" dirty="0">
              <a:latin typeface="+mn-lt"/>
            </a:endParaRPr>
          </a:p>
          <a:p>
            <a:r>
              <a:rPr lang="en-GB" sz="2800" b="1" dirty="0">
                <a:solidFill>
                  <a:srgbClr val="0070C0"/>
                </a:solidFill>
                <a:effectLst/>
                <a:latin typeface="+mn-lt"/>
              </a:rPr>
              <a:t>Research</a:t>
            </a:r>
            <a:r>
              <a:rPr lang="en-GB" sz="2800" b="1" dirty="0">
                <a:effectLst/>
                <a:latin typeface="+mn-lt"/>
              </a:rPr>
              <a:t> &amp; Policy </a:t>
            </a:r>
            <a:endParaRPr lang="en-GB" sz="2800" dirty="0">
              <a:effectLst/>
              <a:latin typeface="+mn-lt"/>
            </a:endParaRPr>
          </a:p>
          <a:p>
            <a:endParaRPr lang="en-US" sz="1800" dirty="0">
              <a:latin typeface="+mn-lt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D3645E81-8E04-F193-8ED9-16CA7D00F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944" y="2276455"/>
            <a:ext cx="2830463" cy="1894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A07D1B-5813-954A-F4D0-99BCB0904D29}"/>
              </a:ext>
            </a:extLst>
          </p:cNvPr>
          <p:cNvSpPr txBox="1"/>
          <p:nvPr/>
        </p:nvSpPr>
        <p:spPr>
          <a:xfrm>
            <a:off x="5756944" y="4195598"/>
            <a:ext cx="26926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latin typeface="+mn-lt"/>
              </a:rPr>
              <a:t>Image: ‘possible </a:t>
            </a:r>
            <a:r>
              <a:rPr lang="en-GB" sz="1200" dirty="0"/>
              <a:t>level pathway</a:t>
            </a:r>
            <a:r>
              <a:rPr lang="en-GB" sz="1200" dirty="0">
                <a:latin typeface="+mn-lt"/>
              </a:rPr>
              <a:t> to </a:t>
            </a:r>
            <a:r>
              <a:rPr lang="en-GB" sz="1200" dirty="0"/>
              <a:t>accessi</a:t>
            </a:r>
            <a:r>
              <a:rPr lang="en-GB" sz="1200" dirty="0">
                <a:latin typeface="+mn-lt"/>
              </a:rPr>
              <a:t>bility’ </a:t>
            </a:r>
            <a:r>
              <a:rPr lang="en-GB" sz="1200" dirty="0"/>
              <a:t>- </a:t>
            </a:r>
            <a:r>
              <a:rPr lang="en-GB" sz="1200" dirty="0">
                <a:latin typeface="+mn-lt"/>
              </a:rPr>
              <a:t>CREDIT: A Bossey</a:t>
            </a:r>
          </a:p>
        </p:txBody>
      </p:sp>
    </p:spTree>
    <p:extLst>
      <p:ext uri="{BB962C8B-B14F-4D97-AF65-F5344CB8AC3E}">
        <p14:creationId xmlns:p14="http://schemas.microsoft.com/office/powerpoint/2010/main" val="417624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EFC1D-ACD5-3EDD-C0AA-562FFA378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099"/>
            <a:ext cx="9144000" cy="611620"/>
          </a:xfrm>
        </p:spPr>
        <p:txBody>
          <a:bodyPr>
            <a:noAutofit/>
          </a:bodyPr>
          <a:lstStyle/>
          <a:p>
            <a:r>
              <a:rPr lang="en-GB" altLang="x-none" sz="4000" b="1" dirty="0">
                <a:solidFill>
                  <a:srgbClr val="0070C0"/>
                </a:solidFill>
              </a:rPr>
              <a:t>Disability in the UK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E17960-A400-1BE3-521E-2F8421B0833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82716" y="885719"/>
            <a:ext cx="8517835" cy="2267272"/>
          </a:xfrm>
        </p:spPr>
        <p:txBody>
          <a:bodyPr>
            <a:noAutofit/>
          </a:bodyPr>
          <a:lstStyle/>
          <a:p>
            <a:pPr>
              <a:defRPr/>
            </a:pPr>
            <a:endParaRPr lang="en-GB" altLang="en-US" sz="800" b="1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altLang="en-US" sz="2400" i="1" dirty="0">
                <a:latin typeface="+mn-lt"/>
              </a:rPr>
              <a:t>“</a:t>
            </a:r>
            <a:r>
              <a:rPr lang="en-GB" altLang="en-US" sz="2400" b="1" i="1" dirty="0">
                <a:latin typeface="+mn-lt"/>
              </a:rPr>
              <a:t>An individual can be classified as disabled if they have ‘a physical or mental impairment that has a ‘substantial’ and ‘long-term’ negative effect on (their) ability to do normal daily activities” </a:t>
            </a:r>
            <a:r>
              <a:rPr lang="en-GB" altLang="en-US" sz="1400" dirty="0">
                <a:latin typeface="+mn-lt"/>
              </a:rPr>
              <a:t>(The Equality Act, 2010) </a:t>
            </a:r>
          </a:p>
          <a:p>
            <a:pPr>
              <a:defRPr/>
            </a:pPr>
            <a:endParaRPr lang="en-GB" altLang="en-US" sz="14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altLang="en-US" sz="2400" dirty="0">
                <a:latin typeface="+mn-lt"/>
                <a:cs typeface="Times New Roman" panose="02020603050405020304" pitchFamily="18" charset="0"/>
              </a:rPr>
              <a:t>In 2020/21, </a:t>
            </a:r>
            <a:r>
              <a:rPr lang="en-GB" altLang="en-US" sz="2400" b="1" dirty="0">
                <a:latin typeface="+mn-lt"/>
                <a:cs typeface="Times New Roman" panose="02020603050405020304" pitchFamily="18" charset="0"/>
              </a:rPr>
              <a:t>24 percent of the UK population </a:t>
            </a:r>
            <a:r>
              <a:rPr lang="en-GB" altLang="en-US" sz="2400" dirty="0">
                <a:latin typeface="+mn-lt"/>
                <a:cs typeface="Times New Roman" panose="02020603050405020304" pitchFamily="18" charset="0"/>
              </a:rPr>
              <a:t>(16 million people) had a “physical or mental health condition or illness that has lasted or is expected to last 12 months or more” </a:t>
            </a:r>
            <a:r>
              <a:rPr lang="en-GB" altLang="en-US" sz="1400" dirty="0">
                <a:latin typeface="+mn-lt"/>
                <a:cs typeface="Times New Roman" panose="02020603050405020304" pitchFamily="18" charset="0"/>
              </a:rPr>
              <a:t>(House of Commons Library 2023:1)</a:t>
            </a:r>
            <a:r>
              <a:rPr lang="en-GB" altLang="en-US" sz="1400" dirty="0">
                <a:latin typeface="+mn-lt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altLang="en-US" sz="2400" dirty="0">
                <a:latin typeface="+mn-lt"/>
              </a:rPr>
              <a:t>“More than a quarter of UK residents will be aged 65 years or over within the next 50 years” </a:t>
            </a:r>
            <a:r>
              <a:rPr lang="en-GB" altLang="en-US" sz="1400" dirty="0">
                <a:latin typeface="+mn-lt"/>
              </a:rPr>
              <a:t>(Office for National Statistics, 2018) </a:t>
            </a:r>
          </a:p>
          <a:p>
            <a:endParaRPr lang="en-US" sz="1800" dirty="0">
              <a:latin typeface="+mn-lt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1B98F8-530F-C377-C762-C0BEEC9FFC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03435" y="4273826"/>
            <a:ext cx="1540565" cy="795960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898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EFC1D-ACD5-3EDD-C0AA-562FFA378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099"/>
            <a:ext cx="9144000" cy="61162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Some more context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84DB34-6CD3-0916-DC3F-E08B54EA8B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4779" y="2938789"/>
            <a:ext cx="8294442" cy="1520189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kern="100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Attitude is Everything </a:t>
            </a:r>
            <a:r>
              <a:rPr lang="en-GB" sz="2000" kern="100" dirty="0">
                <a:latin typeface="+mn-lt"/>
                <a:cs typeface="Times New Roman" panose="02020603050405020304" pitchFamily="18" charset="0"/>
              </a:rPr>
              <a:t>“connect disabled people with music and live event industries to improve access together”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i="0" dirty="0">
                <a:solidFill>
                  <a:srgbClr val="0070C0"/>
                </a:solidFill>
                <a:effectLst/>
                <a:latin typeface="+mn-lt"/>
              </a:rPr>
              <a:t>The Association for Events Management Education</a:t>
            </a:r>
            <a:r>
              <a:rPr lang="en-GB" sz="2000" b="1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+mn-lt"/>
              </a:rPr>
              <a:t>aims “to advance events education within the UK and overseas”. </a:t>
            </a:r>
            <a:r>
              <a:rPr lang="en-GB" sz="2000" dirty="0">
                <a:solidFill>
                  <a:srgbClr val="131946"/>
                </a:solidFill>
                <a:latin typeface="+mn-lt"/>
              </a:rPr>
              <a:t>Our</a:t>
            </a:r>
            <a:r>
              <a:rPr lang="en-GB" sz="2000" b="0" i="0" dirty="0">
                <a:solidFill>
                  <a:srgbClr val="131946"/>
                </a:solidFill>
                <a:effectLst/>
                <a:latin typeface="+mn-lt"/>
              </a:rPr>
              <a:t> </a:t>
            </a:r>
            <a:r>
              <a:rPr lang="en-GB" sz="2000" b="1" i="0" dirty="0">
                <a:solidFill>
                  <a:srgbClr val="131946"/>
                </a:solidFill>
                <a:effectLst/>
                <a:latin typeface="+mn-lt"/>
              </a:rPr>
              <a:t>Diversity, Equity &amp; Inclusion</a:t>
            </a:r>
            <a:r>
              <a:rPr lang="en-GB" sz="2000" b="0" i="0" dirty="0">
                <a:solidFill>
                  <a:srgbClr val="131946"/>
                </a:solidFill>
                <a:effectLst/>
                <a:latin typeface="+mn-lt"/>
              </a:rPr>
              <a:t> SIG shares best practice, research, collaboration and support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kern="100" dirty="0">
                <a:latin typeface="+mn-lt"/>
                <a:cs typeface="Times New Roman" panose="02020603050405020304" pitchFamily="18" charset="0"/>
              </a:rPr>
              <a:t>At </a:t>
            </a:r>
            <a:r>
              <a:rPr lang="en-GB" sz="2000" b="1" kern="100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Falmouth University </a:t>
            </a:r>
            <a:r>
              <a:rPr lang="en-GB" sz="2000" kern="100" dirty="0">
                <a:latin typeface="+mn-lt"/>
                <a:cs typeface="Times New Roman" panose="02020603050405020304" pitchFamily="18" charset="0"/>
              </a:rPr>
              <a:t>“we work towards an equitable and diverse world”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E17960-A400-1BE3-521E-2F8421B0833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48840" y="999256"/>
            <a:ext cx="8616863" cy="92523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altLang="en-US" sz="2400" i="1" dirty="0">
                <a:latin typeface="+mn-lt"/>
              </a:rPr>
              <a:t>The music industry is exclusive, </a:t>
            </a:r>
            <a:r>
              <a:rPr lang="en-GB" altLang="en-US" sz="2400" b="1" i="1" dirty="0">
                <a:latin typeface="+mn-lt"/>
              </a:rPr>
              <a:t>it discriminates</a:t>
            </a:r>
            <a:r>
              <a:rPr lang="en-GB" altLang="en-US" sz="2400" i="1" dirty="0">
                <a:latin typeface="+mn-lt"/>
              </a:rPr>
              <a:t> against pretty much all the protected characteristics of the Equality Act </a:t>
            </a:r>
            <a:r>
              <a:rPr lang="en-GB" altLang="en-US" sz="2400" b="1" i="1" dirty="0">
                <a:latin typeface="+mn-lt"/>
              </a:rPr>
              <a:t>and</a:t>
            </a:r>
            <a:r>
              <a:rPr lang="en-GB" altLang="en-US" sz="2400" i="1" dirty="0">
                <a:latin typeface="+mn-lt"/>
              </a:rPr>
              <a:t> poverty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F4E31EE-B9EE-BB1E-F3AD-D72DA45CC2AB}"/>
              </a:ext>
            </a:extLst>
          </p:cNvPr>
          <p:cNvSpPr txBox="1">
            <a:spLocks/>
          </p:cNvSpPr>
          <p:nvPr/>
        </p:nvSpPr>
        <p:spPr>
          <a:xfrm>
            <a:off x="248839" y="1924494"/>
            <a:ext cx="8616863" cy="925238"/>
          </a:xfrm>
          <a:prstGeom prst="rect">
            <a:avLst/>
          </a:prstGeom>
        </p:spPr>
        <p:txBody>
          <a:bodyPr vert="horz" lIns="91431" tIns="45715" rIns="91431" bIns="45715" rtlCol="0">
            <a:noAutofit/>
          </a:bodyPr>
          <a:lstStyle>
            <a:lvl1pPr marL="0" indent="0" algn="l" defTabSz="457153" rtl="0" eaLnBrk="1" latinLnBrk="0" hangingPunct="1">
              <a:spcBef>
                <a:spcPct val="20000"/>
              </a:spcBef>
              <a:buFont typeface="Arial"/>
              <a:buNone/>
              <a:defRPr lang="en-GB" sz="1650" b="0" i="0" kern="1200" smtClean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defRPr>
            </a:lvl1pPr>
            <a:lvl2pPr marL="742874" indent="-285720" algn="l" defTabSz="457153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2883" indent="-228577" algn="l" defTabSz="45715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036" indent="-228577" algn="l" defTabSz="457153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188" indent="-228577" algn="l" defTabSz="457153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341" indent="-228577" algn="l" defTabSz="457153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4" indent="-228577" algn="l" defTabSz="457153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48" indent="-228577" algn="l" defTabSz="457153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1" indent="-228577" algn="l" defTabSz="457153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altLang="en-US" sz="2400" i="1" dirty="0">
                <a:latin typeface="+mn-lt"/>
              </a:rPr>
              <a:t>Accessibility refers to </a:t>
            </a:r>
            <a:r>
              <a:rPr lang="en-GB" altLang="en-US" sz="2400" b="1" i="1" dirty="0">
                <a:latin typeface="+mn-lt"/>
              </a:rPr>
              <a:t>“measures put in place to address participation by those with impairments</a:t>
            </a:r>
            <a:r>
              <a:rPr lang="en-GB" altLang="en-US" sz="2400" b="1" dirty="0">
                <a:latin typeface="+mn-lt"/>
              </a:rPr>
              <a:t>” </a:t>
            </a:r>
            <a:r>
              <a:rPr lang="en-GB" altLang="en-US" sz="1400" dirty="0">
                <a:latin typeface="+mn-lt"/>
              </a:rPr>
              <a:t>Finkel, Sharp &amp; Sweeney (2019. 2) </a:t>
            </a:r>
          </a:p>
        </p:txBody>
      </p:sp>
    </p:spTree>
    <p:extLst>
      <p:ext uri="{BB962C8B-B14F-4D97-AF65-F5344CB8AC3E}">
        <p14:creationId xmlns:p14="http://schemas.microsoft.com/office/powerpoint/2010/main" val="178963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EFC1D-ACD5-3EDD-C0AA-562FFA378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840" y="210731"/>
            <a:ext cx="8030939" cy="611620"/>
          </a:xfrm>
        </p:spPr>
        <p:txBody>
          <a:bodyPr>
            <a:noAutofit/>
          </a:bodyPr>
          <a:lstStyle/>
          <a:p>
            <a:r>
              <a:rPr lang="en-GB" sz="4000" b="1" dirty="0">
                <a:solidFill>
                  <a:srgbClr val="0070C0"/>
                </a:solidFill>
                <a:effectLst/>
                <a:latin typeface="+mn-lt"/>
              </a:rPr>
              <a:t>Audiences Project </a:t>
            </a:r>
            <a:endParaRPr lang="en-GB" sz="40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84DB34-6CD3-0916-DC3F-E08B54EA8B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84308" y="4594719"/>
            <a:ext cx="3259692" cy="342813"/>
          </a:xfrm>
        </p:spPr>
        <p:txBody>
          <a:bodyPr>
            <a:noAutofit/>
          </a:bodyPr>
          <a:lstStyle/>
          <a:p>
            <a:r>
              <a:rPr lang="en-GB" sz="1400" dirty="0">
                <a:solidFill>
                  <a:srgbClr val="0070C0"/>
                </a:solidFill>
                <a:latin typeface="+mn-lt"/>
              </a:rPr>
              <a:t>https://</a:t>
            </a:r>
            <a:r>
              <a:rPr lang="en-GB" sz="1400" dirty="0" err="1">
                <a:solidFill>
                  <a:srgbClr val="0070C0"/>
                </a:solidFill>
                <a:latin typeface="+mn-lt"/>
              </a:rPr>
              <a:t>attitudeiseverything.org.uk</a:t>
            </a:r>
            <a:r>
              <a:rPr lang="en-GB" sz="1400" dirty="0">
                <a:solidFill>
                  <a:srgbClr val="0070C0"/>
                </a:solidFill>
                <a:latin typeface="+mn-lt"/>
              </a:rPr>
              <a:t>/no-climate-action-without-us-toolkit/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E17960-A400-1BE3-521E-2F8421B0833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37472" y="954598"/>
            <a:ext cx="8647040" cy="2267272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8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</a:rPr>
              <a:t>No Climate Action Without Us – </a:t>
            </a:r>
            <a:r>
              <a:rPr lang="en-GB" sz="280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</a:rPr>
              <a:t>sustainability toolkit</a:t>
            </a:r>
          </a:p>
          <a:p>
            <a:pPr algn="l"/>
            <a:endParaRPr lang="en-GB" sz="80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+mn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b="1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+mn-lt"/>
              </a:rPr>
              <a:t>Attitude is Everything</a:t>
            </a:r>
            <a:r>
              <a:rPr lang="en-GB" sz="24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</a:rPr>
              <a:t>, </a:t>
            </a:r>
            <a:r>
              <a:rPr lang="en-GB" sz="2400" b="1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Julie’s Bicycle</a:t>
            </a:r>
            <a:r>
              <a:rPr lang="en-GB" sz="24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</a:rPr>
              <a:t>, </a:t>
            </a:r>
            <a:r>
              <a:rPr lang="en-GB" sz="240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</a:rPr>
              <a:t>and</a:t>
            </a:r>
            <a:r>
              <a:rPr lang="en-GB" sz="24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</a:rPr>
              <a:t> </a:t>
            </a:r>
            <a:r>
              <a:rPr lang="en-GB" sz="2400" b="1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 Greener Future</a:t>
            </a:r>
            <a:r>
              <a:rPr lang="en-GB" sz="2400" b="1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+mn-lt"/>
              </a:rPr>
              <a:t> </a:t>
            </a:r>
            <a:r>
              <a:rPr lang="en-GB" sz="2400" dirty="0">
                <a:solidFill>
                  <a:srgbClr val="000000"/>
                </a:solidFill>
                <a:highlight>
                  <a:srgbClr val="FFFFFF"/>
                </a:highlight>
                <a:latin typeface="+mn-lt"/>
              </a:rPr>
              <a:t>developed the new</a:t>
            </a:r>
            <a:r>
              <a:rPr lang="en-GB" sz="240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</a:rPr>
              <a:t> toolkit on how to make disabled people’s access to live events environmentally sustainable</a:t>
            </a:r>
          </a:p>
          <a:p>
            <a:pPr algn="l"/>
            <a:endParaRPr lang="en-GB" sz="80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+mn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highlight>
                  <a:srgbClr val="FFFFFF"/>
                </a:highlight>
                <a:latin typeface="+mn-lt"/>
              </a:rPr>
              <a:t>O</a:t>
            </a:r>
            <a:r>
              <a:rPr lang="en-GB" sz="2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</a:rPr>
              <a:t>utlines practical ways in which venues, events and festivals can implement accessible solutions in climate change</a:t>
            </a:r>
          </a:p>
          <a:p>
            <a:pPr algn="l"/>
            <a:endParaRPr lang="en-GB" sz="8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+mn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</a:rPr>
              <a:t>‘Call to action’ </a:t>
            </a:r>
            <a:r>
              <a:rPr lang="en-GB" sz="2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</a:rPr>
              <a:t>to the live events industry to make access and environmental solutions equal partners.</a:t>
            </a:r>
            <a:endParaRPr lang="en-GB" sz="240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8475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EFC1D-ACD5-3EDD-C0AA-562FFA378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altLang="en-US" sz="4000" b="1" dirty="0">
                <a:solidFill>
                  <a:srgbClr val="0070C0"/>
                </a:solidFill>
              </a:rPr>
              <a:t>Education Project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84DB34-6CD3-0916-DC3F-E08B54EA8B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6530" y="1051185"/>
            <a:ext cx="8030939" cy="2996208"/>
          </a:xfrm>
        </p:spPr>
        <p:txBody>
          <a:bodyPr>
            <a:normAutofit/>
          </a:bodyPr>
          <a:lstStyle/>
          <a:p>
            <a:pPr marL="583193" indent="-457200">
              <a:buFont typeface="Arial" panose="020B0604020202020204" pitchFamily="34" charset="0"/>
              <a:buChar char="•"/>
              <a:defRPr/>
            </a:pPr>
            <a:r>
              <a:rPr lang="en-GB" sz="2800" b="1" dirty="0">
                <a:latin typeface="+mn-lt"/>
                <a:ea typeface="Times New Roman" panose="02020603050405020304" pitchFamily="18" charset="0"/>
              </a:rPr>
              <a:t>On-line training</a:t>
            </a:r>
          </a:p>
          <a:p>
            <a:pPr marL="583193" indent="-457200">
              <a:buFont typeface="Arial" panose="020B0604020202020204" pitchFamily="34" charset="0"/>
              <a:buChar char="•"/>
              <a:defRPr/>
            </a:pPr>
            <a:r>
              <a:rPr lang="en-GB" sz="2800" b="1" dirty="0">
                <a:solidFill>
                  <a:srgbClr val="0070C0"/>
                </a:solidFill>
                <a:latin typeface="+mn-lt"/>
                <a:ea typeface="Times New Roman" panose="02020603050405020304" pitchFamily="18" charset="0"/>
              </a:rPr>
              <a:t>Attitude is Everything: Disability </a:t>
            </a:r>
            <a:r>
              <a:rPr lang="en-US" sz="2800" b="1" dirty="0">
                <a:solidFill>
                  <a:srgbClr val="0070C0"/>
                </a:solidFill>
                <a:latin typeface="+mn-lt"/>
                <a:ea typeface="Times New Roman" panose="02020603050405020304" pitchFamily="18" charset="0"/>
              </a:rPr>
              <a:t>Equality for the Live Events Industry</a:t>
            </a:r>
            <a:r>
              <a:rPr lang="en-US" sz="2800" dirty="0">
                <a:solidFill>
                  <a:srgbClr val="0070C0"/>
                </a:solidFill>
                <a:latin typeface="+mn-lt"/>
                <a:ea typeface="Times New Roman" panose="02020603050405020304" pitchFamily="18" charset="0"/>
              </a:rPr>
              <a:t> </a:t>
            </a:r>
          </a:p>
          <a:p>
            <a:pPr marL="583193" indent="-457200"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latin typeface="+mn-lt"/>
                <a:cs typeface="Calibri" panose="020F0502020204030204" pitchFamily="34" charset="0"/>
              </a:rPr>
              <a:t>Next start date 1 July 2024</a:t>
            </a:r>
          </a:p>
          <a:p>
            <a:pPr marL="583193" indent="-457200">
              <a:buFont typeface="Arial" panose="020B0604020202020204" pitchFamily="34" charset="0"/>
              <a:buChar char="•"/>
              <a:defRPr/>
            </a:pPr>
            <a:r>
              <a:rPr lang="en-GB" sz="2800" u="sng" dirty="0">
                <a:solidFill>
                  <a:srgbClr val="0070C0"/>
                </a:solidFill>
                <a:latin typeface="+mn-lt"/>
                <a:cs typeface="Calibri" panose="020F0502020204030204" pitchFamily="34" charset="0"/>
                <a:hlinkClick r:id="rId2" tooltip="mailto:shortcourses@falmouth.ac.uk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shortcourses@falmouth.ac.uk</a:t>
            </a:r>
            <a:r>
              <a:rPr lang="en-GB" sz="2800" dirty="0">
                <a:solidFill>
                  <a:srgbClr val="0070C0"/>
                </a:solidFill>
                <a:latin typeface="+mn-lt"/>
                <a:cs typeface="Calibri" panose="020F0502020204030204" pitchFamily="34" charset="0"/>
              </a:rPr>
              <a:t> </a:t>
            </a:r>
          </a:p>
          <a:p>
            <a:endParaRPr lang="en-US" dirty="0"/>
          </a:p>
        </p:txBody>
      </p:sp>
      <p:pic>
        <p:nvPicPr>
          <p:cNvPr id="5" name="Picture 2" descr="AIE logo">
            <a:extLst>
              <a:ext uri="{FF2B5EF4-FFF2-40B4-BE49-F238E27FC236}">
                <a16:creationId xmlns:a16="http://schemas.microsoft.com/office/drawing/2014/main" id="{57272C39-D6EC-1282-F112-E7189C0B2598}"/>
              </a:ext>
            </a:extLst>
          </p:cNvPr>
          <p:cNvPicPr>
            <a:picLocks noGrp="1" noChangeAspect="1" noChangeArrowheads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849" y="2086795"/>
            <a:ext cx="2137619" cy="753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8C6D77-6758-26B6-BBD7-F4EFDA60CAFA}"/>
              </a:ext>
            </a:extLst>
          </p:cNvPr>
          <p:cNvSpPr txBox="1"/>
          <p:nvPr/>
        </p:nvSpPr>
        <p:spPr>
          <a:xfrm>
            <a:off x="2310063" y="40329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1D0009D-84FE-0FBC-F4E6-C7F3184072DF}"/>
              </a:ext>
            </a:extLst>
          </p:cNvPr>
          <p:cNvSpPr txBox="1">
            <a:spLocks/>
          </p:cNvSpPr>
          <p:nvPr/>
        </p:nvSpPr>
        <p:spPr>
          <a:xfrm>
            <a:off x="556529" y="3527100"/>
            <a:ext cx="8030939" cy="2694127"/>
          </a:xfrm>
          <a:prstGeom prst="rect">
            <a:avLst/>
          </a:prstGeom>
        </p:spPr>
        <p:txBody>
          <a:bodyPr vert="horz" lIns="91431" tIns="45715" rIns="91431" bIns="45715" rtlCol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3BA00"/>
              </a:buClr>
              <a:buSzTx/>
              <a:buFontTx/>
              <a:buNone/>
              <a:tabLst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874" indent="-285720" algn="l" defTabSz="457153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2883" indent="-228577" algn="l" defTabSz="45715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036" indent="-228577" algn="l" defTabSz="457153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188" indent="-228577" algn="l" defTabSz="457153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341" indent="-228577" algn="l" defTabSz="457153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4" indent="-228577" algn="l" defTabSz="457153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48" indent="-228577" algn="l" defTabSz="457153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1" indent="-228577" algn="l" defTabSz="457153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3193" indent="-457200"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solidFill>
                  <a:srgbClr val="0070C0"/>
                </a:solidFill>
                <a:latin typeface="+mn-lt"/>
                <a:ea typeface="Times"/>
                <a:cs typeface="Calibri" panose="020F0502020204030204" pitchFamily="34" charset="0"/>
              </a:rPr>
              <a:t>A Greener Festival: Assessing Sustainability for the Live Events Industry</a:t>
            </a:r>
            <a:r>
              <a:rPr lang="en-GB" sz="2400" dirty="0">
                <a:solidFill>
                  <a:srgbClr val="0070C0"/>
                </a:solidFill>
                <a:latin typeface="+mn-lt"/>
                <a:ea typeface="Times"/>
                <a:cs typeface="Calibri" panose="020F0502020204030204" pitchFamily="34" charset="0"/>
              </a:rPr>
              <a:t> </a:t>
            </a:r>
            <a:endParaRPr lang="en-GB" sz="2400" dirty="0">
              <a:solidFill>
                <a:srgbClr val="0070C0"/>
              </a:solidFill>
              <a:latin typeface="+mn-lt"/>
              <a:cs typeface="Calibri" panose="020F0502020204030204" pitchFamily="34" charset="0"/>
            </a:endParaRPr>
          </a:p>
          <a:p>
            <a:pPr marL="583193" indent="-457200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latin typeface="+mn-lt"/>
                <a:cs typeface="Calibri" panose="020F0502020204030204" pitchFamily="34" charset="0"/>
              </a:rPr>
              <a:t>Next start date 2 June 2024</a:t>
            </a:r>
          </a:p>
        </p:txBody>
      </p:sp>
      <p:pic>
        <p:nvPicPr>
          <p:cNvPr id="7" name="Picture 6" descr="AGF_colour">
            <a:extLst>
              <a:ext uri="{FF2B5EF4-FFF2-40B4-BE49-F238E27FC236}">
                <a16:creationId xmlns:a16="http://schemas.microsoft.com/office/drawing/2014/main" id="{41AE3B8B-4F30-4EB5-652A-DB067DF72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849" y="4032985"/>
            <a:ext cx="2137619" cy="8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6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EFC1D-ACD5-3EDD-C0AA-562FFA378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74099"/>
            <a:ext cx="9144000" cy="61162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Research Project(s)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436452-F649-6DD1-4B43-78A30EFF29F6}"/>
              </a:ext>
            </a:extLst>
          </p:cNvPr>
          <p:cNvSpPr txBox="1"/>
          <p:nvPr/>
        </p:nvSpPr>
        <p:spPr>
          <a:xfrm>
            <a:off x="6167953" y="3539622"/>
            <a:ext cx="2554509" cy="607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en-GB" sz="1200" dirty="0"/>
              <a:t>Image: </a:t>
            </a:r>
            <a:r>
              <a:rPr lang="en-GB" sz="1200" dirty="0" err="1"/>
              <a:t>Stormsy</a:t>
            </a:r>
            <a:r>
              <a:rPr lang="en-GB" sz="1200" dirty="0"/>
              <a:t> live at Glastonbury 2019, ‘live’ on BBC; on my TV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en-GB" sz="1200" dirty="0"/>
              <a:t>– credit Adrian Bossey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2FCA0CD-3D42-7D8D-FAD8-A8185019FB7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29784" y="1447320"/>
            <a:ext cx="2874923" cy="3363516"/>
          </a:xfrm>
        </p:spPr>
        <p:txBody>
          <a:bodyPr>
            <a:normAutofit fontScale="92500" lnSpcReduction="10000"/>
          </a:bodyPr>
          <a:lstStyle/>
          <a:p>
            <a:r>
              <a:rPr lang="en-GB" sz="2400" dirty="0"/>
              <a:t>My research considers </a:t>
            </a:r>
            <a:r>
              <a:rPr lang="en-GB" sz="2400" b="1" dirty="0"/>
              <a:t>‘liveness’, </a:t>
            </a:r>
            <a:r>
              <a:rPr lang="en-GB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"/>
                <a:cs typeface="Aptos Display" panose="020B0004020202020204" pitchFamily="34" charset="0"/>
              </a:rPr>
              <a:t>haptic technology and</a:t>
            </a:r>
            <a:r>
              <a:rPr lang="en-GB" sz="2400" dirty="0">
                <a:effectLst/>
                <a:ea typeface="Times"/>
              </a:rPr>
              <a:t> potential digital futures for accessible live performances for</a:t>
            </a:r>
            <a:r>
              <a:rPr lang="en-GB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"/>
                <a:cs typeface="Aptos Display" panose="020B0004020202020204" pitchFamily="34" charset="0"/>
              </a:rPr>
              <a:t> people who are d/Deaf, disabled or neurodivergent</a:t>
            </a:r>
            <a:r>
              <a:rPr lang="en-GB" sz="2400" dirty="0">
                <a:effectLst/>
                <a:ea typeface="Times"/>
              </a:rPr>
              <a:t> at music festivals</a:t>
            </a:r>
          </a:p>
          <a:p>
            <a:endParaRPr lang="en-US" dirty="0"/>
          </a:p>
        </p:txBody>
      </p:sp>
      <p:pic>
        <p:nvPicPr>
          <p:cNvPr id="12" name="Picture 3" descr="A crowd of people at a concert&#10;&#10;Description automatically generated">
            <a:extLst>
              <a:ext uri="{FF2B5EF4-FFF2-40B4-BE49-F238E27FC236}">
                <a16:creationId xmlns:a16="http://schemas.microsoft.com/office/drawing/2014/main" id="{27BCD489-D943-0A90-8BEB-D0335B4AF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928" y="1447320"/>
            <a:ext cx="2678027" cy="2008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ED64034-6BE8-E1B9-CCF0-1B06BA528470}"/>
              </a:ext>
            </a:extLst>
          </p:cNvPr>
          <p:cNvSpPr txBox="1">
            <a:spLocks/>
          </p:cNvSpPr>
          <p:nvPr/>
        </p:nvSpPr>
        <p:spPr>
          <a:xfrm>
            <a:off x="6671857" y="4810836"/>
            <a:ext cx="2472143" cy="260895"/>
          </a:xfrm>
          <a:prstGeom prst="rect">
            <a:avLst/>
          </a:prstGeom>
        </p:spPr>
        <p:txBody>
          <a:bodyPr vert="horz" lIns="91431" tIns="45715" rIns="91431" bIns="45715" rtlCol="0"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3BA00"/>
              </a:buClr>
              <a:buSzTx/>
              <a:buFontTx/>
              <a:buNone/>
              <a:tabLst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874" indent="-285720" algn="l" defTabSz="457153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2883" indent="-228577" algn="l" defTabSz="45715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036" indent="-228577" algn="l" defTabSz="457153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188" indent="-228577" algn="l" defTabSz="457153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341" indent="-228577" algn="l" defTabSz="457153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4" indent="-228577" algn="l" defTabSz="457153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48" indent="-228577" algn="l" defTabSz="457153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1" indent="-228577" algn="l" defTabSz="457153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u="sng">
                <a:solidFill>
                  <a:srgbClr val="0070C0"/>
                </a:solidFill>
                <a:latin typeface="Calibri" panose="020F0502020204030204" pitchFamily="34" charset="0"/>
                <a:ea typeface="Time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https://orcid.org/0000-0002-9874-6323</a:t>
            </a:r>
            <a:r>
              <a:rPr lang="en-GB" sz="1000">
                <a:solidFill>
                  <a:srgbClr val="0070C0"/>
                </a:solidFill>
                <a:latin typeface="Calibri" panose="020F0502020204030204" pitchFamily="34" charset="0"/>
                <a:ea typeface="Times"/>
              </a:rPr>
              <a:t> </a:t>
            </a:r>
            <a:endParaRPr lang="en-GB" sz="1000" dirty="0">
              <a:solidFill>
                <a:srgbClr val="0070C0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F918904-8D3B-9F49-E1A0-05B1B41046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72400" y="4143631"/>
            <a:ext cx="1496187" cy="462628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2883CFE0-7D83-603A-4C21-86860D345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953" y="1460207"/>
            <a:ext cx="2678027" cy="2008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16EEC1F-5C44-8CFA-45C1-F81D6FC7E9BB}"/>
              </a:ext>
            </a:extLst>
          </p:cNvPr>
          <p:cNvSpPr txBox="1"/>
          <p:nvPr/>
        </p:nvSpPr>
        <p:spPr>
          <a:xfrm>
            <a:off x="3335929" y="3539622"/>
            <a:ext cx="23140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Image: Attendees at NIN at Eden Sessions 2022 – credit Adrian Bossey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6749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EFC1D-ACD5-3EDD-C0AA-562FFA378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5602"/>
            <a:ext cx="9144000" cy="611620"/>
          </a:xfrm>
        </p:spPr>
        <p:txBody>
          <a:bodyPr>
            <a:noAutofit/>
          </a:bodyPr>
          <a:lstStyle/>
          <a:p>
            <a:r>
              <a:rPr lang="en-GB" sz="4000" b="1" dirty="0">
                <a:solidFill>
                  <a:srgbClr val="0070C0"/>
                </a:solidFill>
                <a:latin typeface="+mn-lt"/>
                <a:ea typeface="Times New Roman" panose="02020603050405020304" pitchFamily="18" charset="0"/>
              </a:rPr>
              <a:t>Live Audience Accessibility &amp; Augmentation Project 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3" name="Text Placeholder 2" descr="LAAA Deaf attendees standing on a haptic floor while watching a music performance CREDIT Matt Jessop">
            <a:extLst>
              <a:ext uri="{FF2B5EF4-FFF2-40B4-BE49-F238E27FC236}">
                <a16:creationId xmlns:a16="http://schemas.microsoft.com/office/drawing/2014/main" id="{9484DB34-6CD3-0916-DC3F-E08B54EA8B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2827" y="4284721"/>
            <a:ext cx="3389355" cy="303624"/>
          </a:xfrm>
        </p:spPr>
        <p:txBody>
          <a:bodyPr>
            <a:noAutofit/>
          </a:bodyPr>
          <a:lstStyle/>
          <a:p>
            <a:r>
              <a:rPr lang="en-GB" sz="1200" dirty="0">
                <a:latin typeface="+mn-lt"/>
              </a:rPr>
              <a:t>Image: Attendees</a:t>
            </a:r>
            <a:r>
              <a:rPr lang="en-GB" sz="1200" dirty="0">
                <a:solidFill>
                  <a:schemeClr val="tx1"/>
                </a:solidFill>
                <a:latin typeface="+mn-lt"/>
              </a:rPr>
              <a:t> at LAAA Project</a:t>
            </a:r>
            <a:r>
              <a:rPr lang="en-GB" sz="1200" dirty="0">
                <a:latin typeface="+mn-lt"/>
              </a:rPr>
              <a:t> using BEAT BLOCK haptic floor CREDIT Matt Jessop</a:t>
            </a:r>
          </a:p>
        </p:txBody>
      </p:sp>
      <p:pic>
        <p:nvPicPr>
          <p:cNvPr id="5" name="Picture 2" descr="A group of people standing on stage&#10;&#10;Description automatically generated">
            <a:extLst>
              <a:ext uri="{FF2B5EF4-FFF2-40B4-BE49-F238E27FC236}">
                <a16:creationId xmlns:a16="http://schemas.microsoft.com/office/drawing/2014/main" id="{26388278-79D5-1265-F5B1-AC36C3D3016D}"/>
              </a:ext>
            </a:extLst>
          </p:cNvPr>
          <p:cNvPicPr>
            <a:picLocks noGrp="1" noChangeAspect="1" noChangeArrowheads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64" y="1431427"/>
            <a:ext cx="3901981" cy="259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436452-F649-6DD1-4B43-78A30EFF29F6}"/>
              </a:ext>
            </a:extLst>
          </p:cNvPr>
          <p:cNvSpPr txBox="1"/>
          <p:nvPr/>
        </p:nvSpPr>
        <p:spPr>
          <a:xfrm>
            <a:off x="4810542" y="4245920"/>
            <a:ext cx="2961858" cy="462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>
              <a:lnSpc>
                <a:spcPct val="102000"/>
              </a:lnSpc>
              <a:buSzPct val="100000"/>
              <a:defRPr/>
            </a:pPr>
            <a:r>
              <a:rPr lang="en-GB" sz="1200" dirty="0">
                <a:solidFill>
                  <a:schemeClr val="tx1"/>
                </a:solidFill>
                <a:latin typeface="+mn-lt"/>
              </a:rPr>
              <a:t>IMAGE: </a:t>
            </a:r>
            <a:r>
              <a:rPr lang="en-GB" sz="1200" dirty="0"/>
              <a:t>A</a:t>
            </a:r>
            <a:r>
              <a:rPr lang="en-GB" sz="1200" dirty="0">
                <a:solidFill>
                  <a:schemeClr val="tx1"/>
                </a:solidFill>
                <a:latin typeface="+mn-lt"/>
              </a:rPr>
              <a:t>ttendees at LAAA Project DEAF RAVE DJ Workshops  CREDIT: Matt Jessop</a:t>
            </a:r>
          </a:p>
        </p:txBody>
      </p:sp>
      <p:pic>
        <p:nvPicPr>
          <p:cNvPr id="6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ACBC13E-3D2C-903D-EEC4-246720C28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542" y="1431427"/>
            <a:ext cx="3901981" cy="259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20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EFC1D-ACD5-3EDD-C0AA-562FFA378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2417"/>
            <a:ext cx="9144000" cy="611620"/>
          </a:xfrm>
        </p:spPr>
        <p:txBody>
          <a:bodyPr>
            <a:noAutofit/>
          </a:bodyPr>
          <a:lstStyle/>
          <a:p>
            <a:r>
              <a:rPr lang="en-GB" sz="4000" b="1" dirty="0">
                <a:solidFill>
                  <a:srgbClr val="0070C0"/>
                </a:solidFill>
                <a:latin typeface="+mn-lt"/>
                <a:ea typeface="Times New Roman" panose="02020603050405020304" pitchFamily="18" charset="0"/>
              </a:rPr>
              <a:t>Live Audience Accessibility &amp; Augmentation 2 Project(s) 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3" name="Text Placeholder 2" descr="LAAA Deaf attendees standing on a haptic floor while watching a music performance CREDIT Matt Jessop">
            <a:extLst>
              <a:ext uri="{FF2B5EF4-FFF2-40B4-BE49-F238E27FC236}">
                <a16:creationId xmlns:a16="http://schemas.microsoft.com/office/drawing/2014/main" id="{9484DB34-6CD3-0916-DC3F-E08B54EA8B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10319" y="4108711"/>
            <a:ext cx="3389355" cy="303624"/>
          </a:xfrm>
        </p:spPr>
        <p:txBody>
          <a:bodyPr>
            <a:noAutofit/>
          </a:bodyPr>
          <a:lstStyle/>
          <a:p>
            <a:r>
              <a:rPr lang="en-GB" sz="1200" dirty="0">
                <a:latin typeface="+mn-lt"/>
              </a:rPr>
              <a:t>Image: Attendees using BEAT BLOCKS haptic floor CREDIT </a:t>
            </a:r>
            <a:r>
              <a:rPr lang="en-GB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Rah </a:t>
            </a:r>
            <a:r>
              <a:rPr lang="en-GB" sz="12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Petherbridge</a:t>
            </a:r>
            <a:r>
              <a:rPr lang="en-GB" sz="1200" dirty="0">
                <a:latin typeface="+mn-lt"/>
              </a:rPr>
              <a:t> .	               </a:t>
            </a:r>
          </a:p>
          <a:p>
            <a:r>
              <a:rPr lang="en-GB" sz="1200" b="1" dirty="0">
                <a:latin typeface="+mn-lt"/>
              </a:rPr>
              <a:t>PLEASE NOTE: This could be you today!!</a:t>
            </a:r>
          </a:p>
        </p:txBody>
      </p:sp>
      <p:pic>
        <p:nvPicPr>
          <p:cNvPr id="4" name="Picture 2" descr="Audience members at Boomtown 2023 trying out haptic vests while dancing">
            <a:extLst>
              <a:ext uri="{FF2B5EF4-FFF2-40B4-BE49-F238E27FC236}">
                <a16:creationId xmlns:a16="http://schemas.microsoft.com/office/drawing/2014/main" id="{545C88C6-B149-C3A5-94FF-C90F5D801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24" y="1361630"/>
            <a:ext cx="3547915" cy="2660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436452-F649-6DD1-4B43-78A30EFF29F6}"/>
              </a:ext>
            </a:extLst>
          </p:cNvPr>
          <p:cNvSpPr txBox="1"/>
          <p:nvPr/>
        </p:nvSpPr>
        <p:spPr>
          <a:xfrm>
            <a:off x="539024" y="4098371"/>
            <a:ext cx="29271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Image: Attendees at Boomtown Fair 2023 Deaf Rave takeover – credit Adrian Bossey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4DDCBA-DBF9-B93A-734D-2CFD041D765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414896" y="4498481"/>
            <a:ext cx="412553" cy="499936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8" name="Picture 7" descr="A group of people standing on a black surface&#10;&#10;Description automatically generated">
            <a:extLst>
              <a:ext uri="{FF2B5EF4-FFF2-40B4-BE49-F238E27FC236}">
                <a16:creationId xmlns:a16="http://schemas.microsoft.com/office/drawing/2014/main" id="{7EE3BD7E-2477-B9B2-3CAC-49DB2C44C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319" y="1361631"/>
            <a:ext cx="3994656" cy="266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9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EE711848D6E044FBEB3E77D32C02C43" ma:contentTypeVersion="0" ma:contentTypeDescription="Create a new document." ma:contentTypeScope="" ma:versionID="e08daccad1b9dfec2df2019e954b7483">
  <xsd:schema xmlns:xsd="http://www.w3.org/2001/XMLSchema" xmlns:xs="http://www.w3.org/2001/XMLSchema" xmlns:p="http://schemas.microsoft.com/office/2006/metadata/properties" xmlns:ns2="fbb16bf8-51c0-4616-9d55-31eb32b15410" targetNamespace="http://schemas.microsoft.com/office/2006/metadata/properties" ma:root="true" ma:fieldsID="7f45aa687fdfe9a64f6b11fd7b39fe22" ns2:_="">
    <xsd:import namespace="fbb16bf8-51c0-4616-9d55-31eb32b1541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b16bf8-51c0-4616-9d55-31eb32b15410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E2B8908-928F-4A82-81CC-362F947293F2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2B52F0A4-F41F-4F8E-8651-A8482CBA96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b16bf8-51c0-4616-9d55-31eb32b1541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55FA7E0-8B6C-42A1-BCD2-CE04D0005A77}">
  <ds:schemaRefs>
    <ds:schemaRef ds:uri="http://schemas.microsoft.com/office/2006/documentManagement/types"/>
    <ds:schemaRef ds:uri="http://purl.org/dc/terms/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fbb16bf8-51c0-4616-9d55-31eb32b15410"/>
    <ds:schemaRef ds:uri="http://schemas.microsoft.com/office/2006/metadata/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BA98961A-4BA7-4635-A8C8-E2C01350184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12222</TotalTime>
  <Words>709</Words>
  <Application>Microsoft Macintosh PowerPoint</Application>
  <PresentationFormat>Custom</PresentationFormat>
  <Paragraphs>70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Segoe UI</vt:lpstr>
      <vt:lpstr>Times</vt:lpstr>
      <vt:lpstr>Times New Roman</vt:lpstr>
      <vt:lpstr>Office Theme</vt:lpstr>
      <vt:lpstr>Adrian Bossey </vt:lpstr>
      <vt:lpstr>Presentation Overview</vt:lpstr>
      <vt:lpstr>Disability in the UK</vt:lpstr>
      <vt:lpstr>Some more context</vt:lpstr>
      <vt:lpstr>Audiences Project </vt:lpstr>
      <vt:lpstr>Education Project</vt:lpstr>
      <vt:lpstr>Research Project(s)</vt:lpstr>
      <vt:lpstr>Live Audience Accessibility &amp; Augmentation Project </vt:lpstr>
      <vt:lpstr>Live Audience Accessibility &amp; Augmentation 2 Project(s) </vt:lpstr>
      <vt:lpstr>Please let us know what you think</vt:lpstr>
      <vt:lpstr>References</vt:lpstr>
    </vt:vector>
  </TitlesOfParts>
  <Company>thechase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 Cole</dc:creator>
  <cp:lastModifiedBy>Adrian Bossey</cp:lastModifiedBy>
  <cp:revision>522</cp:revision>
  <cp:lastPrinted>2017-09-19T10:54:53Z</cp:lastPrinted>
  <dcterms:created xsi:type="dcterms:W3CDTF">2015-09-23T14:01:56Z</dcterms:created>
  <dcterms:modified xsi:type="dcterms:W3CDTF">2024-04-29T17:31:21Z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0x0101000EE711848D6E044FBEB3E77D32C02C43</vt:lpwstr>
  </property>
  <property fmtid="{D5CDD505-2E9C-101B-9397-08002B2CF9AE}" pid="3" name="NXPowerLiteLastOptimized">
    <vt:lpwstr>6624489</vt:lpwstr>
  </property>
  <property fmtid="{D5CDD505-2E9C-101B-9397-08002B2CF9AE}" pid="4" name="NXPowerLiteSettings">
    <vt:lpwstr>C7000400038000</vt:lpwstr>
  </property>
  <property fmtid="{D5CDD505-2E9C-101B-9397-08002B2CF9AE}" pid="5" name="NXPowerLiteVersion">
    <vt:lpwstr>S8.2.2</vt:lpwstr>
  </property>
  <property fmtid="{D5CDD505-2E9C-101B-9397-08002B2CF9AE}" pid="6" name="ClassificationContentMarkingHeaderLocations">
    <vt:lpwstr>Office Theme:9</vt:lpwstr>
  </property>
  <property fmtid="{D5CDD505-2E9C-101B-9397-08002B2CF9AE}" pid="7" name="ClassificationContentMarkingHeaderText">
    <vt:lpwstr>RESTRICTED</vt:lpwstr>
  </property>
  <property fmtid="{D5CDD505-2E9C-101B-9397-08002B2CF9AE}" pid="8" name="MSIP_Label_190ba2b7-5de7-4484-a37b-2ffba5b6743f_Enabled">
    <vt:lpwstr>true</vt:lpwstr>
  </property>
  <property fmtid="{D5CDD505-2E9C-101B-9397-08002B2CF9AE}" pid="9" name="MSIP_Label_190ba2b7-5de7-4484-a37b-2ffba5b6743f_SetDate">
    <vt:lpwstr>2024-04-29T15:34:12Z</vt:lpwstr>
  </property>
  <property fmtid="{D5CDD505-2E9C-101B-9397-08002B2CF9AE}" pid="10" name="MSIP_Label_190ba2b7-5de7-4484-a37b-2ffba5b6743f_Method">
    <vt:lpwstr>Privileged</vt:lpwstr>
  </property>
  <property fmtid="{D5CDD505-2E9C-101B-9397-08002B2CF9AE}" pid="11" name="MSIP_Label_190ba2b7-5de7-4484-a37b-2ffba5b6743f_Name">
    <vt:lpwstr>Public</vt:lpwstr>
  </property>
  <property fmtid="{D5CDD505-2E9C-101B-9397-08002B2CF9AE}" pid="12" name="MSIP_Label_190ba2b7-5de7-4484-a37b-2ffba5b6743f_SiteId">
    <vt:lpwstr>550beeb3-6a3d-4646-a111-f89d0177792e</vt:lpwstr>
  </property>
  <property fmtid="{D5CDD505-2E9C-101B-9397-08002B2CF9AE}" pid="13" name="MSIP_Label_190ba2b7-5de7-4484-a37b-2ffba5b6743f_ActionId">
    <vt:lpwstr>c64d59f7-0c17-45dc-ba5f-c24f3c49b341</vt:lpwstr>
  </property>
  <property fmtid="{D5CDD505-2E9C-101B-9397-08002B2CF9AE}" pid="14" name="MSIP_Label_190ba2b7-5de7-4484-a37b-2ffba5b6743f_ContentBits">
    <vt:lpwstr>2</vt:lpwstr>
  </property>
  <property fmtid="{D5CDD505-2E9C-101B-9397-08002B2CF9AE}" pid="15" name="ClassificationContentMarkingFooterLocations">
    <vt:lpwstr>Office Theme:10</vt:lpwstr>
  </property>
  <property fmtid="{D5CDD505-2E9C-101B-9397-08002B2CF9AE}" pid="16" name="ClassificationContentMarkingFooterText">
    <vt:lpwstr>PUBLIC</vt:lpwstr>
  </property>
</Properties>
</file>